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102"/>
  </p:notesMasterIdLst>
  <p:sldIdLst>
    <p:sldId id="427" r:id="rId2"/>
    <p:sldId id="489" r:id="rId3"/>
    <p:sldId id="599" r:id="rId4"/>
    <p:sldId id="598" r:id="rId5"/>
    <p:sldId id="544" r:id="rId6"/>
    <p:sldId id="542" r:id="rId7"/>
    <p:sldId id="507" r:id="rId8"/>
    <p:sldId id="553" r:id="rId9"/>
    <p:sldId id="554" r:id="rId10"/>
    <p:sldId id="555" r:id="rId11"/>
    <p:sldId id="518" r:id="rId12"/>
    <p:sldId id="559" r:id="rId13"/>
    <p:sldId id="557" r:id="rId14"/>
    <p:sldId id="560" r:id="rId15"/>
    <p:sldId id="561" r:id="rId16"/>
    <p:sldId id="486" r:id="rId17"/>
    <p:sldId id="495" r:id="rId18"/>
    <p:sldId id="492" r:id="rId19"/>
    <p:sldId id="566" r:id="rId20"/>
    <p:sldId id="567" r:id="rId21"/>
    <p:sldId id="573" r:id="rId22"/>
    <p:sldId id="565" r:id="rId23"/>
    <p:sldId id="572" r:id="rId24"/>
    <p:sldId id="569" r:id="rId25"/>
    <p:sldId id="571" r:id="rId26"/>
    <p:sldId id="570" r:id="rId27"/>
    <p:sldId id="568" r:id="rId28"/>
    <p:sldId id="494" r:id="rId29"/>
    <p:sldId id="430" r:id="rId30"/>
    <p:sldId id="478" r:id="rId31"/>
    <p:sldId id="595" r:id="rId32"/>
    <p:sldId id="496" r:id="rId33"/>
    <p:sldId id="490" r:id="rId34"/>
    <p:sldId id="493" r:id="rId35"/>
    <p:sldId id="556" r:id="rId36"/>
    <p:sldId id="547" r:id="rId37"/>
    <p:sldId id="513" r:id="rId38"/>
    <p:sldId id="552" r:id="rId39"/>
    <p:sldId id="551" r:id="rId40"/>
    <p:sldId id="545" r:id="rId41"/>
    <p:sldId id="546" r:id="rId42"/>
    <p:sldId id="548" r:id="rId43"/>
    <p:sldId id="549" r:id="rId44"/>
    <p:sldId id="550" r:id="rId45"/>
    <p:sldId id="594" r:id="rId46"/>
    <p:sldId id="597" r:id="rId47"/>
    <p:sldId id="596" r:id="rId48"/>
    <p:sldId id="296" r:id="rId49"/>
    <p:sldId id="297" r:id="rId50"/>
    <p:sldId id="284" r:id="rId51"/>
    <p:sldId id="287" r:id="rId52"/>
    <p:sldId id="558" r:id="rId53"/>
    <p:sldId id="498" r:id="rId54"/>
    <p:sldId id="499" r:id="rId55"/>
    <p:sldId id="497" r:id="rId56"/>
    <p:sldId id="577" r:id="rId57"/>
    <p:sldId id="578" r:id="rId58"/>
    <p:sldId id="491" r:id="rId59"/>
    <p:sldId id="579" r:id="rId60"/>
    <p:sldId id="580" r:id="rId61"/>
    <p:sldId id="583" r:id="rId62"/>
    <p:sldId id="584" r:id="rId63"/>
    <p:sldId id="585" r:id="rId64"/>
    <p:sldId id="500" r:id="rId65"/>
    <p:sldId id="501" r:id="rId66"/>
    <p:sldId id="480" r:id="rId67"/>
    <p:sldId id="506" r:id="rId68"/>
    <p:sldId id="533" r:id="rId69"/>
    <p:sldId id="508" r:id="rId70"/>
    <p:sldId id="535" r:id="rId71"/>
    <p:sldId id="536" r:id="rId72"/>
    <p:sldId id="537" r:id="rId73"/>
    <p:sldId id="538" r:id="rId74"/>
    <p:sldId id="539" r:id="rId75"/>
    <p:sldId id="540" r:id="rId76"/>
    <p:sldId id="534" r:id="rId77"/>
    <p:sldId id="541" r:id="rId78"/>
    <p:sldId id="510" r:id="rId79"/>
    <p:sldId id="514" r:id="rId80"/>
    <p:sldId id="563" r:id="rId81"/>
    <p:sldId id="530" r:id="rId82"/>
    <p:sldId id="564" r:id="rId83"/>
    <p:sldId id="512" r:id="rId84"/>
    <p:sldId id="521" r:id="rId85"/>
    <p:sldId id="562" r:id="rId86"/>
    <p:sldId id="522" r:id="rId87"/>
    <p:sldId id="523" r:id="rId88"/>
    <p:sldId id="515" r:id="rId89"/>
    <p:sldId id="525" r:id="rId90"/>
    <p:sldId id="516" r:id="rId91"/>
    <p:sldId id="526" r:id="rId92"/>
    <p:sldId id="527" r:id="rId93"/>
    <p:sldId id="531" r:id="rId94"/>
    <p:sldId id="528" r:id="rId95"/>
    <p:sldId id="529" r:id="rId96"/>
    <p:sldId id="532" r:id="rId97"/>
    <p:sldId id="520" r:id="rId98"/>
    <p:sldId id="488" r:id="rId99"/>
    <p:sldId id="487" r:id="rId100"/>
    <p:sldId id="503"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1D08"/>
    <a:srgbClr val="341506"/>
    <a:srgbClr val="5A25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33C51-D3E2-4C2E-B8C2-9C77F920F632}" v="2" dt="2025-04-23T12:40:49.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sorterViewPr>
    <p:cViewPr>
      <p:scale>
        <a:sx n="100" d="100"/>
        <a:sy n="100" d="100"/>
      </p:scale>
      <p:origin x="0" y="-140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4E733C51-D3E2-4C2E-B8C2-9C77F920F632}"/>
    <pc:docChg chg="undo custSel addSld delSld modSld sldOrd">
      <pc:chgData name="Damian Gordon" userId="796278f3-970d-4a3b-8137-dc597a054133" providerId="ADAL" clId="{4E733C51-D3E2-4C2E-B8C2-9C77F920F632}" dt="2025-04-23T12:44:58.118" v="126" actId="47"/>
      <pc:docMkLst>
        <pc:docMk/>
      </pc:docMkLst>
      <pc:sldChg chg="del">
        <pc:chgData name="Damian Gordon" userId="796278f3-970d-4a3b-8137-dc597a054133" providerId="ADAL" clId="{4E733C51-D3E2-4C2E-B8C2-9C77F920F632}" dt="2025-04-23T12:39:14.040" v="0" actId="47"/>
        <pc:sldMkLst>
          <pc:docMk/>
          <pc:sldMk cId="1941464876" sldId="256"/>
        </pc:sldMkLst>
      </pc:sldChg>
      <pc:sldChg chg="del">
        <pc:chgData name="Damian Gordon" userId="796278f3-970d-4a3b-8137-dc597a054133" providerId="ADAL" clId="{4E733C51-D3E2-4C2E-B8C2-9C77F920F632}" dt="2025-04-23T12:39:14.040" v="0" actId="47"/>
        <pc:sldMkLst>
          <pc:docMk/>
          <pc:sldMk cId="321388942" sldId="259"/>
        </pc:sldMkLst>
      </pc:sldChg>
      <pc:sldChg chg="add del">
        <pc:chgData name="Damian Gordon" userId="796278f3-970d-4a3b-8137-dc597a054133" providerId="ADAL" clId="{4E733C51-D3E2-4C2E-B8C2-9C77F920F632}" dt="2025-04-23T12:44:58.118" v="126" actId="47"/>
        <pc:sldMkLst>
          <pc:docMk/>
          <pc:sldMk cId="1282645631" sldId="275"/>
        </pc:sldMkLst>
      </pc:sldChg>
      <pc:sldChg chg="add del">
        <pc:chgData name="Damian Gordon" userId="796278f3-970d-4a3b-8137-dc597a054133" providerId="ADAL" clId="{4E733C51-D3E2-4C2E-B8C2-9C77F920F632}" dt="2025-04-23T12:44:58.118" v="126" actId="47"/>
        <pc:sldMkLst>
          <pc:docMk/>
          <pc:sldMk cId="3444012768" sldId="428"/>
        </pc:sldMkLst>
      </pc:sldChg>
      <pc:sldChg chg="add del">
        <pc:chgData name="Damian Gordon" userId="796278f3-970d-4a3b-8137-dc597a054133" providerId="ADAL" clId="{4E733C51-D3E2-4C2E-B8C2-9C77F920F632}" dt="2025-04-23T12:44:50.759" v="125" actId="47"/>
        <pc:sldMkLst>
          <pc:docMk/>
          <pc:sldMk cId="154579201" sldId="503"/>
        </pc:sldMkLst>
      </pc:sldChg>
      <pc:sldChg chg="modSp mod">
        <pc:chgData name="Damian Gordon" userId="796278f3-970d-4a3b-8137-dc597a054133" providerId="ADAL" clId="{4E733C51-D3E2-4C2E-B8C2-9C77F920F632}" dt="2025-04-23T12:44:15.148" v="122" actId="313"/>
        <pc:sldMkLst>
          <pc:docMk/>
          <pc:sldMk cId="3155610287" sldId="507"/>
        </pc:sldMkLst>
        <pc:spChg chg="mod">
          <ac:chgData name="Damian Gordon" userId="796278f3-970d-4a3b-8137-dc597a054133" providerId="ADAL" clId="{4E733C51-D3E2-4C2E-B8C2-9C77F920F632}" dt="2025-04-23T12:44:15.148" v="122" actId="313"/>
          <ac:spMkLst>
            <pc:docMk/>
            <pc:sldMk cId="3155610287" sldId="507"/>
            <ac:spMk id="3" creationId="{4EF63B6F-2500-95FF-4D92-A2DE8F5B5B33}"/>
          </ac:spMkLst>
        </pc:spChg>
      </pc:sldChg>
      <pc:sldChg chg="del">
        <pc:chgData name="Damian Gordon" userId="796278f3-970d-4a3b-8137-dc597a054133" providerId="ADAL" clId="{4E733C51-D3E2-4C2E-B8C2-9C77F920F632}" dt="2025-04-23T12:44:28.181" v="123" actId="47"/>
        <pc:sldMkLst>
          <pc:docMk/>
          <pc:sldMk cId="2937344328" sldId="519"/>
        </pc:sldMkLst>
      </pc:sldChg>
      <pc:sldChg chg="add del">
        <pc:chgData name="Damian Gordon" userId="796278f3-970d-4a3b-8137-dc597a054133" providerId="ADAL" clId="{4E733C51-D3E2-4C2E-B8C2-9C77F920F632}" dt="2025-04-23T12:44:58.118" v="126" actId="47"/>
        <pc:sldMkLst>
          <pc:docMk/>
          <pc:sldMk cId="2069081566" sldId="575"/>
        </pc:sldMkLst>
      </pc:sldChg>
      <pc:sldChg chg="add del">
        <pc:chgData name="Damian Gordon" userId="796278f3-970d-4a3b-8137-dc597a054133" providerId="ADAL" clId="{4E733C51-D3E2-4C2E-B8C2-9C77F920F632}" dt="2025-04-23T12:44:58.118" v="126" actId="47"/>
        <pc:sldMkLst>
          <pc:docMk/>
          <pc:sldMk cId="3993176113" sldId="586"/>
        </pc:sldMkLst>
      </pc:sldChg>
      <pc:sldChg chg="add del">
        <pc:chgData name="Damian Gordon" userId="796278f3-970d-4a3b-8137-dc597a054133" providerId="ADAL" clId="{4E733C51-D3E2-4C2E-B8C2-9C77F920F632}" dt="2025-04-23T12:44:58.118" v="126" actId="47"/>
        <pc:sldMkLst>
          <pc:docMk/>
          <pc:sldMk cId="1189190211" sldId="587"/>
        </pc:sldMkLst>
      </pc:sldChg>
      <pc:sldChg chg="add del">
        <pc:chgData name="Damian Gordon" userId="796278f3-970d-4a3b-8137-dc597a054133" providerId="ADAL" clId="{4E733C51-D3E2-4C2E-B8C2-9C77F920F632}" dt="2025-04-23T12:44:58.118" v="126" actId="47"/>
        <pc:sldMkLst>
          <pc:docMk/>
          <pc:sldMk cId="629788340" sldId="588"/>
        </pc:sldMkLst>
      </pc:sldChg>
      <pc:sldChg chg="add del">
        <pc:chgData name="Damian Gordon" userId="796278f3-970d-4a3b-8137-dc597a054133" providerId="ADAL" clId="{4E733C51-D3E2-4C2E-B8C2-9C77F920F632}" dt="2025-04-23T12:44:58.118" v="126" actId="47"/>
        <pc:sldMkLst>
          <pc:docMk/>
          <pc:sldMk cId="808008926" sldId="589"/>
        </pc:sldMkLst>
      </pc:sldChg>
      <pc:sldChg chg="add del">
        <pc:chgData name="Damian Gordon" userId="796278f3-970d-4a3b-8137-dc597a054133" providerId="ADAL" clId="{4E733C51-D3E2-4C2E-B8C2-9C77F920F632}" dt="2025-04-23T12:44:58.118" v="126" actId="47"/>
        <pc:sldMkLst>
          <pc:docMk/>
          <pc:sldMk cId="550738726" sldId="592"/>
        </pc:sldMkLst>
      </pc:sldChg>
      <pc:sldChg chg="add del">
        <pc:chgData name="Damian Gordon" userId="796278f3-970d-4a3b-8137-dc597a054133" providerId="ADAL" clId="{4E733C51-D3E2-4C2E-B8C2-9C77F920F632}" dt="2025-04-23T12:44:58.118" v="126" actId="47"/>
        <pc:sldMkLst>
          <pc:docMk/>
          <pc:sldMk cId="1268440970" sldId="593"/>
        </pc:sldMkLst>
      </pc:sldChg>
      <pc:sldChg chg="modSp add mod">
        <pc:chgData name="Damian Gordon" userId="796278f3-970d-4a3b-8137-dc597a054133" providerId="ADAL" clId="{4E733C51-D3E2-4C2E-B8C2-9C77F920F632}" dt="2025-04-23T12:42:18.715" v="94" actId="27636"/>
        <pc:sldMkLst>
          <pc:docMk/>
          <pc:sldMk cId="4023057702" sldId="598"/>
        </pc:sldMkLst>
        <pc:spChg chg="mod">
          <ac:chgData name="Damian Gordon" userId="796278f3-970d-4a3b-8137-dc597a054133" providerId="ADAL" clId="{4E733C51-D3E2-4C2E-B8C2-9C77F920F632}" dt="2025-04-23T12:41:51.674" v="81" actId="20577"/>
          <ac:spMkLst>
            <pc:docMk/>
            <pc:sldMk cId="4023057702" sldId="598"/>
            <ac:spMk id="2" creationId="{E7C10FDC-335C-7A9A-5B8B-4CEBFC28BF43}"/>
          </ac:spMkLst>
        </pc:spChg>
        <pc:spChg chg="mod">
          <ac:chgData name="Damian Gordon" userId="796278f3-970d-4a3b-8137-dc597a054133" providerId="ADAL" clId="{4E733C51-D3E2-4C2E-B8C2-9C77F920F632}" dt="2025-04-23T12:42:18.715" v="94" actId="27636"/>
          <ac:spMkLst>
            <pc:docMk/>
            <pc:sldMk cId="4023057702" sldId="598"/>
            <ac:spMk id="3" creationId="{42D1CA0D-9753-1F2E-EAED-7ED83C5A0BA3}"/>
          </ac:spMkLst>
        </pc:spChg>
      </pc:sldChg>
      <pc:sldChg chg="modSp add mod ord">
        <pc:chgData name="Damian Gordon" userId="796278f3-970d-4a3b-8137-dc597a054133" providerId="ADAL" clId="{4E733C51-D3E2-4C2E-B8C2-9C77F920F632}" dt="2025-04-23T12:41:42.625" v="68" actId="20577"/>
        <pc:sldMkLst>
          <pc:docMk/>
          <pc:sldMk cId="331746433" sldId="599"/>
        </pc:sldMkLst>
        <pc:spChg chg="mod">
          <ac:chgData name="Damian Gordon" userId="796278f3-970d-4a3b-8137-dc597a054133" providerId="ADAL" clId="{4E733C51-D3E2-4C2E-B8C2-9C77F920F632}" dt="2025-04-23T12:41:42.625" v="68" actId="20577"/>
          <ac:spMkLst>
            <pc:docMk/>
            <pc:sldMk cId="331746433" sldId="599"/>
            <ac:spMk id="2" creationId="{CE477495-682C-9380-0053-E806582F8BDD}"/>
          </ac:spMkLst>
        </pc:spChg>
        <pc:spChg chg="mod">
          <ac:chgData name="Damian Gordon" userId="796278f3-970d-4a3b-8137-dc597a054133" providerId="ADAL" clId="{4E733C51-D3E2-4C2E-B8C2-9C77F920F632}" dt="2025-04-23T12:41:28.366" v="53" actId="113"/>
          <ac:spMkLst>
            <pc:docMk/>
            <pc:sldMk cId="331746433" sldId="599"/>
            <ac:spMk id="3" creationId="{CBF3F1B7-51E1-47DD-0CA5-D6765B31085E}"/>
          </ac:spMkLst>
        </pc:spChg>
      </pc:sldChg>
    </pc:docChg>
  </pc:docChgLst>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8-16T20:07:37.562" v="16435" actId="1036"/>
      <pc:docMkLst>
        <pc:docMk/>
      </pc:docMkLst>
      <pc:sldChg chg="modSp mod">
        <pc:chgData name="Damian Gordon" userId="796278f3-970d-4a3b-8137-dc597a054133" providerId="ADAL" clId="{45BE5AB9-231A-4059-8C30-6EA104990523}" dt="2024-07-05T00:40:59.676" v="9667" actId="20577"/>
        <pc:sldMkLst>
          <pc:docMk/>
          <pc:sldMk cId="1941464876" sldId="256"/>
        </pc:sldMkLst>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add del mod">
        <pc:chgData name="Damian Gordon" userId="796278f3-970d-4a3b-8137-dc597a054133" providerId="ADAL" clId="{45BE5AB9-231A-4059-8C30-6EA104990523}" dt="2024-07-05T00:45:48.019" v="9669"/>
        <pc:sldMkLst>
          <pc:docMk/>
          <pc:sldMk cId="321388942" sldId="259"/>
        </pc:sldMkLst>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addSp delSp modSp add del mod">
        <pc:chgData name="Damian Gordon" userId="796278f3-970d-4a3b-8137-dc597a054133" providerId="ADAL" clId="{45BE5AB9-231A-4059-8C30-6EA104990523}" dt="2024-07-06T14:21:43.815" v="10604" actId="1037"/>
        <pc:sldMkLst>
          <pc:docMk/>
          <pc:sldMk cId="1282645631" sldId="275"/>
        </pc:sldMkLst>
      </pc:sldChg>
      <pc:sldChg chg="add">
        <pc:chgData name="Damian Gordon" userId="796278f3-970d-4a3b-8137-dc597a054133" providerId="ADAL" clId="{45BE5AB9-231A-4059-8C30-6EA104990523}" dt="2024-07-09T14:24:00.109" v="11095"/>
        <pc:sldMkLst>
          <pc:docMk/>
          <pc:sldMk cId="1622898926" sldId="284"/>
        </pc:sldMkLst>
      </pc:sldChg>
      <pc:sldChg chg="add">
        <pc:chgData name="Damian Gordon" userId="796278f3-970d-4a3b-8137-dc597a054133" providerId="ADAL" clId="{45BE5AB9-231A-4059-8C30-6EA104990523}" dt="2024-07-09T14:24:00.109" v="11095"/>
        <pc:sldMkLst>
          <pc:docMk/>
          <pc:sldMk cId="2975598866" sldId="287"/>
        </pc:sldMkLst>
      </pc:sldChg>
      <pc:sldChg chg="modSp add mod">
        <pc:chgData name="Damian Gordon" userId="796278f3-970d-4a3b-8137-dc597a054133" providerId="ADAL" clId="{45BE5AB9-231A-4059-8C30-6EA104990523}" dt="2024-07-09T14:24:00.150" v="11096" actId="27636"/>
        <pc:sldMkLst>
          <pc:docMk/>
          <pc:sldMk cId="3430019511" sldId="296"/>
        </pc:sldMkLst>
      </pc:sldChg>
      <pc:sldChg chg="add">
        <pc:chgData name="Damian Gordon" userId="796278f3-970d-4a3b-8137-dc597a054133" providerId="ADAL" clId="{45BE5AB9-231A-4059-8C30-6EA104990523}" dt="2024-07-09T14:24:00.109" v="11095"/>
        <pc:sldMkLst>
          <pc:docMk/>
          <pc:sldMk cId="1515287571" sldId="297"/>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ldChg>
      <pc:sldChg chg="addSp delSp modSp add del mod ord">
        <pc:chgData name="Damian Gordon" userId="796278f3-970d-4a3b-8137-dc597a054133" providerId="ADAL" clId="{45BE5AB9-231A-4059-8C30-6EA104990523}" dt="2024-07-02T23:31:11.347" v="5422" actId="47"/>
        <pc:sldMkLst>
          <pc:docMk/>
          <pc:sldMk cId="0" sldId="425"/>
        </pc:sldMkLst>
      </pc:sldChg>
      <pc:sldChg chg="addSp delSp modSp new del mod modMedia setBg modAnim">
        <pc:chgData name="Damian Gordon" userId="796278f3-970d-4a3b-8137-dc597a054133" providerId="ADAL" clId="{45BE5AB9-231A-4059-8C30-6EA104990523}" dt="2024-07-05T00:41:11.550" v="9668" actId="47"/>
        <pc:sldMkLst>
          <pc:docMk/>
          <pc:sldMk cId="1898965013" sldId="426"/>
        </pc:sldMkLst>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ldChg>
      <pc:sldChg chg="add del">
        <pc:chgData name="Damian Gordon" userId="796278f3-970d-4a3b-8137-dc597a054133" providerId="ADAL" clId="{45BE5AB9-231A-4059-8C30-6EA104990523}" dt="2024-07-02T23:31:11.347" v="5422" actId="47"/>
        <pc:sldMkLst>
          <pc:docMk/>
          <pc:sldMk cId="0" sldId="429"/>
        </pc:sldMkLst>
      </pc:sldChg>
      <pc:sldChg chg="addSp modSp add del mod ord">
        <pc:chgData name="Damian Gordon" userId="796278f3-970d-4a3b-8137-dc597a054133" providerId="ADAL" clId="{45BE5AB9-231A-4059-8C30-6EA104990523}" dt="2024-07-05T10:56:12.981" v="10446" actId="20577"/>
        <pc:sldMkLst>
          <pc:docMk/>
          <pc:sldMk cId="3735875418" sldId="430"/>
        </pc:sldMkLst>
      </pc:sldChg>
      <pc:sldChg chg="addSp delSp modSp del mod ord">
        <pc:chgData name="Damian Gordon" userId="796278f3-970d-4a3b-8137-dc597a054133" providerId="ADAL" clId="{45BE5AB9-231A-4059-8C30-6EA104990523}" dt="2024-07-05T00:41:11.550" v="9668" actId="47"/>
        <pc:sldMkLst>
          <pc:docMk/>
          <pc:sldMk cId="1233871246" sldId="431"/>
        </pc:sldMkLst>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ldChg>
      <pc:sldChg chg="modSp del mod ord">
        <pc:chgData name="Damian Gordon" userId="796278f3-970d-4a3b-8137-dc597a054133" providerId="ADAL" clId="{45BE5AB9-231A-4059-8C30-6EA104990523}" dt="2024-07-05T00:41:11.550" v="9668" actId="47"/>
        <pc:sldMkLst>
          <pc:docMk/>
          <pc:sldMk cId="3316991471" sldId="453"/>
        </pc:sldMkLst>
      </pc:sldChg>
      <pc:sldChg chg="addSp delSp del mod">
        <pc:chgData name="Damian Gordon" userId="796278f3-970d-4a3b-8137-dc597a054133" providerId="ADAL" clId="{45BE5AB9-231A-4059-8C30-6EA104990523}" dt="2024-07-05T00:41:11.550" v="9668" actId="47"/>
        <pc:sldMkLst>
          <pc:docMk/>
          <pc:sldMk cId="730100669" sldId="454"/>
        </pc:sldMkLst>
      </pc:sldChg>
      <pc:sldChg chg="addSp delSp modSp add del mod setBg">
        <pc:chgData name="Damian Gordon" userId="796278f3-970d-4a3b-8137-dc597a054133" providerId="ADAL" clId="{45BE5AB9-231A-4059-8C30-6EA104990523}" dt="2024-07-02T23:31:11.347" v="5422" actId="47"/>
        <pc:sldMkLst>
          <pc:docMk/>
          <pc:sldMk cId="3260675007" sldId="455"/>
        </pc:sldMkLst>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ldChg>
      <pc:sldChg chg="addSp delSp modSp add del mod modMedia setBg delAnim setClrOvrMap delDesignElem">
        <pc:chgData name="Damian Gordon" userId="796278f3-970d-4a3b-8137-dc597a054133" providerId="ADAL" clId="{45BE5AB9-231A-4059-8C30-6EA104990523}" dt="2024-07-05T00:41:11.550" v="9668" actId="47"/>
        <pc:sldMkLst>
          <pc:docMk/>
          <pc:sldMk cId="2603971186" sldId="457"/>
        </pc:sldMkLst>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ldChg>
      <pc:sldChg chg="delSp add del ord setBg delDesignElem">
        <pc:chgData name="Damian Gordon" userId="796278f3-970d-4a3b-8137-dc597a054133" providerId="ADAL" clId="{45BE5AB9-231A-4059-8C30-6EA104990523}" dt="2024-07-05T00:41:11.550" v="9668" actId="47"/>
        <pc:sldMkLst>
          <pc:docMk/>
          <pc:sldMk cId="2123894225" sldId="458"/>
        </pc:sldMkLst>
      </pc:sldChg>
      <pc:sldChg chg="add del ord">
        <pc:chgData name="Damian Gordon" userId="796278f3-970d-4a3b-8137-dc597a054133" providerId="ADAL" clId="{45BE5AB9-231A-4059-8C30-6EA104990523}" dt="2024-07-05T00:41:11.550" v="9668" actId="47"/>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ldChg>
      <pc:sldChg chg="modSp new del mod">
        <pc:chgData name="Damian Gordon" userId="796278f3-970d-4a3b-8137-dc597a054133" providerId="ADAL" clId="{45BE5AB9-231A-4059-8C30-6EA104990523}" dt="2024-07-05T00:41:11.550" v="9668" actId="47"/>
        <pc:sldMkLst>
          <pc:docMk/>
          <pc:sldMk cId="1223211032" sldId="460"/>
        </pc:sldMkLst>
      </pc:sldChg>
      <pc:sldChg chg="modSp add del mod">
        <pc:chgData name="Damian Gordon" userId="796278f3-970d-4a3b-8137-dc597a054133" providerId="ADAL" clId="{45BE5AB9-231A-4059-8C30-6EA104990523}" dt="2024-07-05T00:41:11.550" v="9668" actId="47"/>
        <pc:sldMkLst>
          <pc:docMk/>
          <pc:sldMk cId="3805323869" sldId="461"/>
        </pc:sldMkLst>
      </pc:sldChg>
      <pc:sldChg chg="addSp modSp add del mod">
        <pc:chgData name="Damian Gordon" userId="796278f3-970d-4a3b-8137-dc597a054133" providerId="ADAL" clId="{45BE5AB9-231A-4059-8C30-6EA104990523}" dt="2024-07-05T00:41:11.550" v="9668" actId="47"/>
        <pc:sldMkLst>
          <pc:docMk/>
          <pc:sldMk cId="904566246" sldId="462"/>
        </pc:sldMkLst>
      </pc:sldChg>
      <pc:sldChg chg="modSp add del mod">
        <pc:chgData name="Damian Gordon" userId="796278f3-970d-4a3b-8137-dc597a054133" providerId="ADAL" clId="{45BE5AB9-231A-4059-8C30-6EA104990523}" dt="2024-07-03T02:01:42.696" v="5812" actId="47"/>
        <pc:sldMkLst>
          <pc:docMk/>
          <pc:sldMk cId="2976161511" sldId="463"/>
        </pc:sldMkLst>
      </pc:sldChg>
      <pc:sldChg chg="modSp add del mod ord">
        <pc:chgData name="Damian Gordon" userId="796278f3-970d-4a3b-8137-dc597a054133" providerId="ADAL" clId="{45BE5AB9-231A-4059-8C30-6EA104990523}" dt="2024-07-05T00:41:11.550" v="9668" actId="47"/>
        <pc:sldMkLst>
          <pc:docMk/>
          <pc:sldMk cId="1192466586" sldId="464"/>
        </pc:sldMkLst>
      </pc:sldChg>
      <pc:sldChg chg="add del">
        <pc:chgData name="Damian Gordon" userId="796278f3-970d-4a3b-8137-dc597a054133" providerId="ADAL" clId="{45BE5AB9-231A-4059-8C30-6EA104990523}" dt="2024-07-02T19:33:04.190" v="935"/>
        <pc:sldMkLst>
          <pc:docMk/>
          <pc:sldMk cId="3294348860" sldId="464"/>
        </pc:sldMkLst>
      </pc:sldChg>
      <pc:sldChg chg="modSp add del mod">
        <pc:chgData name="Damian Gordon" userId="796278f3-970d-4a3b-8137-dc597a054133" providerId="ADAL" clId="{45BE5AB9-231A-4059-8C30-6EA104990523}" dt="2024-07-05T00:41:11.550" v="9668" actId="47"/>
        <pc:sldMkLst>
          <pc:docMk/>
          <pc:sldMk cId="1760058381" sldId="465"/>
        </pc:sldMkLst>
      </pc:sldChg>
      <pc:sldChg chg="addSp delSp modSp add del mod setBg">
        <pc:chgData name="Damian Gordon" userId="796278f3-970d-4a3b-8137-dc597a054133" providerId="ADAL" clId="{45BE5AB9-231A-4059-8C30-6EA104990523}" dt="2024-07-05T00:41:11.550" v="9668" actId="47"/>
        <pc:sldMkLst>
          <pc:docMk/>
          <pc:sldMk cId="1257956994" sldId="466"/>
        </pc:sldMkLst>
      </pc:sldChg>
      <pc:sldChg chg="modSp add del mod">
        <pc:chgData name="Damian Gordon" userId="796278f3-970d-4a3b-8137-dc597a054133" providerId="ADAL" clId="{45BE5AB9-231A-4059-8C30-6EA104990523}" dt="2024-07-05T00:41:11.550" v="9668" actId="47"/>
        <pc:sldMkLst>
          <pc:docMk/>
          <pc:sldMk cId="2442904923" sldId="467"/>
        </pc:sldMkLst>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del mod">
        <pc:chgData name="Damian Gordon" userId="796278f3-970d-4a3b-8137-dc597a054133" providerId="ADAL" clId="{45BE5AB9-231A-4059-8C30-6EA104990523}" dt="2024-07-05T00:41:11.550" v="9668" actId="47"/>
        <pc:sldMkLst>
          <pc:docMk/>
          <pc:sldMk cId="4229316256" sldId="468"/>
        </pc:sldMkLst>
      </pc:sldChg>
      <pc:sldChg chg="addSp delSp modSp add del mod">
        <pc:chgData name="Damian Gordon" userId="796278f3-970d-4a3b-8137-dc597a054133" providerId="ADAL" clId="{45BE5AB9-231A-4059-8C30-6EA104990523}" dt="2024-07-05T00:41:11.550" v="9668" actId="47"/>
        <pc:sldMkLst>
          <pc:docMk/>
          <pc:sldMk cId="2479653310" sldId="469"/>
        </pc:sldMkLst>
      </pc:sldChg>
      <pc:sldChg chg="addSp delSp modSp add del mod">
        <pc:chgData name="Damian Gordon" userId="796278f3-970d-4a3b-8137-dc597a054133" providerId="ADAL" clId="{45BE5AB9-231A-4059-8C30-6EA104990523}" dt="2024-07-05T00:41:11.550" v="9668" actId="47"/>
        <pc:sldMkLst>
          <pc:docMk/>
          <pc:sldMk cId="3367475694" sldId="470"/>
        </pc:sldMkLst>
      </pc:sldChg>
      <pc:sldChg chg="modSp add del mod">
        <pc:chgData name="Damian Gordon" userId="796278f3-970d-4a3b-8137-dc597a054133" providerId="ADAL" clId="{45BE5AB9-231A-4059-8C30-6EA104990523}" dt="2024-07-05T00:41:11.550" v="9668" actId="47"/>
        <pc:sldMkLst>
          <pc:docMk/>
          <pc:sldMk cId="2270169773" sldId="471"/>
        </pc:sldMkLst>
      </pc:sldChg>
      <pc:sldChg chg="addSp delSp modSp add del mod">
        <pc:chgData name="Damian Gordon" userId="796278f3-970d-4a3b-8137-dc597a054133" providerId="ADAL" clId="{45BE5AB9-231A-4059-8C30-6EA104990523}" dt="2024-07-05T00:41:11.550" v="9668" actId="47"/>
        <pc:sldMkLst>
          <pc:docMk/>
          <pc:sldMk cId="771842511" sldId="472"/>
        </pc:sldMkLst>
      </pc:sldChg>
      <pc:sldChg chg="addSp delSp modSp add del mod ord">
        <pc:chgData name="Damian Gordon" userId="796278f3-970d-4a3b-8137-dc597a054133" providerId="ADAL" clId="{45BE5AB9-231A-4059-8C30-6EA104990523}" dt="2024-07-05T00:41:11.550" v="9668" actId="47"/>
        <pc:sldMkLst>
          <pc:docMk/>
          <pc:sldMk cId="242179878" sldId="473"/>
        </pc:sldMkLst>
      </pc:sldChg>
      <pc:sldChg chg="modSp add del mod">
        <pc:chgData name="Damian Gordon" userId="796278f3-970d-4a3b-8137-dc597a054133" providerId="ADAL" clId="{45BE5AB9-231A-4059-8C30-6EA104990523}" dt="2024-07-05T00:41:11.550" v="9668" actId="47"/>
        <pc:sldMkLst>
          <pc:docMk/>
          <pc:sldMk cId="4095918154" sldId="474"/>
        </pc:sldMkLst>
      </pc:sldChg>
      <pc:sldChg chg="addSp delSp modSp add del mod">
        <pc:chgData name="Damian Gordon" userId="796278f3-970d-4a3b-8137-dc597a054133" providerId="ADAL" clId="{45BE5AB9-231A-4059-8C30-6EA104990523}" dt="2024-07-05T00:41:11.550" v="9668" actId="47"/>
        <pc:sldMkLst>
          <pc:docMk/>
          <pc:sldMk cId="1680599265" sldId="475"/>
        </pc:sldMkLst>
      </pc:sldChg>
      <pc:sldChg chg="addSp delSp modSp add del mod ord">
        <pc:chgData name="Damian Gordon" userId="796278f3-970d-4a3b-8137-dc597a054133" providerId="ADAL" clId="{45BE5AB9-231A-4059-8C30-6EA104990523}" dt="2024-07-05T00:41:11.550" v="9668" actId="47"/>
        <pc:sldMkLst>
          <pc:docMk/>
          <pc:sldMk cId="726544470" sldId="476"/>
        </pc:sldMkLst>
      </pc:sldChg>
      <pc:sldChg chg="addSp modSp add del mod">
        <pc:chgData name="Damian Gordon" userId="796278f3-970d-4a3b-8137-dc597a054133" providerId="ADAL" clId="{45BE5AB9-231A-4059-8C30-6EA104990523}" dt="2024-07-05T00:41:11.550" v="9668" actId="47"/>
        <pc:sldMkLst>
          <pc:docMk/>
          <pc:sldMk cId="3244980195" sldId="477"/>
        </pc:sldMkLst>
      </pc:sldChg>
      <pc:sldChg chg="addSp delSp modSp add del mod ord setBg modClrScheme chgLayout modNotesTx">
        <pc:chgData name="Damian Gordon" userId="796278f3-970d-4a3b-8137-dc597a054133" providerId="ADAL" clId="{45BE5AB9-231A-4059-8C30-6EA104990523}" dt="2024-08-16T17:51:49.393" v="16393" actId="1076"/>
        <pc:sldMkLst>
          <pc:docMk/>
          <pc:sldMk cId="1250634738" sldId="478"/>
        </pc:sldMkLst>
      </pc:sldChg>
      <pc:sldChg chg="delSp add del setBg delDesignElem">
        <pc:chgData name="Damian Gordon" userId="796278f3-970d-4a3b-8137-dc597a054133" providerId="ADAL" clId="{45BE5AB9-231A-4059-8C30-6EA104990523}" dt="2024-07-05T00:41:11.550" v="9668" actId="47"/>
        <pc:sldMkLst>
          <pc:docMk/>
          <pc:sldMk cId="1806556789" sldId="479"/>
        </pc:sldMkLst>
      </pc:sldChg>
      <pc:sldChg chg="delSp add setBg delDesignElem">
        <pc:chgData name="Damian Gordon" userId="796278f3-970d-4a3b-8137-dc597a054133" providerId="ADAL" clId="{45BE5AB9-231A-4059-8C30-6EA104990523}" dt="2024-07-02T23:13:06.465" v="4900"/>
        <pc:sldMkLst>
          <pc:docMk/>
          <pc:sldMk cId="349856633" sldId="480"/>
        </pc:sldMkLst>
      </pc:sldChg>
      <pc:sldChg chg="delSp modSp add del mod ord">
        <pc:chgData name="Damian Gordon" userId="796278f3-970d-4a3b-8137-dc597a054133" providerId="ADAL" clId="{45BE5AB9-231A-4059-8C30-6EA104990523}" dt="2024-07-05T00:41:11.550" v="9668" actId="47"/>
        <pc:sldMkLst>
          <pc:docMk/>
          <pc:sldMk cId="3206431685" sldId="481"/>
        </pc:sldMkLst>
      </pc:sldChg>
      <pc:sldChg chg="modSp add del mod ord">
        <pc:chgData name="Damian Gordon" userId="796278f3-970d-4a3b-8137-dc597a054133" providerId="ADAL" clId="{45BE5AB9-231A-4059-8C30-6EA104990523}" dt="2024-07-05T00:41:11.550" v="9668" actId="47"/>
        <pc:sldMkLst>
          <pc:docMk/>
          <pc:sldMk cId="3546274248" sldId="482"/>
        </pc:sldMkLst>
      </pc:sldChg>
      <pc:sldChg chg="modSp add del mod setBg">
        <pc:chgData name="Damian Gordon" userId="796278f3-970d-4a3b-8137-dc597a054133" providerId="ADAL" clId="{45BE5AB9-231A-4059-8C30-6EA104990523}" dt="2024-07-05T00:41:11.550" v="9668" actId="47"/>
        <pc:sldMkLst>
          <pc:docMk/>
          <pc:sldMk cId="379198112" sldId="483"/>
        </pc:sldMkLst>
      </pc:sldChg>
      <pc:sldChg chg="addSp delSp modSp add del mod ord">
        <pc:chgData name="Damian Gordon" userId="796278f3-970d-4a3b-8137-dc597a054133" providerId="ADAL" clId="{45BE5AB9-231A-4059-8C30-6EA104990523}" dt="2024-07-05T00:41:11.550" v="9668" actId="47"/>
        <pc:sldMkLst>
          <pc:docMk/>
          <pc:sldMk cId="984733568" sldId="484"/>
        </pc:sldMkLst>
      </pc:sldChg>
      <pc:sldChg chg="modSp add del mod ord">
        <pc:chgData name="Damian Gordon" userId="796278f3-970d-4a3b-8137-dc597a054133" providerId="ADAL" clId="{45BE5AB9-231A-4059-8C30-6EA104990523}" dt="2024-07-05T00:41:11.550" v="9668" actId="47"/>
        <pc:sldMkLst>
          <pc:docMk/>
          <pc:sldMk cId="2307912514" sldId="485"/>
        </pc:sldMkLst>
      </pc:sldChg>
      <pc:sldChg chg="addSp delSp modSp mod ord">
        <pc:chgData name="Damian Gordon" userId="796278f3-970d-4a3b-8137-dc597a054133" providerId="ADAL" clId="{45BE5AB9-231A-4059-8C30-6EA104990523}" dt="2024-07-05T09:54:12.114" v="10072" actId="478"/>
        <pc:sldMkLst>
          <pc:docMk/>
          <pc:sldMk cId="848709099" sldId="486"/>
        </pc:sldMkLst>
      </pc:sldChg>
      <pc:sldChg chg="add">
        <pc:chgData name="Damian Gordon" userId="796278f3-970d-4a3b-8137-dc597a054133" providerId="ADAL" clId="{45BE5AB9-231A-4059-8C30-6EA104990523}" dt="2024-07-05T09:28:02.185" v="9670"/>
        <pc:sldMkLst>
          <pc:docMk/>
          <pc:sldMk cId="468201085" sldId="488"/>
        </pc:sldMkLst>
      </pc:sldChg>
      <pc:sldChg chg="del">
        <pc:chgData name="Damian Gordon" userId="796278f3-970d-4a3b-8137-dc597a054133" providerId="ADAL" clId="{45BE5AB9-231A-4059-8C30-6EA104990523}" dt="2024-07-05T00:41:11.550" v="9668" actId="47"/>
        <pc:sldMkLst>
          <pc:docMk/>
          <pc:sldMk cId="4201349747" sldId="488"/>
        </pc:sldMkLst>
      </pc:sldChg>
      <pc:sldChg chg="addSp delSp modSp add mod ord">
        <pc:chgData name="Damian Gordon" userId="796278f3-970d-4a3b-8137-dc597a054133" providerId="ADAL" clId="{45BE5AB9-231A-4059-8C30-6EA104990523}" dt="2024-07-05T10:36:41.648" v="10243" actId="20577"/>
        <pc:sldMkLst>
          <pc:docMk/>
          <pc:sldMk cId="2776212791" sldId="489"/>
        </pc:sldMkLst>
      </pc:sldChg>
      <pc:sldChg chg="del">
        <pc:chgData name="Damian Gordon" userId="796278f3-970d-4a3b-8137-dc597a054133" providerId="ADAL" clId="{45BE5AB9-231A-4059-8C30-6EA104990523}" dt="2024-07-05T00:41:11.550" v="9668" actId="47"/>
        <pc:sldMkLst>
          <pc:docMk/>
          <pc:sldMk cId="4253531965" sldId="489"/>
        </pc:sldMkLst>
      </pc:sldChg>
      <pc:sldChg chg="modSp add mod">
        <pc:chgData name="Damian Gordon" userId="796278f3-970d-4a3b-8137-dc597a054133" providerId="ADAL" clId="{45BE5AB9-231A-4059-8C30-6EA104990523}" dt="2024-07-05T09:55:23.516" v="10079" actId="20577"/>
        <pc:sldMkLst>
          <pc:docMk/>
          <pc:sldMk cId="321370623" sldId="490"/>
        </pc:sldMkLst>
      </pc:sldChg>
      <pc:sldChg chg="modSp add del mod ord">
        <pc:chgData name="Damian Gordon" userId="796278f3-970d-4a3b-8137-dc597a054133" providerId="ADAL" clId="{45BE5AB9-231A-4059-8C30-6EA104990523}" dt="2024-07-05T00:41:11.550" v="9668" actId="47"/>
        <pc:sldMkLst>
          <pc:docMk/>
          <pc:sldMk cId="1380855924" sldId="490"/>
        </pc:sldMkLst>
      </pc:sldChg>
      <pc:sldChg chg="modSp add mod">
        <pc:chgData name="Damian Gordon" userId="796278f3-970d-4a3b-8137-dc597a054133" providerId="ADAL" clId="{45BE5AB9-231A-4059-8C30-6EA104990523}" dt="2024-07-08T09:50:31.488" v="11025" actId="20577"/>
        <pc:sldMkLst>
          <pc:docMk/>
          <pc:sldMk cId="535749269" sldId="491"/>
        </pc:sldMkLst>
      </pc:sldChg>
      <pc:sldChg chg="addSp delSp modSp add del mod ord">
        <pc:chgData name="Damian Gordon" userId="796278f3-970d-4a3b-8137-dc597a054133" providerId="ADAL" clId="{45BE5AB9-231A-4059-8C30-6EA104990523}" dt="2024-07-05T00:41:11.550" v="9668" actId="47"/>
        <pc:sldMkLst>
          <pc:docMk/>
          <pc:sldMk cId="2429902519" sldId="491"/>
        </pc:sldMkLst>
      </pc:sldChg>
      <pc:sldChg chg="addSp delSp modSp add del mod">
        <pc:chgData name="Damian Gordon" userId="796278f3-970d-4a3b-8137-dc597a054133" providerId="ADAL" clId="{45BE5AB9-231A-4059-8C30-6EA104990523}" dt="2024-07-05T00:41:11.550" v="9668" actId="47"/>
        <pc:sldMkLst>
          <pc:docMk/>
          <pc:sldMk cId="604262449" sldId="492"/>
        </pc:sldMkLst>
      </pc:sldChg>
      <pc:sldChg chg="modSp add mod ord">
        <pc:chgData name="Damian Gordon" userId="796278f3-970d-4a3b-8137-dc597a054133" providerId="ADAL" clId="{45BE5AB9-231A-4059-8C30-6EA104990523}" dt="2024-07-08T09:41:45.317" v="10712" actId="21"/>
        <pc:sldMkLst>
          <pc:docMk/>
          <pc:sldMk cId="2805120833" sldId="492"/>
        </pc:sldMkLst>
      </pc:sldChg>
      <pc:sldChg chg="modSp add mod">
        <pc:chgData name="Damian Gordon" userId="796278f3-970d-4a3b-8137-dc597a054133" providerId="ADAL" clId="{45BE5AB9-231A-4059-8C30-6EA104990523}" dt="2024-07-05T14:08:15.003" v="10544" actId="20577"/>
        <pc:sldMkLst>
          <pc:docMk/>
          <pc:sldMk cId="1973658102" sldId="493"/>
        </pc:sldMkLst>
      </pc:sldChg>
      <pc:sldChg chg="delSp modSp add del mod ord">
        <pc:chgData name="Damian Gordon" userId="796278f3-970d-4a3b-8137-dc597a054133" providerId="ADAL" clId="{45BE5AB9-231A-4059-8C30-6EA104990523}" dt="2024-07-05T00:41:11.550" v="9668" actId="47"/>
        <pc:sldMkLst>
          <pc:docMk/>
          <pc:sldMk cId="2042089025" sldId="493"/>
        </pc:sldMkLst>
      </pc:sldChg>
      <pc:sldChg chg="addSp delSp modSp add del mod ord">
        <pc:chgData name="Damian Gordon" userId="796278f3-970d-4a3b-8137-dc597a054133" providerId="ADAL" clId="{45BE5AB9-231A-4059-8C30-6EA104990523}" dt="2024-07-05T00:41:11.550" v="9668" actId="47"/>
        <pc:sldMkLst>
          <pc:docMk/>
          <pc:sldMk cId="3013569237" sldId="494"/>
        </pc:sldMkLst>
      </pc:sldChg>
      <pc:sldChg chg="modSp new del mod">
        <pc:chgData name="Damian Gordon" userId="796278f3-970d-4a3b-8137-dc597a054133" providerId="ADAL" clId="{45BE5AB9-231A-4059-8C30-6EA104990523}" dt="2024-07-05T10:28:28.682" v="10164" actId="47"/>
        <pc:sldMkLst>
          <pc:docMk/>
          <pc:sldMk cId="3099916268" sldId="494"/>
        </pc:sldMkLst>
      </pc:sldChg>
      <pc:sldChg chg="modSp new del mod">
        <pc:chgData name="Damian Gordon" userId="796278f3-970d-4a3b-8137-dc597a054133" providerId="ADAL" clId="{45BE5AB9-231A-4059-8C30-6EA104990523}" dt="2024-07-05T10:32:16.685" v="10184" actId="47"/>
        <pc:sldMkLst>
          <pc:docMk/>
          <pc:sldMk cId="3530767775" sldId="494"/>
        </pc:sldMkLst>
      </pc:sldChg>
      <pc:sldChg chg="modSp add mod ord">
        <pc:chgData name="Damian Gordon" userId="796278f3-970d-4a3b-8137-dc597a054133" providerId="ADAL" clId="{45BE5AB9-231A-4059-8C30-6EA104990523}" dt="2024-07-22T13:59:26.329" v="11109" actId="20577"/>
        <pc:sldMkLst>
          <pc:docMk/>
          <pc:sldMk cId="3685673864" sldId="494"/>
        </pc:sldMkLst>
      </pc:sldChg>
      <pc:sldChg chg="delSp modSp add del mod setBg delDesignElem">
        <pc:chgData name="Damian Gordon" userId="796278f3-970d-4a3b-8137-dc597a054133" providerId="ADAL" clId="{45BE5AB9-231A-4059-8C30-6EA104990523}" dt="2024-07-05T10:34:34.335" v="10208" actId="47"/>
        <pc:sldMkLst>
          <pc:docMk/>
          <pc:sldMk cId="3782952647" sldId="494"/>
        </pc:sldMkLst>
      </pc:sldChg>
      <pc:sldChg chg="modSp add del mod ord">
        <pc:chgData name="Damian Gordon" userId="796278f3-970d-4a3b-8137-dc597a054133" providerId="ADAL" clId="{45BE5AB9-231A-4059-8C30-6EA104990523}" dt="2024-07-05T00:41:11.550" v="9668" actId="47"/>
        <pc:sldMkLst>
          <pc:docMk/>
          <pc:sldMk cId="2129605758" sldId="495"/>
        </pc:sldMkLst>
      </pc:sldChg>
      <pc:sldChg chg="delSp modSp add mod setBg delDesignElem">
        <pc:chgData name="Damian Gordon" userId="796278f3-970d-4a3b-8137-dc597a054133" providerId="ADAL" clId="{45BE5AB9-231A-4059-8C30-6EA104990523}" dt="2024-07-05T10:47:48.660" v="10248" actId="403"/>
        <pc:sldMkLst>
          <pc:docMk/>
          <pc:sldMk cId="2168346399" sldId="495"/>
        </pc:sldMkLst>
      </pc:sldChg>
      <pc:sldChg chg="new del">
        <pc:chgData name="Damian Gordon" userId="796278f3-970d-4a3b-8137-dc597a054133" providerId="ADAL" clId="{45BE5AB9-231A-4059-8C30-6EA104990523}" dt="2024-07-05T10:32:12.003" v="10183" actId="47"/>
        <pc:sldMkLst>
          <pc:docMk/>
          <pc:sldMk cId="2471309539" sldId="495"/>
        </pc:sldMkLst>
      </pc:sldChg>
      <pc:sldChg chg="add del">
        <pc:chgData name="Damian Gordon" userId="796278f3-970d-4a3b-8137-dc597a054133" providerId="ADAL" clId="{45BE5AB9-231A-4059-8C30-6EA104990523}" dt="2024-07-04T22:17:44.687" v="7295"/>
        <pc:sldMkLst>
          <pc:docMk/>
          <pc:sldMk cId="2936821892" sldId="495"/>
        </pc:sldMkLst>
      </pc:sldChg>
      <pc:sldChg chg="modSp add del mod ord">
        <pc:chgData name="Damian Gordon" userId="796278f3-970d-4a3b-8137-dc597a054133" providerId="ADAL" clId="{45BE5AB9-231A-4059-8C30-6EA104990523}" dt="2024-07-05T00:41:11.550" v="9668" actId="47"/>
        <pc:sldMkLst>
          <pc:docMk/>
          <pc:sldMk cId="916282007" sldId="496"/>
        </pc:sldMkLst>
      </pc:sldChg>
      <pc:sldChg chg="addSp delSp modSp add mod ord setBg">
        <pc:chgData name="Damian Gordon" userId="796278f3-970d-4a3b-8137-dc597a054133" providerId="ADAL" clId="{45BE5AB9-231A-4059-8C30-6EA104990523}" dt="2024-07-05T10:53:57.376" v="10412" actId="1036"/>
        <pc:sldMkLst>
          <pc:docMk/>
          <pc:sldMk cId="2144767101" sldId="496"/>
        </pc:sldMkLst>
      </pc:sldChg>
      <pc:sldChg chg="addSp delSp modSp add del mod">
        <pc:chgData name="Damian Gordon" userId="796278f3-970d-4a3b-8137-dc597a054133" providerId="ADAL" clId="{45BE5AB9-231A-4059-8C30-6EA104990523}" dt="2024-07-05T00:41:11.550" v="9668" actId="47"/>
        <pc:sldMkLst>
          <pc:docMk/>
          <pc:sldMk cId="1714894558" sldId="497"/>
        </pc:sldMkLst>
      </pc:sldChg>
      <pc:sldChg chg="addSp delSp modSp add mod ord setBg addAnim delAnim delDesignElem">
        <pc:chgData name="Damian Gordon" userId="796278f3-970d-4a3b-8137-dc597a054133" providerId="ADAL" clId="{45BE5AB9-231A-4059-8C30-6EA104990523}" dt="2024-07-05T10:53:13.067" v="10359" actId="1037"/>
        <pc:sldMkLst>
          <pc:docMk/>
          <pc:sldMk cId="2611996078" sldId="497"/>
        </pc:sldMkLst>
      </pc:sldChg>
      <pc:sldChg chg="addSp delSp modSp add del mod">
        <pc:chgData name="Damian Gordon" userId="796278f3-970d-4a3b-8137-dc597a054133" providerId="ADAL" clId="{45BE5AB9-231A-4059-8C30-6EA104990523}" dt="2024-07-05T00:41:11.550" v="9668" actId="47"/>
        <pc:sldMkLst>
          <pc:docMk/>
          <pc:sldMk cId="3235607215" sldId="498"/>
        </pc:sldMkLst>
      </pc:sldChg>
      <pc:sldChg chg="modSp add mod">
        <pc:chgData name="Damian Gordon" userId="796278f3-970d-4a3b-8137-dc597a054133" providerId="ADAL" clId="{45BE5AB9-231A-4059-8C30-6EA104990523}" dt="2024-07-06T14:20:20.280" v="10553" actId="20577"/>
        <pc:sldMkLst>
          <pc:docMk/>
          <pc:sldMk cId="3503270740" sldId="498"/>
        </pc:sldMkLst>
      </pc:sldChg>
      <pc:sldChg chg="addSp modSp add del mod">
        <pc:chgData name="Damian Gordon" userId="796278f3-970d-4a3b-8137-dc597a054133" providerId="ADAL" clId="{45BE5AB9-231A-4059-8C30-6EA104990523}" dt="2024-07-05T00:41:11.550" v="9668" actId="47"/>
        <pc:sldMkLst>
          <pc:docMk/>
          <pc:sldMk cId="1002063520" sldId="499"/>
        </pc:sldMkLst>
      </pc:sldChg>
      <pc:sldChg chg="addSp delSp modSp add mod">
        <pc:chgData name="Damian Gordon" userId="796278f3-970d-4a3b-8137-dc597a054133" providerId="ADAL" clId="{45BE5AB9-231A-4059-8C30-6EA104990523}" dt="2024-08-16T20:07:37.562" v="16435" actId="1036"/>
        <pc:sldMkLst>
          <pc:docMk/>
          <pc:sldMk cId="1287606445" sldId="499"/>
        </pc:sldMkLst>
      </pc:sldChg>
      <pc:sldChg chg="modSp add del mod">
        <pc:chgData name="Damian Gordon" userId="796278f3-970d-4a3b-8137-dc597a054133" providerId="ADAL" clId="{45BE5AB9-231A-4059-8C30-6EA104990523}" dt="2024-07-05T00:41:11.550" v="9668" actId="47"/>
        <pc:sldMkLst>
          <pc:docMk/>
          <pc:sldMk cId="1877588735" sldId="500"/>
        </pc:sldMkLst>
      </pc:sldChg>
      <pc:sldChg chg="modSp add mod">
        <pc:chgData name="Damian Gordon" userId="796278f3-970d-4a3b-8137-dc597a054133" providerId="ADAL" clId="{45BE5AB9-231A-4059-8C30-6EA104990523}" dt="2024-07-06T14:20:42.364" v="10557"/>
        <pc:sldMkLst>
          <pc:docMk/>
          <pc:sldMk cId="2134427442" sldId="500"/>
        </pc:sldMkLst>
      </pc:sldChg>
      <pc:sldChg chg="addSp delSp modSp add del mod">
        <pc:chgData name="Damian Gordon" userId="796278f3-970d-4a3b-8137-dc597a054133" providerId="ADAL" clId="{45BE5AB9-231A-4059-8C30-6EA104990523}" dt="2024-07-05T00:41:11.550" v="9668" actId="47"/>
        <pc:sldMkLst>
          <pc:docMk/>
          <pc:sldMk cId="3745148219" sldId="501"/>
        </pc:sldMkLst>
      </pc:sldChg>
      <pc:sldChg chg="modSp add mod">
        <pc:chgData name="Damian Gordon" userId="796278f3-970d-4a3b-8137-dc597a054133" providerId="ADAL" clId="{45BE5AB9-231A-4059-8C30-6EA104990523}" dt="2024-07-06T14:20:47.713" v="10558"/>
        <pc:sldMkLst>
          <pc:docMk/>
          <pc:sldMk cId="3935890140" sldId="501"/>
        </pc:sldMkLst>
      </pc:sldChg>
      <pc:sldChg chg="addSp delSp modSp add del mod">
        <pc:chgData name="Damian Gordon" userId="796278f3-970d-4a3b-8137-dc597a054133" providerId="ADAL" clId="{45BE5AB9-231A-4059-8C30-6EA104990523}" dt="2024-07-05T00:41:11.550" v="9668" actId="47"/>
        <pc:sldMkLst>
          <pc:docMk/>
          <pc:sldMk cId="845731733" sldId="502"/>
        </pc:sldMkLst>
      </pc:sldChg>
      <pc:sldChg chg="modSp add mod">
        <pc:chgData name="Damian Gordon" userId="796278f3-970d-4a3b-8137-dc597a054133" providerId="ADAL" clId="{45BE5AB9-231A-4059-8C30-6EA104990523}" dt="2024-07-06T14:21:33.005" v="10569" actId="404"/>
        <pc:sldMkLst>
          <pc:docMk/>
          <pc:sldMk cId="1477707900" sldId="502"/>
        </pc:sldMkLst>
      </pc:sldChg>
      <pc:sldChg chg="addSp delSp modSp add mod">
        <pc:chgData name="Damian Gordon" userId="796278f3-970d-4a3b-8137-dc597a054133" providerId="ADAL" clId="{45BE5AB9-231A-4059-8C30-6EA104990523}" dt="2024-07-06T14:27:03.632" v="10630" actId="1076"/>
        <pc:sldMkLst>
          <pc:docMk/>
          <pc:sldMk cId="154579201" sldId="503"/>
        </pc:sldMkLst>
      </pc:sldChg>
      <pc:sldChg chg="add del">
        <pc:chgData name="Damian Gordon" userId="796278f3-970d-4a3b-8137-dc597a054133" providerId="ADAL" clId="{45BE5AB9-231A-4059-8C30-6EA104990523}" dt="2024-07-06T14:21:36.466" v="10570" actId="47"/>
        <pc:sldMkLst>
          <pc:docMk/>
          <pc:sldMk cId="2840005843" sldId="503"/>
        </pc:sldMkLst>
      </pc:sldChg>
      <pc:sldChg chg="addSp delSp modSp add del mod ord setBg">
        <pc:chgData name="Damian Gordon" userId="796278f3-970d-4a3b-8137-dc597a054133" providerId="ADAL" clId="{45BE5AB9-231A-4059-8C30-6EA104990523}" dt="2024-07-05T00:41:11.550" v="9668" actId="47"/>
        <pc:sldMkLst>
          <pc:docMk/>
          <pc:sldMk cId="4159563849" sldId="503"/>
        </pc:sldMkLst>
      </pc:sldChg>
      <pc:sldChg chg="modSp add mod">
        <pc:chgData name="Damian Gordon" userId="796278f3-970d-4a3b-8137-dc597a054133" providerId="ADAL" clId="{45BE5AB9-231A-4059-8C30-6EA104990523}" dt="2024-07-08T09:43:04.780" v="10794" actId="20577"/>
        <pc:sldMkLst>
          <pc:docMk/>
          <pc:sldMk cId="581512286" sldId="504"/>
        </pc:sldMkLst>
      </pc:sldChg>
      <pc:sldChg chg="delSp modSp add del mod">
        <pc:chgData name="Damian Gordon" userId="796278f3-970d-4a3b-8137-dc597a054133" providerId="ADAL" clId="{45BE5AB9-231A-4059-8C30-6EA104990523}" dt="2024-07-05T00:41:11.550" v="9668" actId="47"/>
        <pc:sldMkLst>
          <pc:docMk/>
          <pc:sldMk cId="2602717721" sldId="504"/>
        </pc:sldMkLst>
      </pc:sldChg>
      <pc:sldChg chg="modSp add del mod">
        <pc:chgData name="Damian Gordon" userId="796278f3-970d-4a3b-8137-dc597a054133" providerId="ADAL" clId="{45BE5AB9-231A-4059-8C30-6EA104990523}" dt="2024-07-08T09:50:40.007" v="11026" actId="47"/>
        <pc:sldMkLst>
          <pc:docMk/>
          <pc:sldMk cId="1165919139" sldId="505"/>
        </pc:sldMkLst>
      </pc:sldChg>
      <pc:sldChg chg="addSp delSp modSp add del mod ord">
        <pc:chgData name="Damian Gordon" userId="796278f3-970d-4a3b-8137-dc597a054133" providerId="ADAL" clId="{45BE5AB9-231A-4059-8C30-6EA104990523}" dt="2024-07-05T00:41:11.550" v="9668" actId="47"/>
        <pc:sldMkLst>
          <pc:docMk/>
          <pc:sldMk cId="1870675293" sldId="505"/>
        </pc:sldMkLst>
      </pc:sldChg>
      <pc:sldChg chg="modSp add mod ord">
        <pc:chgData name="Damian Gordon" userId="796278f3-970d-4a3b-8137-dc597a054133" providerId="ADAL" clId="{45BE5AB9-231A-4059-8C30-6EA104990523}" dt="2024-08-04T22:00:01.762" v="16237" actId="313"/>
        <pc:sldMkLst>
          <pc:docMk/>
          <pc:sldMk cId="436522494" sldId="506"/>
        </pc:sldMkLst>
      </pc:sldChg>
      <pc:sldChg chg="modSp add del mod ord">
        <pc:chgData name="Damian Gordon" userId="796278f3-970d-4a3b-8137-dc597a054133" providerId="ADAL" clId="{45BE5AB9-231A-4059-8C30-6EA104990523}" dt="2024-07-05T00:41:11.550" v="9668" actId="47"/>
        <pc:sldMkLst>
          <pc:docMk/>
          <pc:sldMk cId="1322034671" sldId="506"/>
        </pc:sldMkLst>
      </pc:sldChg>
      <pc:sldChg chg="modSp add mod">
        <pc:chgData name="Damian Gordon" userId="796278f3-970d-4a3b-8137-dc597a054133" providerId="ADAL" clId="{45BE5AB9-231A-4059-8C30-6EA104990523}" dt="2024-07-08T09:50:04.077" v="11019" actId="20577"/>
        <pc:sldMkLst>
          <pc:docMk/>
          <pc:sldMk cId="3155610287" sldId="507"/>
        </pc:sldMkLst>
      </pc:sldChg>
      <pc:sldChg chg="addSp delSp modSp add mod setBg">
        <pc:chgData name="Damian Gordon" userId="796278f3-970d-4a3b-8137-dc597a054133" providerId="ADAL" clId="{45BE5AB9-231A-4059-8C30-6EA104990523}" dt="2024-08-04T19:26:06.474" v="15288" actId="20577"/>
        <pc:sldMkLst>
          <pc:docMk/>
          <pc:sldMk cId="3112372543" sldId="508"/>
        </pc:sldMkLst>
      </pc:sldChg>
      <pc:sldChg chg="modSp add mod">
        <pc:chgData name="Damian Gordon" userId="796278f3-970d-4a3b-8137-dc597a054133" providerId="ADAL" clId="{45BE5AB9-231A-4059-8C30-6EA104990523}" dt="2024-07-08T09:55:42.685" v="11060" actId="20577"/>
        <pc:sldMkLst>
          <pc:docMk/>
          <pc:sldMk cId="845101530" sldId="509"/>
        </pc:sldMkLst>
      </pc:sldChg>
      <pc:sldChg chg="addSp delSp modSp add mod setBg">
        <pc:chgData name="Damian Gordon" userId="796278f3-970d-4a3b-8137-dc597a054133" providerId="ADAL" clId="{45BE5AB9-231A-4059-8C30-6EA104990523}" dt="2024-08-03T14:32:33.143" v="13996" actId="1076"/>
        <pc:sldMkLst>
          <pc:docMk/>
          <pc:sldMk cId="2358207514" sldId="510"/>
        </pc:sldMkLst>
      </pc:sldChg>
      <pc:sldChg chg="addSp delSp modSp add del setBg">
        <pc:chgData name="Damian Gordon" userId="796278f3-970d-4a3b-8137-dc597a054133" providerId="ADAL" clId="{45BE5AB9-231A-4059-8C30-6EA104990523}" dt="2024-07-09T14:19:28.879" v="11087" actId="47"/>
        <pc:sldMkLst>
          <pc:docMk/>
          <pc:sldMk cId="2127092553" sldId="511"/>
        </pc:sldMkLst>
      </pc:sldChg>
      <pc:sldChg chg="add del">
        <pc:chgData name="Damian Gordon" userId="796278f3-970d-4a3b-8137-dc597a054133" providerId="ADAL" clId="{45BE5AB9-231A-4059-8C30-6EA104990523}" dt="2024-07-09T14:16:57.490" v="11065"/>
        <pc:sldMkLst>
          <pc:docMk/>
          <pc:sldMk cId="4094799307" sldId="511"/>
        </pc:sldMkLst>
      </pc:sldChg>
      <pc:sldChg chg="addSp delSp modSp add mod setBg">
        <pc:chgData name="Damian Gordon" userId="796278f3-970d-4a3b-8137-dc597a054133" providerId="ADAL" clId="{45BE5AB9-231A-4059-8C30-6EA104990523}" dt="2024-08-02T13:47:01.422" v="11834" actId="14100"/>
        <pc:sldMkLst>
          <pc:docMk/>
          <pc:sldMk cId="1065427732" sldId="512"/>
        </pc:sldMkLst>
      </pc:sldChg>
      <pc:sldChg chg="addSp delSp modSp add mod">
        <pc:chgData name="Damian Gordon" userId="796278f3-970d-4a3b-8137-dc597a054133" providerId="ADAL" clId="{45BE5AB9-231A-4059-8C30-6EA104990523}" dt="2024-07-09T14:23:37.510" v="11094"/>
        <pc:sldMkLst>
          <pc:docMk/>
          <pc:sldMk cId="2805823568" sldId="513"/>
        </pc:sldMkLst>
      </pc:sldChg>
      <pc:sldChg chg="addSp delSp modSp add mod ord chgLayout modNotesTx">
        <pc:chgData name="Damian Gordon" userId="796278f3-970d-4a3b-8137-dc597a054133" providerId="ADAL" clId="{45BE5AB9-231A-4059-8C30-6EA104990523}" dt="2024-08-03T14:23:22.760" v="13943" actId="20577"/>
        <pc:sldMkLst>
          <pc:docMk/>
          <pc:sldMk cId="51356831" sldId="514"/>
        </pc:sldMkLst>
      </pc:sldChg>
      <pc:sldChg chg="addSp modSp add mod">
        <pc:chgData name="Damian Gordon" userId="796278f3-970d-4a3b-8137-dc597a054133" providerId="ADAL" clId="{45BE5AB9-231A-4059-8C30-6EA104990523}" dt="2024-08-02T13:54:32.988" v="12058" actId="20577"/>
        <pc:sldMkLst>
          <pc:docMk/>
          <pc:sldMk cId="1660847515" sldId="515"/>
        </pc:sldMkLst>
      </pc:sldChg>
      <pc:sldChg chg="addSp delSp modSp add mod">
        <pc:chgData name="Damian Gordon" userId="796278f3-970d-4a3b-8137-dc597a054133" providerId="ADAL" clId="{45BE5AB9-231A-4059-8C30-6EA104990523}" dt="2024-08-02T14:49:00.314" v="13480" actId="27636"/>
        <pc:sldMkLst>
          <pc:docMk/>
          <pc:sldMk cId="751576470" sldId="516"/>
        </pc:sldMkLst>
      </pc:sldChg>
      <pc:sldChg chg="addSp delSp modSp add mod">
        <pc:chgData name="Damian Gordon" userId="796278f3-970d-4a3b-8137-dc597a054133" providerId="ADAL" clId="{45BE5AB9-231A-4059-8C30-6EA104990523}" dt="2024-07-22T20:58:16.298" v="11729" actId="1035"/>
        <pc:sldMkLst>
          <pc:docMk/>
          <pc:sldMk cId="2131826552" sldId="517"/>
        </pc:sldMkLst>
      </pc:sldChg>
      <pc:sldChg chg="addSp delSp modSp add mod">
        <pc:chgData name="Damian Gordon" userId="796278f3-970d-4a3b-8137-dc597a054133" providerId="ADAL" clId="{45BE5AB9-231A-4059-8C30-6EA104990523}" dt="2024-07-22T21:04:51.062" v="11761" actId="1076"/>
        <pc:sldMkLst>
          <pc:docMk/>
          <pc:sldMk cId="2396756843" sldId="518"/>
        </pc:sldMkLst>
      </pc:sldChg>
      <pc:sldChg chg="addSp delSp modSp add mod">
        <pc:chgData name="Damian Gordon" userId="796278f3-970d-4a3b-8137-dc597a054133" providerId="ADAL" clId="{45BE5AB9-231A-4059-8C30-6EA104990523}" dt="2024-07-22T22:27:00.217" v="11808" actId="1076"/>
        <pc:sldMkLst>
          <pc:docMk/>
          <pc:sldMk cId="2937344328" sldId="519"/>
        </pc:sldMkLst>
      </pc:sldChg>
      <pc:sldChg chg="addSp delSp modSp add mod setBg">
        <pc:chgData name="Damian Gordon" userId="796278f3-970d-4a3b-8137-dc597a054133" providerId="ADAL" clId="{45BE5AB9-231A-4059-8C30-6EA104990523}" dt="2024-08-02T14:18:05.049" v="12896" actId="1036"/>
        <pc:sldMkLst>
          <pc:docMk/>
          <pc:sldMk cId="3252471190" sldId="520"/>
        </pc:sldMkLst>
      </pc:sldChg>
      <pc:sldChg chg="addSp delSp modSp add del mod">
        <pc:chgData name="Damian Gordon" userId="796278f3-970d-4a3b-8137-dc597a054133" providerId="ADAL" clId="{45BE5AB9-231A-4059-8C30-6EA104990523}" dt="2024-07-22T22:27:53.699" v="11809" actId="47"/>
        <pc:sldMkLst>
          <pc:docMk/>
          <pc:sldMk cId="3818916966" sldId="520"/>
        </pc:sldMkLst>
      </pc:sldChg>
      <pc:sldChg chg="addSp modSp add mod">
        <pc:chgData name="Damian Gordon" userId="796278f3-970d-4a3b-8137-dc597a054133" providerId="ADAL" clId="{45BE5AB9-231A-4059-8C30-6EA104990523}" dt="2024-08-02T13:59:11.651" v="12124" actId="20577"/>
        <pc:sldMkLst>
          <pc:docMk/>
          <pc:sldMk cId="580184904" sldId="521"/>
        </pc:sldMkLst>
      </pc:sldChg>
      <pc:sldChg chg="add del">
        <pc:chgData name="Damian Gordon" userId="796278f3-970d-4a3b-8137-dc597a054133" providerId="ADAL" clId="{45BE5AB9-231A-4059-8C30-6EA104990523}" dt="2024-07-22T22:17:21.324" v="11784"/>
        <pc:sldMkLst>
          <pc:docMk/>
          <pc:sldMk cId="3428990373" sldId="521"/>
        </pc:sldMkLst>
      </pc:sldChg>
      <pc:sldChg chg="addSp delSp modSp add mod ord">
        <pc:chgData name="Damian Gordon" userId="796278f3-970d-4a3b-8137-dc597a054133" providerId="ADAL" clId="{45BE5AB9-231A-4059-8C30-6EA104990523}" dt="2024-08-03T14:23:40.926" v="13952" actId="1038"/>
        <pc:sldMkLst>
          <pc:docMk/>
          <pc:sldMk cId="288856822" sldId="522"/>
        </pc:sldMkLst>
      </pc:sldChg>
      <pc:sldChg chg="modSp add mod">
        <pc:chgData name="Damian Gordon" userId="796278f3-970d-4a3b-8137-dc597a054133" providerId="ADAL" clId="{45BE5AB9-231A-4059-8C30-6EA104990523}" dt="2024-08-02T14:14:10.500" v="12768" actId="114"/>
        <pc:sldMkLst>
          <pc:docMk/>
          <pc:sldMk cId="1675270746" sldId="523"/>
        </pc:sldMkLst>
      </pc:sldChg>
      <pc:sldChg chg="new del">
        <pc:chgData name="Damian Gordon" userId="796278f3-970d-4a3b-8137-dc597a054133" providerId="ADAL" clId="{45BE5AB9-231A-4059-8C30-6EA104990523}" dt="2024-08-02T14:21:30.638" v="13035" actId="47"/>
        <pc:sldMkLst>
          <pc:docMk/>
          <pc:sldMk cId="2779744649" sldId="524"/>
        </pc:sldMkLst>
      </pc:sldChg>
      <pc:sldChg chg="addSp modSp new mod">
        <pc:chgData name="Damian Gordon" userId="796278f3-970d-4a3b-8137-dc597a054133" providerId="ADAL" clId="{45BE5AB9-231A-4059-8C30-6EA104990523}" dt="2024-08-02T14:21:41.639" v="13046" actId="20577"/>
        <pc:sldMkLst>
          <pc:docMk/>
          <pc:sldMk cId="1724087362" sldId="525"/>
        </pc:sldMkLst>
      </pc:sldChg>
      <pc:sldChg chg="modSp add del mod ord">
        <pc:chgData name="Damian Gordon" userId="796278f3-970d-4a3b-8137-dc597a054133" providerId="ADAL" clId="{45BE5AB9-231A-4059-8C30-6EA104990523}" dt="2024-08-02T14:41:40.164" v="13210" actId="47"/>
        <pc:sldMkLst>
          <pc:docMk/>
          <pc:sldMk cId="3084326706" sldId="526"/>
        </pc:sldMkLst>
      </pc:sldChg>
      <pc:sldChg chg="modSp add mod ord">
        <pc:chgData name="Damian Gordon" userId="796278f3-970d-4a3b-8137-dc597a054133" providerId="ADAL" clId="{45BE5AB9-231A-4059-8C30-6EA104990523}" dt="2024-08-03T14:43:05.455" v="14145" actId="403"/>
        <pc:sldMkLst>
          <pc:docMk/>
          <pc:sldMk cId="3893540225" sldId="527"/>
        </pc:sldMkLst>
      </pc:sldChg>
      <pc:sldChg chg="addSp delSp modSp add mod ord">
        <pc:chgData name="Damian Gordon" userId="796278f3-970d-4a3b-8137-dc597a054133" providerId="ADAL" clId="{45BE5AB9-231A-4059-8C30-6EA104990523}" dt="2024-08-03T22:24:32.250" v="14443" actId="20577"/>
        <pc:sldMkLst>
          <pc:docMk/>
          <pc:sldMk cId="1027778201" sldId="528"/>
        </pc:sldMkLst>
      </pc:sldChg>
      <pc:sldChg chg="add del ord">
        <pc:chgData name="Damian Gordon" userId="796278f3-970d-4a3b-8137-dc597a054133" providerId="ADAL" clId="{45BE5AB9-231A-4059-8C30-6EA104990523}" dt="2024-08-02T14:42:22.848" v="13224" actId="47"/>
        <pc:sldMkLst>
          <pc:docMk/>
          <pc:sldMk cId="772995666" sldId="529"/>
        </pc:sldMkLst>
      </pc:sldChg>
      <pc:sldChg chg="addSp modSp add mod ord">
        <pc:chgData name="Damian Gordon" userId="796278f3-970d-4a3b-8137-dc597a054133" providerId="ADAL" clId="{45BE5AB9-231A-4059-8C30-6EA104990523}" dt="2024-08-04T19:00:42.038" v="15006" actId="20577"/>
        <pc:sldMkLst>
          <pc:docMk/>
          <pc:sldMk cId="1255027423" sldId="529"/>
        </pc:sldMkLst>
      </pc:sldChg>
      <pc:sldChg chg="addSp delSp modSp add del mod setBg">
        <pc:chgData name="Damian Gordon" userId="796278f3-970d-4a3b-8137-dc597a054133" providerId="ADAL" clId="{45BE5AB9-231A-4059-8C30-6EA104990523}" dt="2024-08-02T15:51:30.135" v="13498" actId="47"/>
        <pc:sldMkLst>
          <pc:docMk/>
          <pc:sldMk cId="364931987" sldId="530"/>
        </pc:sldMkLst>
      </pc:sldChg>
      <pc:sldChg chg="add setBg">
        <pc:chgData name="Damian Gordon" userId="796278f3-970d-4a3b-8137-dc597a054133" providerId="ADAL" clId="{45BE5AB9-231A-4059-8C30-6EA104990523}" dt="2024-08-03T14:29:15.646" v="13953"/>
        <pc:sldMkLst>
          <pc:docMk/>
          <pc:sldMk cId="3501501749" sldId="530"/>
        </pc:sldMkLst>
      </pc:sldChg>
      <pc:sldChg chg="modSp add mod">
        <pc:chgData name="Damian Gordon" userId="796278f3-970d-4a3b-8137-dc597a054133" providerId="ADAL" clId="{45BE5AB9-231A-4059-8C30-6EA104990523}" dt="2024-08-04T18:39:16.320" v="14500" actId="20577"/>
        <pc:sldMkLst>
          <pc:docMk/>
          <pc:sldMk cId="1762826304" sldId="531"/>
        </pc:sldMkLst>
      </pc:sldChg>
      <pc:sldChg chg="addSp modSp new mod setBg addAnim">
        <pc:chgData name="Damian Gordon" userId="796278f3-970d-4a3b-8137-dc597a054133" providerId="ADAL" clId="{45BE5AB9-231A-4059-8C30-6EA104990523}" dt="2024-08-04T18:59:52.364" v="14913"/>
        <pc:sldMkLst>
          <pc:docMk/>
          <pc:sldMk cId="105297568" sldId="532"/>
        </pc:sldMkLst>
      </pc:sldChg>
      <pc:sldChg chg="addSp modSp new mod setBg addAnim setClrOvrMap">
        <pc:chgData name="Damian Gordon" userId="796278f3-970d-4a3b-8137-dc597a054133" providerId="ADAL" clId="{45BE5AB9-231A-4059-8C30-6EA104990523}" dt="2024-08-04T19:15:17.652" v="15026"/>
        <pc:sldMkLst>
          <pc:docMk/>
          <pc:sldMk cId="2032805289" sldId="533"/>
        </pc:sldMkLst>
      </pc:sldChg>
      <pc:sldChg chg="addSp modSp add mod">
        <pc:chgData name="Damian Gordon" userId="796278f3-970d-4a3b-8137-dc597a054133" providerId="ADAL" clId="{45BE5AB9-231A-4059-8C30-6EA104990523}" dt="2024-08-04T21:59:16.721" v="16231" actId="1076"/>
        <pc:sldMkLst>
          <pc:docMk/>
          <pc:sldMk cId="203496034" sldId="534"/>
        </pc:sldMkLst>
      </pc:sldChg>
      <pc:sldChg chg="modSp add mod">
        <pc:chgData name="Damian Gordon" userId="796278f3-970d-4a3b-8137-dc597a054133" providerId="ADAL" clId="{45BE5AB9-231A-4059-8C30-6EA104990523}" dt="2024-08-04T19:30:02.609" v="15350" actId="20577"/>
        <pc:sldMkLst>
          <pc:docMk/>
          <pc:sldMk cId="2543198833" sldId="535"/>
        </pc:sldMkLst>
      </pc:sldChg>
      <pc:sldChg chg="addSp delSp modSp add mod">
        <pc:chgData name="Damian Gordon" userId="796278f3-970d-4a3b-8137-dc597a054133" providerId="ADAL" clId="{45BE5AB9-231A-4059-8C30-6EA104990523}" dt="2024-08-04T19:41:18.338" v="15410" actId="478"/>
        <pc:sldMkLst>
          <pc:docMk/>
          <pc:sldMk cId="900451400" sldId="536"/>
        </pc:sldMkLst>
      </pc:sldChg>
      <pc:sldChg chg="add">
        <pc:chgData name="Damian Gordon" userId="796278f3-970d-4a3b-8137-dc597a054133" providerId="ADAL" clId="{45BE5AB9-231A-4059-8C30-6EA104990523}" dt="2024-08-04T19:41:08.344" v="15407"/>
        <pc:sldMkLst>
          <pc:docMk/>
          <pc:sldMk cId="2958111492" sldId="537"/>
        </pc:sldMkLst>
      </pc:sldChg>
      <pc:sldChg chg="modSp add mod">
        <pc:chgData name="Damian Gordon" userId="796278f3-970d-4a3b-8137-dc597a054133" providerId="ADAL" clId="{45BE5AB9-231A-4059-8C30-6EA104990523}" dt="2024-08-04T19:56:22.805" v="15607" actId="20577"/>
        <pc:sldMkLst>
          <pc:docMk/>
          <pc:sldMk cId="3626197653" sldId="538"/>
        </pc:sldMkLst>
      </pc:sldChg>
      <pc:sldChg chg="modSp add mod">
        <pc:chgData name="Damian Gordon" userId="796278f3-970d-4a3b-8137-dc597a054133" providerId="ADAL" clId="{45BE5AB9-231A-4059-8C30-6EA104990523}" dt="2024-08-04T20:00:22.145" v="15845" actId="20577"/>
        <pc:sldMkLst>
          <pc:docMk/>
          <pc:sldMk cId="2945392568" sldId="539"/>
        </pc:sldMkLst>
      </pc:sldChg>
      <pc:sldChg chg="modSp add mod">
        <pc:chgData name="Damian Gordon" userId="796278f3-970d-4a3b-8137-dc597a054133" providerId="ADAL" clId="{45BE5AB9-231A-4059-8C30-6EA104990523}" dt="2024-08-04T20:37:32.770" v="16032" actId="20577"/>
        <pc:sldMkLst>
          <pc:docMk/>
          <pc:sldMk cId="1342507811" sldId="540"/>
        </pc:sldMkLst>
      </pc:sldChg>
      <pc:sldChg chg="addSp delSp modSp add mod modNotesTx">
        <pc:chgData name="Damian Gordon" userId="796278f3-970d-4a3b-8137-dc597a054133" providerId="ADAL" clId="{45BE5AB9-231A-4059-8C30-6EA104990523}" dt="2024-08-04T21:59:50.050" v="16236" actId="1076"/>
        <pc:sldMkLst>
          <pc:docMk/>
          <pc:sldMk cId="3739348518" sldId="541"/>
        </pc:sldMkLst>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E3576EA5-3F19-43B0-9873-1C7B889C47E4}"/>
    <pc:docChg chg="undo custSel addSld modSld sldOrd">
      <pc:chgData name="Damian Gordon" userId="796278f3-970d-4a3b-8137-dc597a054133" providerId="ADAL" clId="{E3576EA5-3F19-43B0-9873-1C7B889C47E4}" dt="2024-10-08T15:54:29.093" v="56" actId="114"/>
      <pc:docMkLst>
        <pc:docMk/>
      </pc:docMkLst>
      <pc:sldChg chg="addSp delSp modSp add mod ord setBg">
        <pc:chgData name="Damian Gordon" userId="796278f3-970d-4a3b-8137-dc597a054133" providerId="ADAL" clId="{E3576EA5-3F19-43B0-9873-1C7B889C47E4}" dt="2024-10-08T15:51:42.865" v="36" actId="26606"/>
        <pc:sldMkLst>
          <pc:docMk/>
          <pc:sldMk cId="662314059" sldId="596"/>
        </pc:sldMkLst>
      </pc:sldChg>
      <pc:sldChg chg="delSp modSp add mod ord">
        <pc:chgData name="Damian Gordon" userId="796278f3-970d-4a3b-8137-dc597a054133" providerId="ADAL" clId="{E3576EA5-3F19-43B0-9873-1C7B889C47E4}" dt="2024-10-08T15:54:29.093" v="56" actId="114"/>
        <pc:sldMkLst>
          <pc:docMk/>
          <pc:sldMk cId="3582766082" sldId="597"/>
        </pc:sldMkLst>
      </pc:sldChg>
    </pc:docChg>
  </pc:docChgLst>
  <pc:docChgLst>
    <pc:chgData name="Damian Gordon" userId="796278f3-970d-4a3b-8137-dc597a054133" providerId="ADAL" clId="{AFEDF8E6-5A5D-42E1-9609-59C9F8E42275}"/>
    <pc:docChg chg="undo custSel addSld delSld modSld sldOrd">
      <pc:chgData name="Damian Gordon" userId="796278f3-970d-4a3b-8137-dc597a054133" providerId="ADAL" clId="{AFEDF8E6-5A5D-42E1-9609-59C9F8E42275}" dt="2024-10-08T15:14:13.668" v="7645"/>
      <pc:docMkLst>
        <pc:docMk/>
      </pc:docMkLst>
      <pc:sldChg chg="addSp delSp modSp mod">
        <pc:chgData name="Damian Gordon" userId="796278f3-970d-4a3b-8137-dc597a054133" providerId="ADAL" clId="{AFEDF8E6-5A5D-42E1-9609-59C9F8E42275}" dt="2024-10-04T20:46:00.115" v="5890" actId="22"/>
        <pc:sldMkLst>
          <pc:docMk/>
          <pc:sldMk cId="1941464876" sldId="256"/>
        </pc:sldMkLst>
      </pc:sldChg>
      <pc:sldChg chg="modSp mod">
        <pc:chgData name="Damian Gordon" userId="796278f3-970d-4a3b-8137-dc597a054133" providerId="ADAL" clId="{AFEDF8E6-5A5D-42E1-9609-59C9F8E42275}" dt="2024-10-04T22:08:19.326" v="7604" actId="14100"/>
        <pc:sldMkLst>
          <pc:docMk/>
          <pc:sldMk cId="321388942" sldId="259"/>
        </pc:sldMkLst>
      </pc:sldChg>
      <pc:sldChg chg="modSp mod">
        <pc:chgData name="Damian Gordon" userId="796278f3-970d-4a3b-8137-dc597a054133" providerId="ADAL" clId="{AFEDF8E6-5A5D-42E1-9609-59C9F8E42275}" dt="2024-10-04T19:10:10.320" v="4658" actId="1076"/>
        <pc:sldMkLst>
          <pc:docMk/>
          <pc:sldMk cId="3735875418" sldId="430"/>
        </pc:sldMkLst>
      </pc:sldChg>
      <pc:sldChg chg="del">
        <pc:chgData name="Damian Gordon" userId="796278f3-970d-4a3b-8137-dc597a054133" providerId="ADAL" clId="{AFEDF8E6-5A5D-42E1-9609-59C9F8E42275}" dt="2024-10-04T21:31:02.774" v="6616" actId="47"/>
        <pc:sldMkLst>
          <pc:docMk/>
          <pc:sldMk cId="695405805" sldId="448"/>
        </pc:sldMkLst>
      </pc:sldChg>
      <pc:sldChg chg="addSp delSp modSp mod">
        <pc:chgData name="Damian Gordon" userId="796278f3-970d-4a3b-8137-dc597a054133" providerId="ADAL" clId="{AFEDF8E6-5A5D-42E1-9609-59C9F8E42275}" dt="2024-10-08T15:13:14.694" v="7639" actId="1076"/>
        <pc:sldMkLst>
          <pc:docMk/>
          <pc:sldMk cId="1250634738" sldId="478"/>
        </pc:sldMkLst>
      </pc:sldChg>
      <pc:sldChg chg="addSp delSp modSp mod">
        <pc:chgData name="Damian Gordon" userId="796278f3-970d-4a3b-8137-dc597a054133" providerId="ADAL" clId="{AFEDF8E6-5A5D-42E1-9609-59C9F8E42275}" dt="2024-10-04T17:43:03.128" v="2686" actId="1076"/>
        <pc:sldMkLst>
          <pc:docMk/>
          <pc:sldMk cId="1679135151" sldId="487"/>
        </pc:sldMkLst>
      </pc:sldChg>
      <pc:sldChg chg="delSp modSp mod">
        <pc:chgData name="Damian Gordon" userId="796278f3-970d-4a3b-8137-dc597a054133" providerId="ADAL" clId="{AFEDF8E6-5A5D-42E1-9609-59C9F8E42275}" dt="2024-10-04T17:27:10.445" v="2566" actId="20577"/>
        <pc:sldMkLst>
          <pc:docMk/>
          <pc:sldMk cId="468201085" sldId="488"/>
        </pc:sldMkLst>
      </pc:sldChg>
      <pc:sldChg chg="modSp mod modNotesTx">
        <pc:chgData name="Damian Gordon" userId="796278f3-970d-4a3b-8137-dc597a054133" providerId="ADAL" clId="{AFEDF8E6-5A5D-42E1-9609-59C9F8E42275}" dt="2024-10-02T16:00:31.515" v="149" actId="20577"/>
        <pc:sldMkLst>
          <pc:docMk/>
          <pc:sldMk cId="2776212791" sldId="489"/>
        </pc:sldMkLst>
      </pc:sldChg>
      <pc:sldChg chg="modSp mod modNotesTx">
        <pc:chgData name="Damian Gordon" userId="796278f3-970d-4a3b-8137-dc597a054133" providerId="ADAL" clId="{AFEDF8E6-5A5D-42E1-9609-59C9F8E42275}" dt="2024-10-03T10:55:12.424" v="467" actId="20577"/>
        <pc:sldMkLst>
          <pc:docMk/>
          <pc:sldMk cId="321370623" sldId="490"/>
        </pc:sldMkLst>
      </pc:sldChg>
      <pc:sldChg chg="addSp modSp mod">
        <pc:chgData name="Damian Gordon" userId="796278f3-970d-4a3b-8137-dc597a054133" providerId="ADAL" clId="{AFEDF8E6-5A5D-42E1-9609-59C9F8E42275}" dt="2024-10-04T20:49:50.409" v="5998" actId="20577"/>
        <pc:sldMkLst>
          <pc:docMk/>
          <pc:sldMk cId="535749269" sldId="491"/>
        </pc:sldMkLst>
      </pc:sldChg>
      <pc:sldChg chg="modSp mod">
        <pc:chgData name="Damian Gordon" userId="796278f3-970d-4a3b-8137-dc597a054133" providerId="ADAL" clId="{AFEDF8E6-5A5D-42E1-9609-59C9F8E42275}" dt="2024-10-04T18:01:19.950" v="2856" actId="115"/>
        <pc:sldMkLst>
          <pc:docMk/>
          <pc:sldMk cId="2805120833" sldId="492"/>
        </pc:sldMkLst>
      </pc:sldChg>
      <pc:sldChg chg="modSp mod">
        <pc:chgData name="Damian Gordon" userId="796278f3-970d-4a3b-8137-dc597a054133" providerId="ADAL" clId="{AFEDF8E6-5A5D-42E1-9609-59C9F8E42275}" dt="2024-10-03T10:57:26.078" v="574" actId="20577"/>
        <pc:sldMkLst>
          <pc:docMk/>
          <pc:sldMk cId="1973658102" sldId="493"/>
        </pc:sldMkLst>
      </pc:sldChg>
      <pc:sldChg chg="addSp modSp mod">
        <pc:chgData name="Damian Gordon" userId="796278f3-970d-4a3b-8137-dc597a054133" providerId="ADAL" clId="{AFEDF8E6-5A5D-42E1-9609-59C9F8E42275}" dt="2024-10-04T18:41:00.619" v="4376" actId="1076"/>
        <pc:sldMkLst>
          <pc:docMk/>
          <pc:sldMk cId="3685673864" sldId="494"/>
        </pc:sldMkLst>
      </pc:sldChg>
      <pc:sldChg chg="modSp mod">
        <pc:chgData name="Damian Gordon" userId="796278f3-970d-4a3b-8137-dc597a054133" providerId="ADAL" clId="{AFEDF8E6-5A5D-42E1-9609-59C9F8E42275}" dt="2024-10-04T16:16:11.984" v="1368" actId="1037"/>
        <pc:sldMkLst>
          <pc:docMk/>
          <pc:sldMk cId="3503270740" sldId="498"/>
        </pc:sldMkLst>
      </pc:sldChg>
      <pc:sldChg chg="addSp delSp modSp mod">
        <pc:chgData name="Damian Gordon" userId="796278f3-970d-4a3b-8137-dc597a054133" providerId="ADAL" clId="{AFEDF8E6-5A5D-42E1-9609-59C9F8E42275}" dt="2024-10-04T16:28:11.026" v="1414" actId="167"/>
        <pc:sldMkLst>
          <pc:docMk/>
          <pc:sldMk cId="1287606445" sldId="499"/>
        </pc:sldMkLst>
      </pc:sldChg>
      <pc:sldChg chg="modSp mod">
        <pc:chgData name="Damian Gordon" userId="796278f3-970d-4a3b-8137-dc597a054133" providerId="ADAL" clId="{AFEDF8E6-5A5D-42E1-9609-59C9F8E42275}" dt="2024-10-04T21:09:16.081" v="6215" actId="20577"/>
        <pc:sldMkLst>
          <pc:docMk/>
          <pc:sldMk cId="2134427442" sldId="500"/>
        </pc:sldMkLst>
      </pc:sldChg>
      <pc:sldChg chg="addSp delSp modSp mod">
        <pc:chgData name="Damian Gordon" userId="796278f3-970d-4a3b-8137-dc597a054133" providerId="ADAL" clId="{AFEDF8E6-5A5D-42E1-9609-59C9F8E42275}" dt="2024-10-04T21:03:27.301" v="6043" actId="167"/>
        <pc:sldMkLst>
          <pc:docMk/>
          <pc:sldMk cId="3935890140" sldId="501"/>
        </pc:sldMkLst>
      </pc:sldChg>
      <pc:sldChg chg="del">
        <pc:chgData name="Damian Gordon" userId="796278f3-970d-4a3b-8137-dc597a054133" providerId="ADAL" clId="{AFEDF8E6-5A5D-42E1-9609-59C9F8E42275}" dt="2024-10-04T17:03:47.223" v="2367" actId="47"/>
        <pc:sldMkLst>
          <pc:docMk/>
          <pc:sldMk cId="1477707900" sldId="502"/>
        </pc:sldMkLst>
      </pc:sldChg>
      <pc:sldChg chg="del">
        <pc:chgData name="Damian Gordon" userId="796278f3-970d-4a3b-8137-dc597a054133" providerId="ADAL" clId="{AFEDF8E6-5A5D-42E1-9609-59C9F8E42275}" dt="2024-10-03T10:57:56.312" v="575" actId="47"/>
        <pc:sldMkLst>
          <pc:docMk/>
          <pc:sldMk cId="581512286" sldId="504"/>
        </pc:sldMkLst>
      </pc:sldChg>
      <pc:sldChg chg="addSp delSp modSp mod ord">
        <pc:chgData name="Damian Gordon" userId="796278f3-970d-4a3b-8137-dc597a054133" providerId="ADAL" clId="{AFEDF8E6-5A5D-42E1-9609-59C9F8E42275}" dt="2024-10-04T15:57:06.921" v="778" actId="20577"/>
        <pc:sldMkLst>
          <pc:docMk/>
          <pc:sldMk cId="3155610287" sldId="507"/>
        </pc:sldMkLst>
      </pc:sldChg>
      <pc:sldChg chg="del ord">
        <pc:chgData name="Damian Gordon" userId="796278f3-970d-4a3b-8137-dc597a054133" providerId="ADAL" clId="{AFEDF8E6-5A5D-42E1-9609-59C9F8E42275}" dt="2024-10-04T17:43:23.538" v="2687" actId="47"/>
        <pc:sldMkLst>
          <pc:docMk/>
          <pc:sldMk cId="845101530" sldId="509"/>
        </pc:sldMkLst>
      </pc:sldChg>
      <pc:sldChg chg="addSp delSp modSp ord">
        <pc:chgData name="Damian Gordon" userId="796278f3-970d-4a3b-8137-dc597a054133" providerId="ADAL" clId="{AFEDF8E6-5A5D-42E1-9609-59C9F8E42275}" dt="2024-10-04T17:02:39.262" v="2350" actId="478"/>
        <pc:sldMkLst>
          <pc:docMk/>
          <pc:sldMk cId="2358207514" sldId="510"/>
        </pc:sldMkLst>
      </pc:sldChg>
      <pc:sldChg chg="ord">
        <pc:chgData name="Damian Gordon" userId="796278f3-970d-4a3b-8137-dc597a054133" providerId="ADAL" clId="{AFEDF8E6-5A5D-42E1-9609-59C9F8E42275}" dt="2024-10-04T16:07:42.103" v="1199"/>
        <pc:sldMkLst>
          <pc:docMk/>
          <pc:sldMk cId="1065427732" sldId="512"/>
        </pc:sldMkLst>
      </pc:sldChg>
      <pc:sldChg chg="addSp delSp">
        <pc:chgData name="Damian Gordon" userId="796278f3-970d-4a3b-8137-dc597a054133" providerId="ADAL" clId="{AFEDF8E6-5A5D-42E1-9609-59C9F8E42275}" dt="2024-10-03T10:20:31.968" v="179" actId="478"/>
        <pc:sldMkLst>
          <pc:docMk/>
          <pc:sldMk cId="2805823568" sldId="513"/>
        </pc:sldMkLst>
      </pc:sldChg>
      <pc:sldChg chg="addSp delSp modSp mod ord modNotesTx">
        <pc:chgData name="Damian Gordon" userId="796278f3-970d-4a3b-8137-dc597a054133" providerId="ADAL" clId="{AFEDF8E6-5A5D-42E1-9609-59C9F8E42275}" dt="2024-10-04T17:03:05.394" v="2366" actId="1038"/>
        <pc:sldMkLst>
          <pc:docMk/>
          <pc:sldMk cId="51356831" sldId="514"/>
        </pc:sldMkLst>
      </pc:sldChg>
      <pc:sldChg chg="modSp del mod">
        <pc:chgData name="Damian Gordon" userId="796278f3-970d-4a3b-8137-dc597a054133" providerId="ADAL" clId="{AFEDF8E6-5A5D-42E1-9609-59C9F8E42275}" dt="2024-10-04T15:58:19.183" v="807" actId="47"/>
        <pc:sldMkLst>
          <pc:docMk/>
          <pc:sldMk cId="2131826552" sldId="517"/>
        </pc:sldMkLst>
      </pc:sldChg>
      <pc:sldChg chg="addSp modSp mod">
        <pc:chgData name="Damian Gordon" userId="796278f3-970d-4a3b-8137-dc597a054133" providerId="ADAL" clId="{AFEDF8E6-5A5D-42E1-9609-59C9F8E42275}" dt="2024-09-30T16:19:22.540" v="63" actId="207"/>
        <pc:sldMkLst>
          <pc:docMk/>
          <pc:sldMk cId="2396756843" sldId="518"/>
        </pc:sldMkLst>
      </pc:sldChg>
      <pc:sldChg chg="addSp delSp modSp mod">
        <pc:chgData name="Damian Gordon" userId="796278f3-970d-4a3b-8137-dc597a054133" providerId="ADAL" clId="{AFEDF8E6-5A5D-42E1-9609-59C9F8E42275}" dt="2024-10-04T16:53:46.854" v="2151" actId="478"/>
        <pc:sldMkLst>
          <pc:docMk/>
          <pc:sldMk cId="2937344328" sldId="519"/>
        </pc:sldMkLst>
      </pc:sldChg>
      <pc:sldChg chg="addSp modSp mod">
        <pc:chgData name="Damian Gordon" userId="796278f3-970d-4a3b-8137-dc597a054133" providerId="ADAL" clId="{AFEDF8E6-5A5D-42E1-9609-59C9F8E42275}" dt="2024-10-04T16:51:50.917" v="2149" actId="20577"/>
        <pc:sldMkLst>
          <pc:docMk/>
          <pc:sldMk cId="3252471190" sldId="520"/>
        </pc:sldMkLst>
      </pc:sldChg>
      <pc:sldChg chg="ord">
        <pc:chgData name="Damian Gordon" userId="796278f3-970d-4a3b-8137-dc597a054133" providerId="ADAL" clId="{AFEDF8E6-5A5D-42E1-9609-59C9F8E42275}" dt="2024-10-04T16:07:42.103" v="1199"/>
        <pc:sldMkLst>
          <pc:docMk/>
          <pc:sldMk cId="3501501749" sldId="530"/>
        </pc:sldMkLst>
      </pc:sldChg>
      <pc:sldChg chg="addSp delSp modSp add mod">
        <pc:chgData name="Damian Gordon" userId="796278f3-970d-4a3b-8137-dc597a054133" providerId="ADAL" clId="{AFEDF8E6-5A5D-42E1-9609-59C9F8E42275}" dt="2024-09-30T16:16:28.130" v="7" actId="1076"/>
        <pc:sldMkLst>
          <pc:docMk/>
          <pc:sldMk cId="2594457080" sldId="542"/>
        </pc:sldMkLst>
      </pc:sldChg>
      <pc:sldChg chg="addSp delSp modSp add del mod">
        <pc:chgData name="Damian Gordon" userId="796278f3-970d-4a3b-8137-dc597a054133" providerId="ADAL" clId="{AFEDF8E6-5A5D-42E1-9609-59C9F8E42275}" dt="2024-10-04T15:59:40.172" v="875" actId="47"/>
        <pc:sldMkLst>
          <pc:docMk/>
          <pc:sldMk cId="3493165001" sldId="543"/>
        </pc:sldMkLst>
      </pc:sldChg>
      <pc:sldChg chg="addSp delSp modSp add mod modNotesTx">
        <pc:chgData name="Damian Gordon" userId="796278f3-970d-4a3b-8137-dc597a054133" providerId="ADAL" clId="{AFEDF8E6-5A5D-42E1-9609-59C9F8E42275}" dt="2024-10-02T16:18:56.161" v="176" actId="20577"/>
        <pc:sldMkLst>
          <pc:docMk/>
          <pc:sldMk cId="1251934436" sldId="544"/>
        </pc:sldMkLst>
      </pc:sldChg>
      <pc:sldChg chg="addSp delSp modSp add mod">
        <pc:chgData name="Damian Gordon" userId="796278f3-970d-4a3b-8137-dc597a054133" providerId="ADAL" clId="{AFEDF8E6-5A5D-42E1-9609-59C9F8E42275}" dt="2024-10-03T10:22:03.215" v="194" actId="1035"/>
        <pc:sldMkLst>
          <pc:docMk/>
          <pc:sldMk cId="1691263524" sldId="545"/>
        </pc:sldMkLst>
      </pc:sldChg>
      <pc:sldChg chg="addSp delSp modSp add mod">
        <pc:chgData name="Damian Gordon" userId="796278f3-970d-4a3b-8137-dc597a054133" providerId="ADAL" clId="{AFEDF8E6-5A5D-42E1-9609-59C9F8E42275}" dt="2024-10-04T16:14:28.916" v="1298" actId="14100"/>
        <pc:sldMkLst>
          <pc:docMk/>
          <pc:sldMk cId="3079019077" sldId="546"/>
        </pc:sldMkLst>
      </pc:sldChg>
      <pc:sldChg chg="addSp delSp modSp add mod ord setBg chgLayout modNotesTx">
        <pc:chgData name="Damian Gordon" userId="796278f3-970d-4a3b-8137-dc597a054133" providerId="ADAL" clId="{AFEDF8E6-5A5D-42E1-9609-59C9F8E42275}" dt="2024-10-03T11:50:25.618" v="671"/>
        <pc:sldMkLst>
          <pc:docMk/>
          <pc:sldMk cId="4286275200" sldId="547"/>
        </pc:sldMkLst>
      </pc:sldChg>
      <pc:sldChg chg="addSp delSp modSp add mod setBg">
        <pc:chgData name="Damian Gordon" userId="796278f3-970d-4a3b-8137-dc597a054133" providerId="ADAL" clId="{AFEDF8E6-5A5D-42E1-9609-59C9F8E42275}" dt="2024-10-03T11:01:06.453" v="614" actId="26606"/>
        <pc:sldMkLst>
          <pc:docMk/>
          <pc:sldMk cId="4245555334" sldId="548"/>
        </pc:sldMkLst>
      </pc:sldChg>
      <pc:sldChg chg="addSp delSp modSp add mod setBg delDesignElem">
        <pc:chgData name="Damian Gordon" userId="796278f3-970d-4a3b-8137-dc597a054133" providerId="ADAL" clId="{AFEDF8E6-5A5D-42E1-9609-59C9F8E42275}" dt="2024-10-03T11:01:51.744" v="631" actId="1076"/>
        <pc:sldMkLst>
          <pc:docMk/>
          <pc:sldMk cId="2596279016" sldId="549"/>
        </pc:sldMkLst>
      </pc:sldChg>
      <pc:sldChg chg="addSp modSp add mod">
        <pc:chgData name="Damian Gordon" userId="796278f3-970d-4a3b-8137-dc597a054133" providerId="ADAL" clId="{AFEDF8E6-5A5D-42E1-9609-59C9F8E42275}" dt="2024-10-03T11:02:18.493" v="636" actId="1076"/>
        <pc:sldMkLst>
          <pc:docMk/>
          <pc:sldMk cId="1224993290" sldId="550"/>
        </pc:sldMkLst>
      </pc:sldChg>
      <pc:sldChg chg="addSp modSp add">
        <pc:chgData name="Damian Gordon" userId="796278f3-970d-4a3b-8137-dc597a054133" providerId="ADAL" clId="{AFEDF8E6-5A5D-42E1-9609-59C9F8E42275}" dt="2024-10-04T16:14:21.047" v="1296"/>
        <pc:sldMkLst>
          <pc:docMk/>
          <pc:sldMk cId="198791789" sldId="551"/>
        </pc:sldMkLst>
      </pc:sldChg>
      <pc:sldChg chg="add">
        <pc:chgData name="Damian Gordon" userId="796278f3-970d-4a3b-8137-dc597a054133" providerId="ADAL" clId="{AFEDF8E6-5A5D-42E1-9609-59C9F8E42275}" dt="2024-10-03T11:45:36.074" v="650"/>
        <pc:sldMkLst>
          <pc:docMk/>
          <pc:sldMk cId="1033895115" sldId="552"/>
        </pc:sldMkLst>
      </pc:sldChg>
      <pc:sldChg chg="modSp add mod">
        <pc:chgData name="Damian Gordon" userId="796278f3-970d-4a3b-8137-dc597a054133" providerId="ADAL" clId="{AFEDF8E6-5A5D-42E1-9609-59C9F8E42275}" dt="2024-10-04T15:57:34.021" v="800" actId="20577"/>
        <pc:sldMkLst>
          <pc:docMk/>
          <pc:sldMk cId="2594675155" sldId="553"/>
        </pc:sldMkLst>
      </pc:sldChg>
      <pc:sldChg chg="addSp delSp modSp add mod ord">
        <pc:chgData name="Damian Gordon" userId="796278f3-970d-4a3b-8137-dc597a054133" providerId="ADAL" clId="{AFEDF8E6-5A5D-42E1-9609-59C9F8E42275}" dt="2024-10-04T15:59:04.951" v="868" actId="1076"/>
        <pc:sldMkLst>
          <pc:docMk/>
          <pc:sldMk cId="2688546140" sldId="554"/>
        </pc:sldMkLst>
      </pc:sldChg>
      <pc:sldChg chg="addSp modSp add">
        <pc:chgData name="Damian Gordon" userId="796278f3-970d-4a3b-8137-dc597a054133" providerId="ADAL" clId="{AFEDF8E6-5A5D-42E1-9609-59C9F8E42275}" dt="2024-10-04T15:59:34.346" v="874"/>
        <pc:sldMkLst>
          <pc:docMk/>
          <pc:sldMk cId="2328414789" sldId="555"/>
        </pc:sldMkLst>
      </pc:sldChg>
      <pc:sldChg chg="add del">
        <pc:chgData name="Damian Gordon" userId="796278f3-970d-4a3b-8137-dc597a054133" providerId="ADAL" clId="{AFEDF8E6-5A5D-42E1-9609-59C9F8E42275}" dt="2024-10-04T15:59:28.347" v="873"/>
        <pc:sldMkLst>
          <pc:docMk/>
          <pc:sldMk cId="14832176" sldId="556"/>
        </pc:sldMkLst>
      </pc:sldChg>
      <pc:sldChg chg="modSp add mod">
        <pc:chgData name="Damian Gordon" userId="796278f3-970d-4a3b-8137-dc597a054133" providerId="ADAL" clId="{AFEDF8E6-5A5D-42E1-9609-59C9F8E42275}" dt="2024-10-04T18:48:09.154" v="4524" actId="20577"/>
        <pc:sldMkLst>
          <pc:docMk/>
          <pc:sldMk cId="1565139739" sldId="556"/>
        </pc:sldMkLst>
      </pc:sldChg>
      <pc:sldChg chg="modSp add mod ord">
        <pc:chgData name="Damian Gordon" userId="796278f3-970d-4a3b-8137-dc597a054133" providerId="ADAL" clId="{AFEDF8E6-5A5D-42E1-9609-59C9F8E42275}" dt="2024-10-04T16:43:58.818" v="2026" actId="113"/>
        <pc:sldMkLst>
          <pc:docMk/>
          <pc:sldMk cId="526580696" sldId="557"/>
        </pc:sldMkLst>
      </pc:sldChg>
      <pc:sldChg chg="modSp add mod">
        <pc:chgData name="Damian Gordon" userId="796278f3-970d-4a3b-8137-dc597a054133" providerId="ADAL" clId="{AFEDF8E6-5A5D-42E1-9609-59C9F8E42275}" dt="2024-10-04T16:36:09.449" v="1584" actId="113"/>
        <pc:sldMkLst>
          <pc:docMk/>
          <pc:sldMk cId="2394449055" sldId="558"/>
        </pc:sldMkLst>
      </pc:sldChg>
      <pc:sldChg chg="addSp delSp modSp add mod ord setBg">
        <pc:chgData name="Damian Gordon" userId="796278f3-970d-4a3b-8137-dc597a054133" providerId="ADAL" clId="{AFEDF8E6-5A5D-42E1-9609-59C9F8E42275}" dt="2024-10-04T16:40:38.258" v="1744" actId="1076"/>
        <pc:sldMkLst>
          <pc:docMk/>
          <pc:sldMk cId="2032234403" sldId="559"/>
        </pc:sldMkLst>
      </pc:sldChg>
      <pc:sldChg chg="addSp delSp modSp add mod setBg delDesignElem">
        <pc:chgData name="Damian Gordon" userId="796278f3-970d-4a3b-8137-dc597a054133" providerId="ADAL" clId="{AFEDF8E6-5A5D-42E1-9609-59C9F8E42275}" dt="2024-10-04T16:46:47.087" v="2103" actId="1036"/>
        <pc:sldMkLst>
          <pc:docMk/>
          <pc:sldMk cId="2416151916" sldId="560"/>
        </pc:sldMkLst>
      </pc:sldChg>
      <pc:sldChg chg="delSp add mod setBg">
        <pc:chgData name="Damian Gordon" userId="796278f3-970d-4a3b-8137-dc597a054133" providerId="ADAL" clId="{AFEDF8E6-5A5D-42E1-9609-59C9F8E42275}" dt="2024-10-04T16:45:17.264" v="2028" actId="478"/>
        <pc:sldMkLst>
          <pc:docMk/>
          <pc:sldMk cId="3875053995" sldId="561"/>
        </pc:sldMkLst>
      </pc:sldChg>
      <pc:sldChg chg="add">
        <pc:chgData name="Damian Gordon" userId="796278f3-970d-4a3b-8137-dc597a054133" providerId="ADAL" clId="{AFEDF8E6-5A5D-42E1-9609-59C9F8E42275}" dt="2024-10-04T16:56:09.257" v="2152"/>
        <pc:sldMkLst>
          <pc:docMk/>
          <pc:sldMk cId="1239030630" sldId="562"/>
        </pc:sldMkLst>
      </pc:sldChg>
      <pc:sldChg chg="add del">
        <pc:chgData name="Damian Gordon" userId="796278f3-970d-4a3b-8137-dc597a054133" providerId="ADAL" clId="{AFEDF8E6-5A5D-42E1-9609-59C9F8E42275}" dt="2024-10-04T16:56:21.189" v="2172"/>
        <pc:sldMkLst>
          <pc:docMk/>
          <pc:sldMk cId="3062642374" sldId="563"/>
        </pc:sldMkLst>
      </pc:sldChg>
      <pc:sldChg chg="modSp add mod">
        <pc:chgData name="Damian Gordon" userId="796278f3-970d-4a3b-8137-dc597a054133" providerId="ADAL" clId="{AFEDF8E6-5A5D-42E1-9609-59C9F8E42275}" dt="2024-10-04T16:59:06.668" v="2230" actId="27636"/>
        <pc:sldMkLst>
          <pc:docMk/>
          <pc:sldMk cId="3654113776" sldId="563"/>
        </pc:sldMkLst>
      </pc:sldChg>
      <pc:sldChg chg="modSp add mod ord">
        <pc:chgData name="Damian Gordon" userId="796278f3-970d-4a3b-8137-dc597a054133" providerId="ADAL" clId="{AFEDF8E6-5A5D-42E1-9609-59C9F8E42275}" dt="2024-10-04T17:02:14.632" v="2348" actId="403"/>
        <pc:sldMkLst>
          <pc:docMk/>
          <pc:sldMk cId="4225522652" sldId="564"/>
        </pc:sldMkLst>
      </pc:sldChg>
      <pc:sldChg chg="modSp add mod">
        <pc:chgData name="Damian Gordon" userId="796278f3-970d-4a3b-8137-dc597a054133" providerId="ADAL" clId="{AFEDF8E6-5A5D-42E1-9609-59C9F8E42275}" dt="2024-10-04T18:22:39.076" v="3575" actId="20577"/>
        <pc:sldMkLst>
          <pc:docMk/>
          <pc:sldMk cId="41597393" sldId="565"/>
        </pc:sldMkLst>
      </pc:sldChg>
      <pc:sldChg chg="modSp add mod ord">
        <pc:chgData name="Damian Gordon" userId="796278f3-970d-4a3b-8137-dc597a054133" providerId="ADAL" clId="{AFEDF8E6-5A5D-42E1-9609-59C9F8E42275}" dt="2024-10-04T18:06:13.243" v="3181"/>
        <pc:sldMkLst>
          <pc:docMk/>
          <pc:sldMk cId="3924567436" sldId="566"/>
        </pc:sldMkLst>
      </pc:sldChg>
      <pc:sldChg chg="addSp delSp modSp add mod setBg">
        <pc:chgData name="Damian Gordon" userId="796278f3-970d-4a3b-8137-dc597a054133" providerId="ADAL" clId="{AFEDF8E6-5A5D-42E1-9609-59C9F8E42275}" dt="2024-10-04T18:10:43.321" v="3193" actId="1076"/>
        <pc:sldMkLst>
          <pc:docMk/>
          <pc:sldMk cId="3989274539" sldId="567"/>
        </pc:sldMkLst>
      </pc:sldChg>
      <pc:sldChg chg="addSp delSp modSp add mod ord setBg">
        <pc:chgData name="Damian Gordon" userId="796278f3-970d-4a3b-8137-dc597a054133" providerId="ADAL" clId="{AFEDF8E6-5A5D-42E1-9609-59C9F8E42275}" dt="2024-10-04T18:47:14.254" v="4520" actId="1035"/>
        <pc:sldMkLst>
          <pc:docMk/>
          <pc:sldMk cId="3490883361" sldId="568"/>
        </pc:sldMkLst>
      </pc:sldChg>
      <pc:sldChg chg="addSp delSp modSp add mod">
        <pc:chgData name="Damian Gordon" userId="796278f3-970d-4a3b-8137-dc597a054133" providerId="ADAL" clId="{AFEDF8E6-5A5D-42E1-9609-59C9F8E42275}" dt="2024-10-04T18:28:33.703" v="3904" actId="1076"/>
        <pc:sldMkLst>
          <pc:docMk/>
          <pc:sldMk cId="4224188240" sldId="569"/>
        </pc:sldMkLst>
      </pc:sldChg>
      <pc:sldChg chg="addSp modSp add mod">
        <pc:chgData name="Damian Gordon" userId="796278f3-970d-4a3b-8137-dc597a054133" providerId="ADAL" clId="{AFEDF8E6-5A5D-42E1-9609-59C9F8E42275}" dt="2024-10-04T18:39:29.916" v="4318" actId="113"/>
        <pc:sldMkLst>
          <pc:docMk/>
          <pc:sldMk cId="1210758149" sldId="570"/>
        </pc:sldMkLst>
      </pc:sldChg>
      <pc:sldChg chg="addSp delSp modSp add mod">
        <pc:chgData name="Damian Gordon" userId="796278f3-970d-4a3b-8137-dc597a054133" providerId="ADAL" clId="{AFEDF8E6-5A5D-42E1-9609-59C9F8E42275}" dt="2024-10-04T18:39:06.809" v="4316" actId="1038"/>
        <pc:sldMkLst>
          <pc:docMk/>
          <pc:sldMk cId="1914458672" sldId="571"/>
        </pc:sldMkLst>
      </pc:sldChg>
      <pc:sldChg chg="addSp delSp modSp add mod">
        <pc:chgData name="Damian Gordon" userId="796278f3-970d-4a3b-8137-dc597a054133" providerId="ADAL" clId="{AFEDF8E6-5A5D-42E1-9609-59C9F8E42275}" dt="2024-10-04T18:35:13.198" v="4102" actId="14100"/>
        <pc:sldMkLst>
          <pc:docMk/>
          <pc:sldMk cId="1200837232" sldId="572"/>
        </pc:sldMkLst>
      </pc:sldChg>
      <pc:sldChg chg="addSp delSp modSp new mod setBg addAnim">
        <pc:chgData name="Damian Gordon" userId="796278f3-970d-4a3b-8137-dc597a054133" providerId="ADAL" clId="{AFEDF8E6-5A5D-42E1-9609-59C9F8E42275}" dt="2024-10-04T18:29:41.940" v="3943" actId="403"/>
        <pc:sldMkLst>
          <pc:docMk/>
          <pc:sldMk cId="2347922812" sldId="573"/>
        </pc:sldMkLst>
      </pc:sldChg>
      <pc:sldChg chg="addSp delSp modSp add del mod modClrScheme chgLayout">
        <pc:chgData name="Damian Gordon" userId="796278f3-970d-4a3b-8137-dc597a054133" providerId="ADAL" clId="{AFEDF8E6-5A5D-42E1-9609-59C9F8E42275}" dt="2024-10-04T21:38:20.355" v="6886" actId="47"/>
        <pc:sldMkLst>
          <pc:docMk/>
          <pc:sldMk cId="2474040783" sldId="574"/>
        </pc:sldMkLst>
      </pc:sldChg>
      <pc:sldChg chg="addSp delSp modSp add mod setBg">
        <pc:chgData name="Damian Gordon" userId="796278f3-970d-4a3b-8137-dc597a054133" providerId="ADAL" clId="{AFEDF8E6-5A5D-42E1-9609-59C9F8E42275}" dt="2024-10-04T21:42:52.029" v="7139" actId="26606"/>
        <pc:sldMkLst>
          <pc:docMk/>
          <pc:sldMk cId="2069081566" sldId="575"/>
        </pc:sldMkLst>
      </pc:sldChg>
      <pc:sldChg chg="modSp add del mod">
        <pc:chgData name="Damian Gordon" userId="796278f3-970d-4a3b-8137-dc597a054133" providerId="ADAL" clId="{AFEDF8E6-5A5D-42E1-9609-59C9F8E42275}" dt="2024-10-04T21:38:27.984" v="6888" actId="47"/>
        <pc:sldMkLst>
          <pc:docMk/>
          <pc:sldMk cId="3408863796" sldId="576"/>
        </pc:sldMkLst>
      </pc:sldChg>
      <pc:sldChg chg="modSp add mod ord modNotesTx">
        <pc:chgData name="Damian Gordon" userId="796278f3-970d-4a3b-8137-dc597a054133" providerId="ADAL" clId="{AFEDF8E6-5A5D-42E1-9609-59C9F8E42275}" dt="2024-10-04T20:08:23.007" v="5092" actId="27636"/>
        <pc:sldMkLst>
          <pc:docMk/>
          <pc:sldMk cId="4035640068" sldId="577"/>
        </pc:sldMkLst>
      </pc:sldChg>
      <pc:sldChg chg="addSp delSp modSp add mod setBg modNotesTx">
        <pc:chgData name="Damian Gordon" userId="796278f3-970d-4a3b-8137-dc597a054133" providerId="ADAL" clId="{AFEDF8E6-5A5D-42E1-9609-59C9F8E42275}" dt="2024-10-04T20:09:11.302" v="5098" actId="26606"/>
        <pc:sldMkLst>
          <pc:docMk/>
          <pc:sldMk cId="3029899255" sldId="578"/>
        </pc:sldMkLst>
      </pc:sldChg>
      <pc:sldChg chg="addSp delSp modSp add mod">
        <pc:chgData name="Damian Gordon" userId="796278f3-970d-4a3b-8137-dc597a054133" providerId="ADAL" clId="{AFEDF8E6-5A5D-42E1-9609-59C9F8E42275}" dt="2024-10-04T20:22:27.374" v="5369" actId="1076"/>
        <pc:sldMkLst>
          <pc:docMk/>
          <pc:sldMk cId="55053776" sldId="579"/>
        </pc:sldMkLst>
      </pc:sldChg>
      <pc:sldChg chg="addSp modSp add mod ord">
        <pc:chgData name="Damian Gordon" userId="796278f3-970d-4a3b-8137-dc597a054133" providerId="ADAL" clId="{AFEDF8E6-5A5D-42E1-9609-59C9F8E42275}" dt="2024-10-04T20:32:01.708" v="5574" actId="20577"/>
        <pc:sldMkLst>
          <pc:docMk/>
          <pc:sldMk cId="3644117154" sldId="580"/>
        </pc:sldMkLst>
      </pc:sldChg>
      <pc:sldChg chg="modSp add del mod">
        <pc:chgData name="Damian Gordon" userId="796278f3-970d-4a3b-8137-dc597a054133" providerId="ADAL" clId="{AFEDF8E6-5A5D-42E1-9609-59C9F8E42275}" dt="2024-10-04T20:47:02.682" v="5901" actId="47"/>
        <pc:sldMkLst>
          <pc:docMk/>
          <pc:sldMk cId="560626643" sldId="581"/>
        </pc:sldMkLst>
      </pc:sldChg>
      <pc:sldChg chg="addSp delSp modSp add del mod">
        <pc:chgData name="Damian Gordon" userId="796278f3-970d-4a3b-8137-dc597a054133" providerId="ADAL" clId="{AFEDF8E6-5A5D-42E1-9609-59C9F8E42275}" dt="2024-10-04T20:47:04.509" v="5902" actId="47"/>
        <pc:sldMkLst>
          <pc:docMk/>
          <pc:sldMk cId="2702804869" sldId="582"/>
        </pc:sldMkLst>
      </pc:sldChg>
      <pc:sldChg chg="addSp delSp modSp add mod">
        <pc:chgData name="Damian Gordon" userId="796278f3-970d-4a3b-8137-dc597a054133" providerId="ADAL" clId="{AFEDF8E6-5A5D-42E1-9609-59C9F8E42275}" dt="2024-10-04T20:45:30.652" v="5888" actId="113"/>
        <pc:sldMkLst>
          <pc:docMk/>
          <pc:sldMk cId="3742802754" sldId="583"/>
        </pc:sldMkLst>
      </pc:sldChg>
      <pc:sldChg chg="addSp delSp modSp add mod">
        <pc:chgData name="Damian Gordon" userId="796278f3-970d-4a3b-8137-dc597a054133" providerId="ADAL" clId="{AFEDF8E6-5A5D-42E1-9609-59C9F8E42275}" dt="2024-10-04T20:44:56.494" v="5887" actId="1076"/>
        <pc:sldMkLst>
          <pc:docMk/>
          <pc:sldMk cId="3632979021" sldId="584"/>
        </pc:sldMkLst>
      </pc:sldChg>
      <pc:sldChg chg="addSp delSp modSp add mod">
        <pc:chgData name="Damian Gordon" userId="796278f3-970d-4a3b-8137-dc597a054133" providerId="ADAL" clId="{AFEDF8E6-5A5D-42E1-9609-59C9F8E42275}" dt="2024-10-04T20:48:22.907" v="5995" actId="14100"/>
        <pc:sldMkLst>
          <pc:docMk/>
          <pc:sldMk cId="646872657" sldId="585"/>
        </pc:sldMkLst>
      </pc:sldChg>
      <pc:sldChg chg="addSp modSp add mod ord modNotesTx">
        <pc:chgData name="Damian Gordon" userId="796278f3-970d-4a3b-8137-dc597a054133" providerId="ADAL" clId="{AFEDF8E6-5A5D-42E1-9609-59C9F8E42275}" dt="2024-10-05T13:21:22.322" v="7611" actId="20577"/>
        <pc:sldMkLst>
          <pc:docMk/>
          <pc:sldMk cId="3993176113" sldId="586"/>
        </pc:sldMkLst>
      </pc:sldChg>
      <pc:sldChg chg="addSp delSp modSp add mod ord">
        <pc:chgData name="Damian Gordon" userId="796278f3-970d-4a3b-8137-dc597a054133" providerId="ADAL" clId="{AFEDF8E6-5A5D-42E1-9609-59C9F8E42275}" dt="2024-10-04T21:27:22.261" v="6267" actId="1038"/>
        <pc:sldMkLst>
          <pc:docMk/>
          <pc:sldMk cId="1189190211" sldId="587"/>
        </pc:sldMkLst>
      </pc:sldChg>
      <pc:sldChg chg="addSp delSp modSp add mod">
        <pc:chgData name="Damian Gordon" userId="796278f3-970d-4a3b-8137-dc597a054133" providerId="ADAL" clId="{AFEDF8E6-5A5D-42E1-9609-59C9F8E42275}" dt="2024-10-04T21:38:07.737" v="6885" actId="20577"/>
        <pc:sldMkLst>
          <pc:docMk/>
          <pc:sldMk cId="629788340" sldId="588"/>
        </pc:sldMkLst>
      </pc:sldChg>
      <pc:sldChg chg="add del">
        <pc:chgData name="Damian Gordon" userId="796278f3-970d-4a3b-8137-dc597a054133" providerId="ADAL" clId="{AFEDF8E6-5A5D-42E1-9609-59C9F8E42275}" dt="2024-10-04T21:31:00.543" v="6615" actId="47"/>
        <pc:sldMkLst>
          <pc:docMk/>
          <pc:sldMk cId="648423123" sldId="588"/>
        </pc:sldMkLst>
      </pc:sldChg>
      <pc:sldChg chg="addSp delSp modSp add mod">
        <pc:chgData name="Damian Gordon" userId="796278f3-970d-4a3b-8137-dc597a054133" providerId="ADAL" clId="{AFEDF8E6-5A5D-42E1-9609-59C9F8E42275}" dt="2024-10-04T21:41:02.440" v="7133" actId="1076"/>
        <pc:sldMkLst>
          <pc:docMk/>
          <pc:sldMk cId="808008926" sldId="589"/>
        </pc:sldMkLst>
      </pc:sldChg>
      <pc:sldChg chg="add del">
        <pc:chgData name="Damian Gordon" userId="796278f3-970d-4a3b-8137-dc597a054133" providerId="ADAL" clId="{AFEDF8E6-5A5D-42E1-9609-59C9F8E42275}" dt="2024-10-04T21:32:35.111" v="6619"/>
        <pc:sldMkLst>
          <pc:docMk/>
          <pc:sldMk cId="3427950015" sldId="589"/>
        </pc:sldMkLst>
      </pc:sldChg>
      <pc:sldChg chg="add del">
        <pc:chgData name="Damian Gordon" userId="796278f3-970d-4a3b-8137-dc597a054133" providerId="ADAL" clId="{AFEDF8E6-5A5D-42E1-9609-59C9F8E42275}" dt="2024-10-04T22:06:37.780" v="7602" actId="47"/>
        <pc:sldMkLst>
          <pc:docMk/>
          <pc:sldMk cId="771755334" sldId="590"/>
        </pc:sldMkLst>
      </pc:sldChg>
      <pc:sldChg chg="add del">
        <pc:chgData name="Damian Gordon" userId="796278f3-970d-4a3b-8137-dc597a054133" providerId="ADAL" clId="{AFEDF8E6-5A5D-42E1-9609-59C9F8E42275}" dt="2024-10-04T21:57:31.771" v="7382" actId="47"/>
        <pc:sldMkLst>
          <pc:docMk/>
          <pc:sldMk cId="2937834275" sldId="591"/>
        </pc:sldMkLst>
      </pc:sldChg>
      <pc:sldChg chg="addSp delSp modSp add mod ord">
        <pc:chgData name="Damian Gordon" userId="796278f3-970d-4a3b-8137-dc597a054133" providerId="ADAL" clId="{AFEDF8E6-5A5D-42E1-9609-59C9F8E42275}" dt="2024-10-04T21:57:08.023" v="7380" actId="113"/>
        <pc:sldMkLst>
          <pc:docMk/>
          <pc:sldMk cId="550738726" sldId="592"/>
        </pc:sldMkLst>
      </pc:sldChg>
      <pc:sldChg chg="addSp delSp modSp add mod">
        <pc:chgData name="Damian Gordon" userId="796278f3-970d-4a3b-8137-dc597a054133" providerId="ADAL" clId="{AFEDF8E6-5A5D-42E1-9609-59C9F8E42275}" dt="2024-10-04T22:02:46.834" v="7597" actId="20577"/>
        <pc:sldMkLst>
          <pc:docMk/>
          <pc:sldMk cId="1268440970" sldId="593"/>
        </pc:sldMkLst>
      </pc:sldChg>
      <pc:sldChg chg="addSp delSp add">
        <pc:chgData name="Damian Gordon" userId="796278f3-970d-4a3b-8137-dc597a054133" providerId="ADAL" clId="{AFEDF8E6-5A5D-42E1-9609-59C9F8E42275}" dt="2024-10-08T15:09:40.930" v="7614"/>
        <pc:sldMkLst>
          <pc:docMk/>
          <pc:sldMk cId="2163810626" sldId="594"/>
        </pc:sldMkLst>
      </pc:sldChg>
      <pc:sldChg chg="addSp delSp modSp add mod setBg">
        <pc:chgData name="Damian Gordon" userId="796278f3-970d-4a3b-8137-dc597a054133" providerId="ADAL" clId="{AFEDF8E6-5A5D-42E1-9609-59C9F8E42275}" dt="2024-10-08T15:14:13.668" v="7645"/>
        <pc:sldMkLst>
          <pc:docMk/>
          <pc:sldMk cId="140867504" sldId="595"/>
        </pc:sldMkLst>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ldChg>
      <pc:sldChg chg="addSp delSp modSp new mod">
        <pc:chgData name="Damian Gordon" userId="796278f3-970d-4a3b-8137-dc597a054133" providerId="ADAL" clId="{4B3DE34D-D605-4EAC-832C-480C006C90C4}" dt="2024-05-27T15:25:56.096" v="874" actId="167"/>
        <pc:sldMkLst>
          <pc:docMk/>
          <pc:sldMk cId="745447261" sldId="257"/>
        </pc:sldMkLst>
      </pc:sldChg>
      <pc:sldChg chg="addSp modSp add mod">
        <pc:chgData name="Damian Gordon" userId="796278f3-970d-4a3b-8137-dc597a054133" providerId="ADAL" clId="{4B3DE34D-D605-4EAC-832C-480C006C90C4}" dt="2024-05-27T15:26:09.954" v="878" actId="167"/>
        <pc:sldMkLst>
          <pc:docMk/>
          <pc:sldMk cId="32582299" sldId="258"/>
        </pc:sldMkLst>
      </pc:sldChg>
      <pc:sldChg chg="addSp delSp modSp new mod">
        <pc:chgData name="Damian Gordon" userId="796278f3-970d-4a3b-8137-dc597a054133" providerId="ADAL" clId="{4B3DE34D-D605-4EAC-832C-480C006C90C4}" dt="2024-05-27T15:25:45.883" v="871" actId="167"/>
        <pc:sldMkLst>
          <pc:docMk/>
          <pc:sldMk cId="321388942" sldId="259"/>
        </pc:sldMkLst>
      </pc:sldChg>
      <pc:sldChg chg="addSp modSp add mod">
        <pc:chgData name="Damian Gordon" userId="796278f3-970d-4a3b-8137-dc597a054133" providerId="ADAL" clId="{4B3DE34D-D605-4EAC-832C-480C006C90C4}" dt="2024-05-27T15:26:20.501" v="880" actId="167"/>
        <pc:sldMkLst>
          <pc:docMk/>
          <pc:sldMk cId="2082083534" sldId="260"/>
        </pc:sldMkLst>
      </pc:sldChg>
      <pc:sldChg chg="addSp modSp add mod">
        <pc:chgData name="Damian Gordon" userId="796278f3-970d-4a3b-8137-dc597a054133" providerId="ADAL" clId="{4B3DE34D-D605-4EAC-832C-480C006C90C4}" dt="2024-05-27T15:26:04.442" v="876" actId="167"/>
        <pc:sldMkLst>
          <pc:docMk/>
          <pc:sldMk cId="770477169" sldId="261"/>
        </pc:sldMkLst>
      </pc:sldChg>
      <pc:sldChg chg="addSp delSp modSp add mod">
        <pc:chgData name="Damian Gordon" userId="796278f3-970d-4a3b-8137-dc597a054133" providerId="ADAL" clId="{4B3DE34D-D605-4EAC-832C-480C006C90C4}" dt="2024-05-27T15:26:24.826" v="882" actId="167"/>
        <pc:sldMkLst>
          <pc:docMk/>
          <pc:sldMk cId="2877069948" sldId="262"/>
        </pc:sldMkLst>
      </pc:sldChg>
      <pc:sldChg chg="addSp modSp add mod">
        <pc:chgData name="Damian Gordon" userId="796278f3-970d-4a3b-8137-dc597a054133" providerId="ADAL" clId="{4B3DE34D-D605-4EAC-832C-480C006C90C4}" dt="2024-05-27T15:26:29.373" v="884" actId="167"/>
        <pc:sldMkLst>
          <pc:docMk/>
          <pc:sldMk cId="398487012" sldId="263"/>
        </pc:sldMkLst>
      </pc:sldChg>
      <pc:sldChg chg="addSp modSp add mod ord">
        <pc:chgData name="Damian Gordon" userId="796278f3-970d-4a3b-8137-dc597a054133" providerId="ADAL" clId="{4B3DE34D-D605-4EAC-832C-480C006C90C4}" dt="2024-05-27T15:26:38.258" v="888" actId="167"/>
        <pc:sldMkLst>
          <pc:docMk/>
          <pc:sldMk cId="2867830265" sldId="264"/>
        </pc:sldMkLst>
      </pc:sldChg>
      <pc:sldChg chg="addSp modSp add mod">
        <pc:chgData name="Damian Gordon" userId="796278f3-970d-4a3b-8137-dc597a054133" providerId="ADAL" clId="{4B3DE34D-D605-4EAC-832C-480C006C90C4}" dt="2024-05-27T15:26:34.022" v="886" actId="167"/>
        <pc:sldMkLst>
          <pc:docMk/>
          <pc:sldMk cId="2918594077" sldId="265"/>
        </pc:sldMkLst>
      </pc:sldChg>
      <pc:sldChg chg="addSp modSp add mod">
        <pc:chgData name="Damian Gordon" userId="796278f3-970d-4a3b-8137-dc597a054133" providerId="ADAL" clId="{4B3DE34D-D605-4EAC-832C-480C006C90C4}" dt="2024-05-27T15:26:43.482" v="890" actId="167"/>
        <pc:sldMkLst>
          <pc:docMk/>
          <pc:sldMk cId="2182701241" sldId="266"/>
        </pc:sldMkLst>
      </pc:sldChg>
      <pc:sldChg chg="addSp modSp add mod">
        <pc:chgData name="Damian Gordon" userId="796278f3-970d-4a3b-8137-dc597a054133" providerId="ADAL" clId="{4B3DE34D-D605-4EAC-832C-480C006C90C4}" dt="2024-05-27T15:26:48.076" v="892" actId="167"/>
        <pc:sldMkLst>
          <pc:docMk/>
          <pc:sldMk cId="4291527698" sldId="267"/>
        </pc:sldMkLst>
      </pc:sldChg>
      <pc:sldChg chg="addSp modSp add mod">
        <pc:chgData name="Damian Gordon" userId="796278f3-970d-4a3b-8137-dc597a054133" providerId="ADAL" clId="{4B3DE34D-D605-4EAC-832C-480C006C90C4}" dt="2024-05-27T15:26:52.827" v="894" actId="167"/>
        <pc:sldMkLst>
          <pc:docMk/>
          <pc:sldMk cId="2635752808" sldId="268"/>
        </pc:sldMkLst>
      </pc:sldChg>
      <pc:sldChg chg="addSp modSp add mod">
        <pc:chgData name="Damian Gordon" userId="796278f3-970d-4a3b-8137-dc597a054133" providerId="ADAL" clId="{4B3DE34D-D605-4EAC-832C-480C006C90C4}" dt="2024-05-27T15:26:57.083" v="896" actId="167"/>
        <pc:sldMkLst>
          <pc:docMk/>
          <pc:sldMk cId="3552182851" sldId="269"/>
        </pc:sldMkLst>
      </pc:sldChg>
      <pc:sldChg chg="addSp modSp add mod">
        <pc:chgData name="Damian Gordon" userId="796278f3-970d-4a3b-8137-dc597a054133" providerId="ADAL" clId="{4B3DE34D-D605-4EAC-832C-480C006C90C4}" dt="2024-05-27T15:27:24.807" v="906" actId="167"/>
        <pc:sldMkLst>
          <pc:docMk/>
          <pc:sldMk cId="3701803327" sldId="270"/>
        </pc:sldMkLst>
      </pc:sldChg>
      <pc:sldChg chg="addSp modSp add mod ord">
        <pc:chgData name="Damian Gordon" userId="796278f3-970d-4a3b-8137-dc597a054133" providerId="ADAL" clId="{4B3DE34D-D605-4EAC-832C-480C006C90C4}" dt="2024-05-27T15:27:01.754" v="898" actId="167"/>
        <pc:sldMkLst>
          <pc:docMk/>
          <pc:sldMk cId="3368712619" sldId="271"/>
        </pc:sldMkLst>
      </pc:sldChg>
      <pc:sldChg chg="addSp modSp add mod ord">
        <pc:chgData name="Damian Gordon" userId="796278f3-970d-4a3b-8137-dc597a054133" providerId="ADAL" clId="{4B3DE34D-D605-4EAC-832C-480C006C90C4}" dt="2024-05-27T15:27:11.699" v="902" actId="167"/>
        <pc:sldMkLst>
          <pc:docMk/>
          <pc:sldMk cId="2734139410" sldId="272"/>
        </pc:sldMkLst>
      </pc:sldChg>
      <pc:sldChg chg="addSp modSp add mod ord">
        <pc:chgData name="Damian Gordon" userId="796278f3-970d-4a3b-8137-dc597a054133" providerId="ADAL" clId="{4B3DE34D-D605-4EAC-832C-480C006C90C4}" dt="2024-05-27T15:27:07.436" v="900" actId="167"/>
        <pc:sldMkLst>
          <pc:docMk/>
          <pc:sldMk cId="1220893861" sldId="273"/>
        </pc:sldMkLst>
      </pc:sldChg>
      <pc:sldChg chg="addSp modSp add mod ord">
        <pc:chgData name="Damian Gordon" userId="796278f3-970d-4a3b-8137-dc597a054133" providerId="ADAL" clId="{4B3DE34D-D605-4EAC-832C-480C006C90C4}" dt="2024-05-27T15:27:19.892" v="904" actId="167"/>
        <pc:sldMkLst>
          <pc:docMk/>
          <pc:sldMk cId="192307870" sldId="274"/>
        </pc:sldMkLst>
      </pc:sldChg>
      <pc:sldChg chg="addSp delSp modSp add mod">
        <pc:chgData name="Damian Gordon" userId="796278f3-970d-4a3b-8137-dc597a054133" providerId="ADAL" clId="{4B3DE34D-D605-4EAC-832C-480C006C90C4}" dt="2024-05-27T15:29:00.982" v="1004" actId="1035"/>
        <pc:sldMkLst>
          <pc:docMk/>
          <pc:sldMk cId="1282645631" sldId="2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EFACE-4345-4D41-B447-5BB5C19DF993}"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7432ED0-8292-43AC-8444-545C57478131}">
      <dgm:prSet phldrT="[Text]" custT="1"/>
      <dgm:spPr/>
      <dgm:t>
        <a:bodyPr/>
        <a:lstStyle/>
        <a:p>
          <a:r>
            <a:rPr lang="en-US" sz="4400" dirty="0"/>
            <a:t> </a:t>
          </a:r>
          <a:endParaRPr lang="en-IE" sz="4400" dirty="0"/>
        </a:p>
      </dgm:t>
    </dgm:pt>
    <dgm:pt modelId="{95F28579-9B4A-4847-82FC-3271928A61B9}" type="parTrans" cxnId="{010E58D6-E078-4C63-8BB8-4A08342FBCBF}">
      <dgm:prSet/>
      <dgm:spPr/>
      <dgm:t>
        <a:bodyPr/>
        <a:lstStyle/>
        <a:p>
          <a:endParaRPr lang="en-IE"/>
        </a:p>
      </dgm:t>
    </dgm:pt>
    <dgm:pt modelId="{AA9091C3-B6DE-46DE-AC33-A8B81A1C6677}" type="sibTrans" cxnId="{010E58D6-E078-4C63-8BB8-4A08342FBCBF}">
      <dgm:prSet/>
      <dgm:spPr/>
      <dgm:t>
        <a:bodyPr/>
        <a:lstStyle/>
        <a:p>
          <a:endParaRPr lang="en-IE"/>
        </a:p>
      </dgm:t>
    </dgm:pt>
    <dgm:pt modelId="{F831DB75-A891-4673-9FA0-46A88863DE79}">
      <dgm:prSet phldrT="[Text]"/>
      <dgm:spPr/>
      <dgm:t>
        <a:bodyPr/>
        <a:lstStyle/>
        <a:p>
          <a:r>
            <a:rPr lang="en-US" dirty="0"/>
            <a:t> </a:t>
          </a:r>
          <a:endParaRPr lang="en-IE" dirty="0"/>
        </a:p>
      </dgm:t>
    </dgm:pt>
    <dgm:pt modelId="{D06B9757-1E30-4065-91C4-EFEA26D9A4F5}" type="parTrans" cxnId="{3D3D98D9-9927-4065-9DFE-D113DBF75811}">
      <dgm:prSet/>
      <dgm:spPr/>
      <dgm:t>
        <a:bodyPr/>
        <a:lstStyle/>
        <a:p>
          <a:endParaRPr lang="en-IE"/>
        </a:p>
      </dgm:t>
    </dgm:pt>
    <dgm:pt modelId="{7ADA7712-DDDD-43BF-8CA3-203C93BD5354}" type="sibTrans" cxnId="{3D3D98D9-9927-4065-9DFE-D113DBF75811}">
      <dgm:prSet/>
      <dgm:spPr/>
      <dgm:t>
        <a:bodyPr/>
        <a:lstStyle/>
        <a:p>
          <a:endParaRPr lang="en-IE"/>
        </a:p>
      </dgm:t>
    </dgm:pt>
    <dgm:pt modelId="{AC1ABAD8-284E-4B49-BB8E-9E403742E3FE}">
      <dgm:prSet phldrT="[Text]"/>
      <dgm:spPr/>
      <dgm:t>
        <a:bodyPr/>
        <a:lstStyle/>
        <a:p>
          <a:r>
            <a:rPr lang="en-US" dirty="0"/>
            <a:t> </a:t>
          </a:r>
          <a:endParaRPr lang="en-IE" dirty="0"/>
        </a:p>
      </dgm:t>
    </dgm:pt>
    <dgm:pt modelId="{7A76D3B5-FBB5-4C7D-B971-64D18783B837}" type="parTrans" cxnId="{5E85DE76-CFA8-49A5-A6A7-F948169A53CE}">
      <dgm:prSet/>
      <dgm:spPr/>
      <dgm:t>
        <a:bodyPr/>
        <a:lstStyle/>
        <a:p>
          <a:endParaRPr lang="en-IE"/>
        </a:p>
      </dgm:t>
    </dgm:pt>
    <dgm:pt modelId="{8DEEC41D-2CB0-4D4C-ADB6-39C7A814A04E}" type="sibTrans" cxnId="{5E85DE76-CFA8-49A5-A6A7-F948169A53CE}">
      <dgm:prSet/>
      <dgm:spPr/>
      <dgm:t>
        <a:bodyPr/>
        <a:lstStyle/>
        <a:p>
          <a:endParaRPr lang="en-IE"/>
        </a:p>
      </dgm:t>
    </dgm:pt>
    <dgm:pt modelId="{B9884714-C316-44A2-AE25-5FE8D4918263}" type="pres">
      <dgm:prSet presAssocID="{7EEEFACE-4345-4D41-B447-5BB5C19DF993}" presName="Name0" presStyleCnt="0">
        <dgm:presLayoutVars>
          <dgm:chMax val="7"/>
          <dgm:dir/>
          <dgm:resizeHandles val="exact"/>
        </dgm:presLayoutVars>
      </dgm:prSet>
      <dgm:spPr/>
    </dgm:pt>
    <dgm:pt modelId="{3909297C-EBEC-4EBF-AB4F-D7A704756083}" type="pres">
      <dgm:prSet presAssocID="{7EEEFACE-4345-4D41-B447-5BB5C19DF993}" presName="ellipse1" presStyleLbl="vennNode1" presStyleIdx="0" presStyleCnt="3" custScaleX="162880">
        <dgm:presLayoutVars>
          <dgm:bulletEnabled val="1"/>
        </dgm:presLayoutVars>
      </dgm:prSet>
      <dgm:spPr/>
    </dgm:pt>
    <dgm:pt modelId="{D7DF6242-FA0F-44CB-8D95-2A47F545CF80}" type="pres">
      <dgm:prSet presAssocID="{7EEEFACE-4345-4D41-B447-5BB5C19DF993}" presName="ellipse2" presStyleLbl="vennNode1" presStyleIdx="1" presStyleCnt="3" custScaleX="172975">
        <dgm:presLayoutVars>
          <dgm:bulletEnabled val="1"/>
        </dgm:presLayoutVars>
      </dgm:prSet>
      <dgm:spPr/>
    </dgm:pt>
    <dgm:pt modelId="{A286388E-F37B-449C-B2EA-B502029B4687}" type="pres">
      <dgm:prSet presAssocID="{7EEEFACE-4345-4D41-B447-5BB5C19DF993}" presName="ellipse3" presStyleLbl="vennNode1" presStyleIdx="2" presStyleCnt="3" custScaleX="155497">
        <dgm:presLayoutVars>
          <dgm:bulletEnabled val="1"/>
        </dgm:presLayoutVars>
      </dgm:prSet>
      <dgm:spPr/>
    </dgm:pt>
  </dgm:ptLst>
  <dgm:cxnLst>
    <dgm:cxn modelId="{F50D0A02-4A45-4519-8281-341CF548D365}" type="presOf" srcId="{87432ED0-8292-43AC-8444-545C57478131}" destId="{3909297C-EBEC-4EBF-AB4F-D7A704756083}" srcOrd="0" destOrd="0" presId="urn:microsoft.com/office/officeart/2005/8/layout/rings+Icon"/>
    <dgm:cxn modelId="{3727E65E-EE47-496A-9BFE-FED0C769A1EB}" type="presOf" srcId="{7EEEFACE-4345-4D41-B447-5BB5C19DF993}" destId="{B9884714-C316-44A2-AE25-5FE8D4918263}" srcOrd="0" destOrd="0" presId="urn:microsoft.com/office/officeart/2005/8/layout/rings+Icon"/>
    <dgm:cxn modelId="{5E85DE76-CFA8-49A5-A6A7-F948169A53CE}" srcId="{7EEEFACE-4345-4D41-B447-5BB5C19DF993}" destId="{AC1ABAD8-284E-4B49-BB8E-9E403742E3FE}" srcOrd="2" destOrd="0" parTransId="{7A76D3B5-FBB5-4C7D-B971-64D18783B837}" sibTransId="{8DEEC41D-2CB0-4D4C-ADB6-39C7A814A04E}"/>
    <dgm:cxn modelId="{6C174D92-B01D-4F84-B733-6479EFB2A0AB}" type="presOf" srcId="{AC1ABAD8-284E-4B49-BB8E-9E403742E3FE}" destId="{A286388E-F37B-449C-B2EA-B502029B4687}" srcOrd="0" destOrd="0" presId="urn:microsoft.com/office/officeart/2005/8/layout/rings+Icon"/>
    <dgm:cxn modelId="{70E41195-3737-48E4-AD15-29FB5685F378}" type="presOf" srcId="{F831DB75-A891-4673-9FA0-46A88863DE79}" destId="{D7DF6242-FA0F-44CB-8D95-2A47F545CF80}" srcOrd="0" destOrd="0" presId="urn:microsoft.com/office/officeart/2005/8/layout/rings+Icon"/>
    <dgm:cxn modelId="{010E58D6-E078-4C63-8BB8-4A08342FBCBF}" srcId="{7EEEFACE-4345-4D41-B447-5BB5C19DF993}" destId="{87432ED0-8292-43AC-8444-545C57478131}" srcOrd="0" destOrd="0" parTransId="{95F28579-9B4A-4847-82FC-3271928A61B9}" sibTransId="{AA9091C3-B6DE-46DE-AC33-A8B81A1C6677}"/>
    <dgm:cxn modelId="{3D3D98D9-9927-4065-9DFE-D113DBF75811}" srcId="{7EEEFACE-4345-4D41-B447-5BB5C19DF993}" destId="{F831DB75-A891-4673-9FA0-46A88863DE79}" srcOrd="1" destOrd="0" parTransId="{D06B9757-1E30-4065-91C4-EFEA26D9A4F5}" sibTransId="{7ADA7712-DDDD-43BF-8CA3-203C93BD5354}"/>
    <dgm:cxn modelId="{31DD450A-C5BB-485C-A8AD-1D61AF3559D1}" type="presParOf" srcId="{B9884714-C316-44A2-AE25-5FE8D4918263}" destId="{3909297C-EBEC-4EBF-AB4F-D7A704756083}" srcOrd="0" destOrd="0" presId="urn:microsoft.com/office/officeart/2005/8/layout/rings+Icon"/>
    <dgm:cxn modelId="{1DD8E216-391A-4F47-8B20-2889DC46C411}" type="presParOf" srcId="{B9884714-C316-44A2-AE25-5FE8D4918263}" destId="{D7DF6242-FA0F-44CB-8D95-2A47F545CF80}" srcOrd="1" destOrd="0" presId="urn:microsoft.com/office/officeart/2005/8/layout/rings+Icon"/>
    <dgm:cxn modelId="{8E3780D2-DDA0-4EB2-BC92-4422A2A0F93B}" type="presParOf" srcId="{B9884714-C316-44A2-AE25-5FE8D4918263}" destId="{A286388E-F37B-449C-B2EA-B502029B4687}" srcOrd="2" destOrd="0" presId="urn:microsoft.com/office/officeart/2005/8/layout/rings+Icon"/>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9297C-EBEC-4EBF-AB4F-D7A704756083}">
      <dsp:nvSpPr>
        <dsp:cNvPr id="0" name=""/>
        <dsp:cNvSpPr/>
      </dsp:nvSpPr>
      <dsp:spPr>
        <a:xfrm>
          <a:off x="1566806" y="0"/>
          <a:ext cx="4536139" cy="278491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 </a:t>
          </a:r>
          <a:endParaRPr lang="en-IE" sz="4400" kern="1200" dirty="0"/>
        </a:p>
      </dsp:txBody>
      <dsp:txXfrm>
        <a:off x="2231108" y="407842"/>
        <a:ext cx="3207535" cy="1969234"/>
      </dsp:txXfrm>
    </dsp:sp>
    <dsp:sp modelId="{D7DF6242-FA0F-44CB-8D95-2A47F545CF80}">
      <dsp:nvSpPr>
        <dsp:cNvPr id="0" name=""/>
        <dsp:cNvSpPr/>
      </dsp:nvSpPr>
      <dsp:spPr>
        <a:xfrm>
          <a:off x="2859678" y="1857385"/>
          <a:ext cx="4817281" cy="278491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a:t>
          </a:r>
          <a:endParaRPr lang="en-IE" sz="6500" kern="1200" dirty="0"/>
        </a:p>
      </dsp:txBody>
      <dsp:txXfrm>
        <a:off x="3565152" y="2265227"/>
        <a:ext cx="3406333" cy="1969234"/>
      </dsp:txXfrm>
    </dsp:sp>
    <dsp:sp modelId="{A286388E-F37B-449C-B2EA-B502029B4687}">
      <dsp:nvSpPr>
        <dsp:cNvPr id="0" name=""/>
        <dsp:cNvSpPr/>
      </dsp:nvSpPr>
      <dsp:spPr>
        <a:xfrm>
          <a:off x="4534803" y="0"/>
          <a:ext cx="4330526" cy="278491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a:t>
          </a:r>
          <a:endParaRPr lang="en-IE" sz="6500" kern="1200" dirty="0"/>
        </a:p>
      </dsp:txBody>
      <dsp:txXfrm>
        <a:off x="5168994" y="407842"/>
        <a:ext cx="3062144" cy="1969234"/>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23/04/2025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Simmons, A.B. and Chappell, S.G., 1988. Artificial intelligence-definition and practice. </a:t>
            </a:r>
            <a:r>
              <a:rPr lang="en-US" b="0" i="1" dirty="0">
                <a:solidFill>
                  <a:srgbClr val="222222"/>
                </a:solidFill>
                <a:effectLst/>
                <a:latin typeface="Arial" panose="020B0604020202020204" pitchFamily="34" charset="0"/>
              </a:rPr>
              <a:t>IEEE journal of oceanic engineering</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13</a:t>
            </a:r>
            <a:r>
              <a:rPr lang="en-US" b="0" i="0" dirty="0">
                <a:solidFill>
                  <a:srgbClr val="222222"/>
                </a:solidFill>
                <a:effectLst/>
                <a:latin typeface="Arial" panose="020B0604020202020204" pitchFamily="34" charset="0"/>
              </a:rPr>
              <a:t>(2), pp.14-42.</a:t>
            </a:r>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a:t>
            </a:fld>
            <a:endParaRPr lang="en-IE"/>
          </a:p>
        </p:txBody>
      </p:sp>
    </p:spTree>
    <p:extLst>
      <p:ext uri="{BB962C8B-B14F-4D97-AF65-F5344CB8AC3E}">
        <p14:creationId xmlns:p14="http://schemas.microsoft.com/office/powerpoint/2010/main" val="427651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11</a:t>
            </a:fld>
            <a:endParaRPr lang="en-IE"/>
          </a:p>
        </p:txBody>
      </p:sp>
    </p:spTree>
    <p:extLst>
      <p:ext uri="{BB962C8B-B14F-4D97-AF65-F5344CB8AC3E}">
        <p14:creationId xmlns:p14="http://schemas.microsoft.com/office/powerpoint/2010/main" val="2325501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12</a:t>
            </a:fld>
            <a:endParaRPr lang="en-IE"/>
          </a:p>
        </p:txBody>
      </p:sp>
    </p:spTree>
    <p:extLst>
      <p:ext uri="{BB962C8B-B14F-4D97-AF65-F5344CB8AC3E}">
        <p14:creationId xmlns:p14="http://schemas.microsoft.com/office/powerpoint/2010/main" val="337184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13</a:t>
            </a:fld>
            <a:endParaRPr lang="en-IE"/>
          </a:p>
        </p:txBody>
      </p:sp>
    </p:spTree>
    <p:extLst>
      <p:ext uri="{BB962C8B-B14F-4D97-AF65-F5344CB8AC3E}">
        <p14:creationId xmlns:p14="http://schemas.microsoft.com/office/powerpoint/2010/main" val="604093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14</a:t>
            </a:fld>
            <a:endParaRPr lang="en-IE"/>
          </a:p>
        </p:txBody>
      </p:sp>
    </p:spTree>
    <p:extLst>
      <p:ext uri="{BB962C8B-B14F-4D97-AF65-F5344CB8AC3E}">
        <p14:creationId xmlns:p14="http://schemas.microsoft.com/office/powerpoint/2010/main" val="2698157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15</a:t>
            </a:fld>
            <a:endParaRPr lang="en-IE"/>
          </a:p>
        </p:txBody>
      </p:sp>
    </p:spTree>
    <p:extLst>
      <p:ext uri="{BB962C8B-B14F-4D97-AF65-F5344CB8AC3E}">
        <p14:creationId xmlns:p14="http://schemas.microsoft.com/office/powerpoint/2010/main" val="2446888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16</a:t>
            </a:fld>
            <a:endParaRPr lang="en-IE"/>
          </a:p>
        </p:txBody>
      </p:sp>
    </p:spTree>
    <p:extLst>
      <p:ext uri="{BB962C8B-B14F-4D97-AF65-F5344CB8AC3E}">
        <p14:creationId xmlns:p14="http://schemas.microsoft.com/office/powerpoint/2010/main" val="2750425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18</a:t>
            </a:fld>
            <a:endParaRPr lang="en-IE"/>
          </a:p>
        </p:txBody>
      </p:sp>
    </p:spTree>
    <p:extLst>
      <p:ext uri="{BB962C8B-B14F-4D97-AF65-F5344CB8AC3E}">
        <p14:creationId xmlns:p14="http://schemas.microsoft.com/office/powerpoint/2010/main" val="1859944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19</a:t>
            </a:fld>
            <a:endParaRPr lang="en-IE"/>
          </a:p>
        </p:txBody>
      </p:sp>
    </p:spTree>
    <p:extLst>
      <p:ext uri="{BB962C8B-B14F-4D97-AF65-F5344CB8AC3E}">
        <p14:creationId xmlns:p14="http://schemas.microsoft.com/office/powerpoint/2010/main" val="712081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20</a:t>
            </a:fld>
            <a:endParaRPr lang="en-IE"/>
          </a:p>
        </p:txBody>
      </p:sp>
    </p:spTree>
    <p:extLst>
      <p:ext uri="{BB962C8B-B14F-4D97-AF65-F5344CB8AC3E}">
        <p14:creationId xmlns:p14="http://schemas.microsoft.com/office/powerpoint/2010/main" val="2647852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22</a:t>
            </a:fld>
            <a:endParaRPr lang="en-IE"/>
          </a:p>
        </p:txBody>
      </p:sp>
    </p:spTree>
    <p:extLst>
      <p:ext uri="{BB962C8B-B14F-4D97-AF65-F5344CB8AC3E}">
        <p14:creationId xmlns:p14="http://schemas.microsoft.com/office/powerpoint/2010/main" val="57939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5020-16D4-76CE-3C8C-5E7A7DC3B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74F1B-3681-5685-7B7B-77EAB0231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DFB02-7AAA-4F7F-EFE5-4F87F9DF4E4F}"/>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Simmons, A.B. and Chappell, S.G., 1988. Artificial intelligence-definition and practice. </a:t>
            </a:r>
            <a:r>
              <a:rPr lang="en-US" b="0" i="1" dirty="0">
                <a:solidFill>
                  <a:srgbClr val="222222"/>
                </a:solidFill>
                <a:effectLst/>
                <a:latin typeface="Arial" panose="020B0604020202020204" pitchFamily="34" charset="0"/>
              </a:rPr>
              <a:t>IEEE journal of oceanic engineering</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13</a:t>
            </a:r>
            <a:r>
              <a:rPr lang="en-US" b="0" i="0" dirty="0">
                <a:solidFill>
                  <a:srgbClr val="222222"/>
                </a:solidFill>
                <a:effectLst/>
                <a:latin typeface="Arial" panose="020B0604020202020204" pitchFamily="34" charset="0"/>
              </a:rPr>
              <a:t>(2), pp.14-42.</a:t>
            </a:r>
            <a:endParaRPr lang="en-IE" dirty="0"/>
          </a:p>
        </p:txBody>
      </p:sp>
      <p:sp>
        <p:nvSpPr>
          <p:cNvPr id="4" name="Slide Number Placeholder 3">
            <a:extLst>
              <a:ext uri="{FF2B5EF4-FFF2-40B4-BE49-F238E27FC236}">
                <a16:creationId xmlns:a16="http://schemas.microsoft.com/office/drawing/2014/main" id="{1EF25C4F-F912-CA06-9BE9-B1AE34DEFD50}"/>
              </a:ext>
            </a:extLst>
          </p:cNvPr>
          <p:cNvSpPr>
            <a:spLocks noGrp="1"/>
          </p:cNvSpPr>
          <p:nvPr>
            <p:ph type="sldNum" sz="quarter" idx="5"/>
          </p:nvPr>
        </p:nvSpPr>
        <p:spPr/>
        <p:txBody>
          <a:bodyPr/>
          <a:lstStyle/>
          <a:p>
            <a:fld id="{B1C2C7E2-A38D-4063-B2B8-A2A9C0F33D9F}" type="slidenum">
              <a:rPr lang="en-IE" smtClean="0"/>
              <a:t>3</a:t>
            </a:fld>
            <a:endParaRPr lang="en-IE"/>
          </a:p>
        </p:txBody>
      </p:sp>
    </p:spTree>
    <p:extLst>
      <p:ext uri="{BB962C8B-B14F-4D97-AF65-F5344CB8AC3E}">
        <p14:creationId xmlns:p14="http://schemas.microsoft.com/office/powerpoint/2010/main" val="2905707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23</a:t>
            </a:fld>
            <a:endParaRPr lang="en-IE"/>
          </a:p>
        </p:txBody>
      </p:sp>
    </p:spTree>
    <p:extLst>
      <p:ext uri="{BB962C8B-B14F-4D97-AF65-F5344CB8AC3E}">
        <p14:creationId xmlns:p14="http://schemas.microsoft.com/office/powerpoint/2010/main" val="1188496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24</a:t>
            </a:fld>
            <a:endParaRPr lang="en-IE"/>
          </a:p>
        </p:txBody>
      </p:sp>
    </p:spTree>
    <p:extLst>
      <p:ext uri="{BB962C8B-B14F-4D97-AF65-F5344CB8AC3E}">
        <p14:creationId xmlns:p14="http://schemas.microsoft.com/office/powerpoint/2010/main" val="1379282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25</a:t>
            </a:fld>
            <a:endParaRPr lang="en-IE"/>
          </a:p>
        </p:txBody>
      </p:sp>
    </p:spTree>
    <p:extLst>
      <p:ext uri="{BB962C8B-B14F-4D97-AF65-F5344CB8AC3E}">
        <p14:creationId xmlns:p14="http://schemas.microsoft.com/office/powerpoint/2010/main" val="4029299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26</a:t>
            </a:fld>
            <a:endParaRPr lang="en-IE"/>
          </a:p>
        </p:txBody>
      </p:sp>
    </p:spTree>
    <p:extLst>
      <p:ext uri="{BB962C8B-B14F-4D97-AF65-F5344CB8AC3E}">
        <p14:creationId xmlns:p14="http://schemas.microsoft.com/office/powerpoint/2010/main" val="2207842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27</a:t>
            </a:fld>
            <a:endParaRPr lang="en-IE"/>
          </a:p>
        </p:txBody>
      </p:sp>
    </p:spTree>
    <p:extLst>
      <p:ext uri="{BB962C8B-B14F-4D97-AF65-F5344CB8AC3E}">
        <p14:creationId xmlns:p14="http://schemas.microsoft.com/office/powerpoint/2010/main" val="170262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28</a:t>
            </a:fld>
            <a:endParaRPr lang="en-IE"/>
          </a:p>
        </p:txBody>
      </p:sp>
    </p:spTree>
    <p:extLst>
      <p:ext uri="{BB962C8B-B14F-4D97-AF65-F5344CB8AC3E}">
        <p14:creationId xmlns:p14="http://schemas.microsoft.com/office/powerpoint/2010/main" val="2785225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A5B97D8-36D9-DFAC-2AA9-B4377D34A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80E0D3-1B4E-4901-BD79-B9B82F9B43E3}"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109571" name="Rectangle 2">
            <a:extLst>
              <a:ext uri="{FF2B5EF4-FFF2-40B4-BE49-F238E27FC236}">
                <a16:creationId xmlns:a16="http://schemas.microsoft.com/office/drawing/2014/main" id="{758DFF52-5331-2E51-6E01-96AC9F7485D7}"/>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B3D40419-8832-1FC5-021F-0B568C675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10648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E4504-32F5-21FF-9DE8-C05E134BC0F3}"/>
            </a:ext>
          </a:extLst>
        </p:cNvPr>
        <p:cNvGrpSpPr/>
        <p:nvPr/>
      </p:nvGrpSpPr>
      <p:grpSpPr>
        <a:xfrm>
          <a:off x="0" y="0"/>
          <a:ext cx="0" cy="0"/>
          <a:chOff x="0" y="0"/>
          <a:chExt cx="0" cy="0"/>
        </a:xfrm>
      </p:grpSpPr>
      <p:sp>
        <p:nvSpPr>
          <p:cNvPr id="109570" name="Rectangle 7">
            <a:extLst>
              <a:ext uri="{FF2B5EF4-FFF2-40B4-BE49-F238E27FC236}">
                <a16:creationId xmlns:a16="http://schemas.microsoft.com/office/drawing/2014/main" id="{11E44889-88D6-2168-AB81-BABC6A326A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80E0D3-1B4E-4901-BD79-B9B82F9B43E3}" type="slidenum">
              <a:rPr lang="en-US" altLang="en-US">
                <a:latin typeface="Times New Roman" panose="02020603050405020304" pitchFamily="18" charset="0"/>
              </a:rPr>
              <a:pPr/>
              <a:t>31</a:t>
            </a:fld>
            <a:endParaRPr lang="en-US" altLang="en-US">
              <a:latin typeface="Times New Roman" panose="02020603050405020304" pitchFamily="18" charset="0"/>
            </a:endParaRPr>
          </a:p>
        </p:txBody>
      </p:sp>
      <p:sp>
        <p:nvSpPr>
          <p:cNvPr id="109571" name="Rectangle 2">
            <a:extLst>
              <a:ext uri="{FF2B5EF4-FFF2-40B4-BE49-F238E27FC236}">
                <a16:creationId xmlns:a16="http://schemas.microsoft.com/office/drawing/2014/main" id="{760242F2-7811-BEF9-9E65-ECAD995713F4}"/>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39231E74-8F00-EA75-DB55-CDB83505B2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94015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Liddy, E.D. 2001. Natural Language Processing. In Encyclopedia of Library and Information Science, 2nd Ed. NY. Marcel Decker, Inc.</a:t>
            </a:r>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33</a:t>
            </a:fld>
            <a:endParaRPr lang="en-IE"/>
          </a:p>
        </p:txBody>
      </p:sp>
    </p:spTree>
    <p:extLst>
      <p:ext uri="{BB962C8B-B14F-4D97-AF65-F5344CB8AC3E}">
        <p14:creationId xmlns:p14="http://schemas.microsoft.com/office/powerpoint/2010/main" val="2047902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34</a:t>
            </a:fld>
            <a:endParaRPr lang="en-IE"/>
          </a:p>
        </p:txBody>
      </p:sp>
    </p:spTree>
    <p:extLst>
      <p:ext uri="{BB962C8B-B14F-4D97-AF65-F5344CB8AC3E}">
        <p14:creationId xmlns:p14="http://schemas.microsoft.com/office/powerpoint/2010/main" val="332732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06A84-E225-F847-6D00-8C480B6F6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D5767-FEE2-20C5-D091-C2AE94EB4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5BCED-33E5-932E-A1C0-014129DCC902}"/>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Simmons, A.B. and Chappell, S.G., 1988. Artificial intelligence-definition and practice. </a:t>
            </a:r>
            <a:r>
              <a:rPr lang="en-US" b="0" i="1" dirty="0">
                <a:solidFill>
                  <a:srgbClr val="222222"/>
                </a:solidFill>
                <a:effectLst/>
                <a:latin typeface="Arial" panose="020B0604020202020204" pitchFamily="34" charset="0"/>
              </a:rPr>
              <a:t>IEEE journal of oceanic engineering</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13</a:t>
            </a:r>
            <a:r>
              <a:rPr lang="en-US" b="0" i="0" dirty="0">
                <a:solidFill>
                  <a:srgbClr val="222222"/>
                </a:solidFill>
                <a:effectLst/>
                <a:latin typeface="Arial" panose="020B0604020202020204" pitchFamily="34" charset="0"/>
              </a:rPr>
              <a:t>(2), pp.14-42.</a:t>
            </a:r>
            <a:endParaRPr lang="en-IE" dirty="0"/>
          </a:p>
        </p:txBody>
      </p:sp>
      <p:sp>
        <p:nvSpPr>
          <p:cNvPr id="4" name="Slide Number Placeholder 3">
            <a:extLst>
              <a:ext uri="{FF2B5EF4-FFF2-40B4-BE49-F238E27FC236}">
                <a16:creationId xmlns:a16="http://schemas.microsoft.com/office/drawing/2014/main" id="{F3EAC561-33CB-39D7-DA53-513BE914FB74}"/>
              </a:ext>
            </a:extLst>
          </p:cNvPr>
          <p:cNvSpPr>
            <a:spLocks noGrp="1"/>
          </p:cNvSpPr>
          <p:nvPr>
            <p:ph type="sldNum" sz="quarter" idx="5"/>
          </p:nvPr>
        </p:nvSpPr>
        <p:spPr/>
        <p:txBody>
          <a:bodyPr/>
          <a:lstStyle/>
          <a:p>
            <a:fld id="{B1C2C7E2-A38D-4063-B2B8-A2A9C0F33D9F}" type="slidenum">
              <a:rPr lang="en-IE" smtClean="0"/>
              <a:t>4</a:t>
            </a:fld>
            <a:endParaRPr lang="en-IE"/>
          </a:p>
        </p:txBody>
      </p:sp>
    </p:spTree>
    <p:extLst>
      <p:ext uri="{BB962C8B-B14F-4D97-AF65-F5344CB8AC3E}">
        <p14:creationId xmlns:p14="http://schemas.microsoft.com/office/powerpoint/2010/main" val="2999698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35</a:t>
            </a:fld>
            <a:endParaRPr lang="en-IE"/>
          </a:p>
        </p:txBody>
      </p:sp>
    </p:spTree>
    <p:extLst>
      <p:ext uri="{BB962C8B-B14F-4D97-AF65-F5344CB8AC3E}">
        <p14:creationId xmlns:p14="http://schemas.microsoft.com/office/powerpoint/2010/main" val="438610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https://www.youtube.com/watch?v=</a:t>
            </a:r>
          </a:p>
        </p:txBody>
      </p:sp>
      <p:sp>
        <p:nvSpPr>
          <p:cNvPr id="4" name="Slide Number Placeholder 3"/>
          <p:cNvSpPr>
            <a:spLocks noGrp="1"/>
          </p:cNvSpPr>
          <p:nvPr>
            <p:ph type="sldNum" sz="quarter" idx="5"/>
          </p:nvPr>
        </p:nvSpPr>
        <p:spPr/>
        <p:txBody>
          <a:bodyPr/>
          <a:lstStyle/>
          <a:p>
            <a:fld id="{B1C2C7E2-A38D-4063-B2B8-A2A9C0F33D9F}" type="slidenum">
              <a:rPr lang="en-IE" smtClean="0"/>
              <a:t>36</a:t>
            </a:fld>
            <a:endParaRPr lang="en-IE"/>
          </a:p>
        </p:txBody>
      </p:sp>
    </p:spTree>
    <p:extLst>
      <p:ext uri="{BB962C8B-B14F-4D97-AF65-F5344CB8AC3E}">
        <p14:creationId xmlns:p14="http://schemas.microsoft.com/office/powerpoint/2010/main" val="2948043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37</a:t>
            </a:fld>
            <a:endParaRPr lang="en-IE"/>
          </a:p>
        </p:txBody>
      </p:sp>
    </p:spTree>
    <p:extLst>
      <p:ext uri="{BB962C8B-B14F-4D97-AF65-F5344CB8AC3E}">
        <p14:creationId xmlns:p14="http://schemas.microsoft.com/office/powerpoint/2010/main" val="79585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https://www.youtube.com/watch?v=a5mZ0R3h8m0</a:t>
            </a:r>
          </a:p>
        </p:txBody>
      </p:sp>
      <p:sp>
        <p:nvSpPr>
          <p:cNvPr id="4" name="Slide Number Placeholder 3"/>
          <p:cNvSpPr>
            <a:spLocks noGrp="1"/>
          </p:cNvSpPr>
          <p:nvPr>
            <p:ph type="sldNum" sz="quarter" idx="5"/>
          </p:nvPr>
        </p:nvSpPr>
        <p:spPr/>
        <p:txBody>
          <a:bodyPr/>
          <a:lstStyle/>
          <a:p>
            <a:fld id="{B1C2C7E2-A38D-4063-B2B8-A2A9C0F33D9F}" type="slidenum">
              <a:rPr lang="en-IE" smtClean="0"/>
              <a:t>38</a:t>
            </a:fld>
            <a:endParaRPr lang="en-IE"/>
          </a:p>
        </p:txBody>
      </p:sp>
    </p:spTree>
    <p:extLst>
      <p:ext uri="{BB962C8B-B14F-4D97-AF65-F5344CB8AC3E}">
        <p14:creationId xmlns:p14="http://schemas.microsoft.com/office/powerpoint/2010/main" val="3826421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39</a:t>
            </a:fld>
            <a:endParaRPr lang="en-IE"/>
          </a:p>
        </p:txBody>
      </p:sp>
    </p:spTree>
    <p:extLst>
      <p:ext uri="{BB962C8B-B14F-4D97-AF65-F5344CB8AC3E}">
        <p14:creationId xmlns:p14="http://schemas.microsoft.com/office/powerpoint/2010/main" val="2175625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40</a:t>
            </a:fld>
            <a:endParaRPr lang="en-IE"/>
          </a:p>
        </p:txBody>
      </p:sp>
    </p:spTree>
    <p:extLst>
      <p:ext uri="{BB962C8B-B14F-4D97-AF65-F5344CB8AC3E}">
        <p14:creationId xmlns:p14="http://schemas.microsoft.com/office/powerpoint/2010/main" val="747037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41</a:t>
            </a:fld>
            <a:endParaRPr lang="en-IE"/>
          </a:p>
        </p:txBody>
      </p:sp>
    </p:spTree>
    <p:extLst>
      <p:ext uri="{BB962C8B-B14F-4D97-AF65-F5344CB8AC3E}">
        <p14:creationId xmlns:p14="http://schemas.microsoft.com/office/powerpoint/2010/main" val="3983079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42</a:t>
            </a:fld>
            <a:endParaRPr lang="en-IE"/>
          </a:p>
        </p:txBody>
      </p:sp>
    </p:spTree>
    <p:extLst>
      <p:ext uri="{BB962C8B-B14F-4D97-AF65-F5344CB8AC3E}">
        <p14:creationId xmlns:p14="http://schemas.microsoft.com/office/powerpoint/2010/main" val="3677380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43</a:t>
            </a:fld>
            <a:endParaRPr lang="en-IE"/>
          </a:p>
        </p:txBody>
      </p:sp>
    </p:spTree>
    <p:extLst>
      <p:ext uri="{BB962C8B-B14F-4D97-AF65-F5344CB8AC3E}">
        <p14:creationId xmlns:p14="http://schemas.microsoft.com/office/powerpoint/2010/main" val="3320936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44</a:t>
            </a:fld>
            <a:endParaRPr lang="en-IE"/>
          </a:p>
        </p:txBody>
      </p:sp>
    </p:spTree>
    <p:extLst>
      <p:ext uri="{BB962C8B-B14F-4D97-AF65-F5344CB8AC3E}">
        <p14:creationId xmlns:p14="http://schemas.microsoft.com/office/powerpoint/2010/main" val="3073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5</a:t>
            </a:fld>
            <a:endParaRPr lang="en-IE"/>
          </a:p>
        </p:txBody>
      </p:sp>
    </p:spTree>
    <p:extLst>
      <p:ext uri="{BB962C8B-B14F-4D97-AF65-F5344CB8AC3E}">
        <p14:creationId xmlns:p14="http://schemas.microsoft.com/office/powerpoint/2010/main" val="3144341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F2041-8E5F-65BC-0537-D4DA5AD13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1385D-F099-7A5B-C1AA-E121491AC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2A95C-5314-A027-CFEB-FEFB97490A3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B554FCF-D664-8B89-1C2E-3AE1B0AB3B54}"/>
              </a:ext>
            </a:extLst>
          </p:cNvPr>
          <p:cNvSpPr>
            <a:spLocks noGrp="1"/>
          </p:cNvSpPr>
          <p:nvPr>
            <p:ph type="sldNum" sz="quarter" idx="5"/>
          </p:nvPr>
        </p:nvSpPr>
        <p:spPr/>
        <p:txBody>
          <a:bodyPr/>
          <a:lstStyle/>
          <a:p>
            <a:fld id="{B1C2C7E2-A38D-4063-B2B8-A2A9C0F33D9F}" type="slidenum">
              <a:rPr lang="en-IE" smtClean="0"/>
              <a:t>45</a:t>
            </a:fld>
            <a:endParaRPr lang="en-IE"/>
          </a:p>
        </p:txBody>
      </p:sp>
    </p:spTree>
    <p:extLst>
      <p:ext uri="{BB962C8B-B14F-4D97-AF65-F5344CB8AC3E}">
        <p14:creationId xmlns:p14="http://schemas.microsoft.com/office/powerpoint/2010/main" val="4253404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20493-2F0D-7EC9-3129-7F3F9EC72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14FAE-3902-475A-8A66-217AD1F66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05829-E867-7E0F-E90A-C383C0467D7D}"/>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52AA9F6-EB48-4C3F-DF55-7B91D8BF050B}"/>
              </a:ext>
            </a:extLst>
          </p:cNvPr>
          <p:cNvSpPr>
            <a:spLocks noGrp="1"/>
          </p:cNvSpPr>
          <p:nvPr>
            <p:ph type="sldNum" sz="quarter" idx="5"/>
          </p:nvPr>
        </p:nvSpPr>
        <p:spPr/>
        <p:txBody>
          <a:bodyPr/>
          <a:lstStyle/>
          <a:p>
            <a:fld id="{B1C2C7E2-A38D-4063-B2B8-A2A9C0F33D9F}" type="slidenum">
              <a:rPr lang="en-IE" smtClean="0"/>
              <a:t>46</a:t>
            </a:fld>
            <a:endParaRPr lang="en-IE"/>
          </a:p>
        </p:txBody>
      </p:sp>
    </p:spTree>
    <p:extLst>
      <p:ext uri="{BB962C8B-B14F-4D97-AF65-F5344CB8AC3E}">
        <p14:creationId xmlns:p14="http://schemas.microsoft.com/office/powerpoint/2010/main" val="3215922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1C7B6-24CA-758C-1CF4-4661D9892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EBD15-850F-3214-EF37-E627081CD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BBBF0-CA38-4CD7-9835-D302C2328E42}"/>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F6D5CA1-2D58-C3BC-65D3-BCC147299637}"/>
              </a:ext>
            </a:extLst>
          </p:cNvPr>
          <p:cNvSpPr>
            <a:spLocks noGrp="1"/>
          </p:cNvSpPr>
          <p:nvPr>
            <p:ph type="sldNum" sz="quarter" idx="5"/>
          </p:nvPr>
        </p:nvSpPr>
        <p:spPr/>
        <p:txBody>
          <a:bodyPr/>
          <a:lstStyle/>
          <a:p>
            <a:fld id="{B1C2C7E2-A38D-4063-B2B8-A2A9C0F33D9F}" type="slidenum">
              <a:rPr lang="en-IE" smtClean="0"/>
              <a:t>47</a:t>
            </a:fld>
            <a:endParaRPr lang="en-IE"/>
          </a:p>
        </p:txBody>
      </p:sp>
    </p:spTree>
    <p:extLst>
      <p:ext uri="{BB962C8B-B14F-4D97-AF65-F5344CB8AC3E}">
        <p14:creationId xmlns:p14="http://schemas.microsoft.com/office/powerpoint/2010/main" val="1464084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52</a:t>
            </a:fld>
            <a:endParaRPr lang="en-IE"/>
          </a:p>
        </p:txBody>
      </p:sp>
    </p:spTree>
    <p:extLst>
      <p:ext uri="{BB962C8B-B14F-4D97-AF65-F5344CB8AC3E}">
        <p14:creationId xmlns:p14="http://schemas.microsoft.com/office/powerpoint/2010/main" val="3363764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A5B97D8-36D9-DFAC-2AA9-B4377D34A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80E0D3-1B4E-4901-BD79-B9B82F9B43E3}" type="slidenum">
              <a:rPr lang="en-US" altLang="en-US">
                <a:latin typeface="Times New Roman" panose="02020603050405020304" pitchFamily="18" charset="0"/>
              </a:rPr>
              <a:pPr/>
              <a:t>54</a:t>
            </a:fld>
            <a:endParaRPr lang="en-US" altLang="en-US">
              <a:latin typeface="Times New Roman" panose="02020603050405020304" pitchFamily="18" charset="0"/>
            </a:endParaRPr>
          </a:p>
        </p:txBody>
      </p:sp>
      <p:sp>
        <p:nvSpPr>
          <p:cNvPr id="109571" name="Rectangle 2">
            <a:extLst>
              <a:ext uri="{FF2B5EF4-FFF2-40B4-BE49-F238E27FC236}">
                <a16:creationId xmlns:a16="http://schemas.microsoft.com/office/drawing/2014/main" id="{758DFF52-5331-2E51-6E01-96AC9F7485D7}"/>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B3D40419-8832-1FC5-021F-0B568C675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41881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Arial" panose="020B0604020202020204" pitchFamily="34" charset="0"/>
              </a:rPr>
              <a:t>Manzotti</a:t>
            </a:r>
            <a:r>
              <a:rPr lang="en-US" b="0" i="0" dirty="0">
                <a:solidFill>
                  <a:srgbClr val="222222"/>
                </a:solidFill>
                <a:effectLst/>
                <a:latin typeface="Arial" panose="020B0604020202020204" pitchFamily="34" charset="0"/>
              </a:rPr>
              <a:t>, R., 2019. Embodied AI beyond embodied cognition and </a:t>
            </a:r>
            <a:r>
              <a:rPr lang="en-US" b="0" i="0" dirty="0" err="1">
                <a:solidFill>
                  <a:srgbClr val="222222"/>
                </a:solidFill>
                <a:effectLst/>
                <a:latin typeface="Arial" panose="020B0604020202020204" pitchFamily="34" charset="0"/>
              </a:rPr>
              <a:t>enactivism</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Philosophies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4</a:t>
            </a:r>
            <a:r>
              <a:rPr lang="en-US" b="0" i="0" dirty="0">
                <a:solidFill>
                  <a:srgbClr val="222222"/>
                </a:solidFill>
                <a:effectLst/>
                <a:latin typeface="Arial" panose="020B0604020202020204" pitchFamily="34" charset="0"/>
              </a:rPr>
              <a:t>(3), p.39.</a:t>
            </a:r>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56</a:t>
            </a:fld>
            <a:endParaRPr lang="en-IE"/>
          </a:p>
        </p:txBody>
      </p:sp>
    </p:spTree>
    <p:extLst>
      <p:ext uri="{BB962C8B-B14F-4D97-AF65-F5344CB8AC3E}">
        <p14:creationId xmlns:p14="http://schemas.microsoft.com/office/powerpoint/2010/main" val="2322803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57</a:t>
            </a:fld>
            <a:endParaRPr lang="en-IE"/>
          </a:p>
        </p:txBody>
      </p:sp>
    </p:spTree>
    <p:extLst>
      <p:ext uri="{BB962C8B-B14F-4D97-AF65-F5344CB8AC3E}">
        <p14:creationId xmlns:p14="http://schemas.microsoft.com/office/powerpoint/2010/main" val="2114891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58</a:t>
            </a:fld>
            <a:endParaRPr lang="en-IE"/>
          </a:p>
        </p:txBody>
      </p:sp>
    </p:spTree>
    <p:extLst>
      <p:ext uri="{BB962C8B-B14F-4D97-AF65-F5344CB8AC3E}">
        <p14:creationId xmlns:p14="http://schemas.microsoft.com/office/powerpoint/2010/main" val="25092811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59</a:t>
            </a:fld>
            <a:endParaRPr lang="en-IE"/>
          </a:p>
        </p:txBody>
      </p:sp>
    </p:spTree>
    <p:extLst>
      <p:ext uri="{BB962C8B-B14F-4D97-AF65-F5344CB8AC3E}">
        <p14:creationId xmlns:p14="http://schemas.microsoft.com/office/powerpoint/2010/main" val="4068776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60</a:t>
            </a:fld>
            <a:endParaRPr lang="en-IE"/>
          </a:p>
        </p:txBody>
      </p:sp>
    </p:spTree>
    <p:extLst>
      <p:ext uri="{BB962C8B-B14F-4D97-AF65-F5344CB8AC3E}">
        <p14:creationId xmlns:p14="http://schemas.microsoft.com/office/powerpoint/2010/main" val="208780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a:t>
            </a:fld>
            <a:endParaRPr lang="en-IE"/>
          </a:p>
        </p:txBody>
      </p:sp>
    </p:spTree>
    <p:extLst>
      <p:ext uri="{BB962C8B-B14F-4D97-AF65-F5344CB8AC3E}">
        <p14:creationId xmlns:p14="http://schemas.microsoft.com/office/powerpoint/2010/main" val="3102090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61</a:t>
            </a:fld>
            <a:endParaRPr lang="en-IE"/>
          </a:p>
        </p:txBody>
      </p:sp>
    </p:spTree>
    <p:extLst>
      <p:ext uri="{BB962C8B-B14F-4D97-AF65-F5344CB8AC3E}">
        <p14:creationId xmlns:p14="http://schemas.microsoft.com/office/powerpoint/2010/main" val="11363678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62</a:t>
            </a:fld>
            <a:endParaRPr lang="en-IE"/>
          </a:p>
        </p:txBody>
      </p:sp>
    </p:spTree>
    <p:extLst>
      <p:ext uri="{BB962C8B-B14F-4D97-AF65-F5344CB8AC3E}">
        <p14:creationId xmlns:p14="http://schemas.microsoft.com/office/powerpoint/2010/main" val="1065815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63</a:t>
            </a:fld>
            <a:endParaRPr lang="en-IE"/>
          </a:p>
        </p:txBody>
      </p:sp>
    </p:spTree>
    <p:extLst>
      <p:ext uri="{BB962C8B-B14F-4D97-AF65-F5344CB8AC3E}">
        <p14:creationId xmlns:p14="http://schemas.microsoft.com/office/powerpoint/2010/main" val="1103749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A5B97D8-36D9-DFAC-2AA9-B4377D34A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80E0D3-1B4E-4901-BD79-B9B82F9B43E3}" type="slidenum">
              <a:rPr lang="en-US" altLang="en-US">
                <a:latin typeface="Times New Roman" panose="02020603050405020304" pitchFamily="18" charset="0"/>
              </a:rPr>
              <a:pPr/>
              <a:t>65</a:t>
            </a:fld>
            <a:endParaRPr lang="en-US" altLang="en-US">
              <a:latin typeface="Times New Roman" panose="02020603050405020304" pitchFamily="18" charset="0"/>
            </a:endParaRPr>
          </a:p>
        </p:txBody>
      </p:sp>
      <p:sp>
        <p:nvSpPr>
          <p:cNvPr id="109571" name="Rectangle 2">
            <a:extLst>
              <a:ext uri="{FF2B5EF4-FFF2-40B4-BE49-F238E27FC236}">
                <a16:creationId xmlns:a16="http://schemas.microsoft.com/office/drawing/2014/main" id="{758DFF52-5331-2E51-6E01-96AC9F7485D7}"/>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B3D40419-8832-1FC5-021F-0B568C675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679977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67</a:t>
            </a:fld>
            <a:endParaRPr lang="en-IE"/>
          </a:p>
        </p:txBody>
      </p:sp>
    </p:spTree>
    <p:extLst>
      <p:ext uri="{BB962C8B-B14F-4D97-AF65-F5344CB8AC3E}">
        <p14:creationId xmlns:p14="http://schemas.microsoft.com/office/powerpoint/2010/main" val="402052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69</a:t>
            </a:fld>
            <a:endParaRPr lang="en-IE"/>
          </a:p>
        </p:txBody>
      </p:sp>
    </p:spTree>
    <p:extLst>
      <p:ext uri="{BB962C8B-B14F-4D97-AF65-F5344CB8AC3E}">
        <p14:creationId xmlns:p14="http://schemas.microsoft.com/office/powerpoint/2010/main" val="3218889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70</a:t>
            </a:fld>
            <a:endParaRPr lang="en-IE"/>
          </a:p>
        </p:txBody>
      </p:sp>
    </p:spTree>
    <p:extLst>
      <p:ext uri="{BB962C8B-B14F-4D97-AF65-F5344CB8AC3E}">
        <p14:creationId xmlns:p14="http://schemas.microsoft.com/office/powerpoint/2010/main" val="1974689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71</a:t>
            </a:fld>
            <a:endParaRPr lang="en-IE"/>
          </a:p>
        </p:txBody>
      </p:sp>
    </p:spTree>
    <p:extLst>
      <p:ext uri="{BB962C8B-B14F-4D97-AF65-F5344CB8AC3E}">
        <p14:creationId xmlns:p14="http://schemas.microsoft.com/office/powerpoint/2010/main" val="12090546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72</a:t>
            </a:fld>
            <a:endParaRPr lang="en-IE"/>
          </a:p>
        </p:txBody>
      </p:sp>
    </p:spTree>
    <p:extLst>
      <p:ext uri="{BB962C8B-B14F-4D97-AF65-F5344CB8AC3E}">
        <p14:creationId xmlns:p14="http://schemas.microsoft.com/office/powerpoint/2010/main" val="3715330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73</a:t>
            </a:fld>
            <a:endParaRPr lang="en-IE"/>
          </a:p>
        </p:txBody>
      </p:sp>
    </p:spTree>
    <p:extLst>
      <p:ext uri="{BB962C8B-B14F-4D97-AF65-F5344CB8AC3E}">
        <p14:creationId xmlns:p14="http://schemas.microsoft.com/office/powerpoint/2010/main" val="211466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a:t>
            </a:fld>
            <a:endParaRPr lang="en-IE"/>
          </a:p>
        </p:txBody>
      </p:sp>
    </p:spTree>
    <p:extLst>
      <p:ext uri="{BB962C8B-B14F-4D97-AF65-F5344CB8AC3E}">
        <p14:creationId xmlns:p14="http://schemas.microsoft.com/office/powerpoint/2010/main" val="29882726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74</a:t>
            </a:fld>
            <a:endParaRPr lang="en-IE"/>
          </a:p>
        </p:txBody>
      </p:sp>
    </p:spTree>
    <p:extLst>
      <p:ext uri="{BB962C8B-B14F-4D97-AF65-F5344CB8AC3E}">
        <p14:creationId xmlns:p14="http://schemas.microsoft.com/office/powerpoint/2010/main" val="29988528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75</a:t>
            </a:fld>
            <a:endParaRPr lang="en-IE"/>
          </a:p>
        </p:txBody>
      </p:sp>
    </p:spTree>
    <p:extLst>
      <p:ext uri="{BB962C8B-B14F-4D97-AF65-F5344CB8AC3E}">
        <p14:creationId xmlns:p14="http://schemas.microsoft.com/office/powerpoint/2010/main" val="40718306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76</a:t>
            </a:fld>
            <a:endParaRPr lang="en-IE"/>
          </a:p>
        </p:txBody>
      </p:sp>
    </p:spTree>
    <p:extLst>
      <p:ext uri="{BB962C8B-B14F-4D97-AF65-F5344CB8AC3E}">
        <p14:creationId xmlns:p14="http://schemas.microsoft.com/office/powerpoint/2010/main" val="41574316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https://www.geeksforgeeks.org/search-algorithms-in-ai/</a:t>
            </a:r>
          </a:p>
        </p:txBody>
      </p:sp>
      <p:sp>
        <p:nvSpPr>
          <p:cNvPr id="4" name="Slide Number Placeholder 3"/>
          <p:cNvSpPr>
            <a:spLocks noGrp="1"/>
          </p:cNvSpPr>
          <p:nvPr>
            <p:ph type="sldNum" sz="quarter" idx="5"/>
          </p:nvPr>
        </p:nvSpPr>
        <p:spPr/>
        <p:txBody>
          <a:bodyPr/>
          <a:lstStyle/>
          <a:p>
            <a:fld id="{B1C2C7E2-A38D-4063-B2B8-A2A9C0F33D9F}" type="slidenum">
              <a:rPr lang="en-IE" smtClean="0"/>
              <a:t>77</a:t>
            </a:fld>
            <a:endParaRPr lang="en-IE"/>
          </a:p>
        </p:txBody>
      </p:sp>
    </p:spTree>
    <p:extLst>
      <p:ext uri="{BB962C8B-B14F-4D97-AF65-F5344CB8AC3E}">
        <p14:creationId xmlns:p14="http://schemas.microsoft.com/office/powerpoint/2010/main" val="1079177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78</a:t>
            </a:fld>
            <a:endParaRPr lang="en-IE"/>
          </a:p>
        </p:txBody>
      </p:sp>
    </p:spTree>
    <p:extLst>
      <p:ext uri="{BB962C8B-B14F-4D97-AF65-F5344CB8AC3E}">
        <p14:creationId xmlns:p14="http://schemas.microsoft.com/office/powerpoint/2010/main" val="2450184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79</a:t>
            </a:fld>
            <a:endParaRPr lang="en-IE"/>
          </a:p>
        </p:txBody>
      </p:sp>
    </p:spTree>
    <p:extLst>
      <p:ext uri="{BB962C8B-B14F-4D97-AF65-F5344CB8AC3E}">
        <p14:creationId xmlns:p14="http://schemas.microsoft.com/office/powerpoint/2010/main" val="16602474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80</a:t>
            </a:fld>
            <a:endParaRPr lang="en-IE"/>
          </a:p>
        </p:txBody>
      </p:sp>
    </p:spTree>
    <p:extLst>
      <p:ext uri="{BB962C8B-B14F-4D97-AF65-F5344CB8AC3E}">
        <p14:creationId xmlns:p14="http://schemas.microsoft.com/office/powerpoint/2010/main" val="98487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81</a:t>
            </a:fld>
            <a:endParaRPr lang="en-IE"/>
          </a:p>
        </p:txBody>
      </p:sp>
    </p:spTree>
    <p:extLst>
      <p:ext uri="{BB962C8B-B14F-4D97-AF65-F5344CB8AC3E}">
        <p14:creationId xmlns:p14="http://schemas.microsoft.com/office/powerpoint/2010/main" val="38313785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82</a:t>
            </a:fld>
            <a:endParaRPr lang="en-IE"/>
          </a:p>
        </p:txBody>
      </p:sp>
    </p:spTree>
    <p:extLst>
      <p:ext uri="{BB962C8B-B14F-4D97-AF65-F5344CB8AC3E}">
        <p14:creationId xmlns:p14="http://schemas.microsoft.com/office/powerpoint/2010/main" val="41966852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83</a:t>
            </a:fld>
            <a:endParaRPr lang="en-IE"/>
          </a:p>
        </p:txBody>
      </p:sp>
    </p:spTree>
    <p:extLst>
      <p:ext uri="{BB962C8B-B14F-4D97-AF65-F5344CB8AC3E}">
        <p14:creationId xmlns:p14="http://schemas.microsoft.com/office/powerpoint/2010/main" val="117218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8</a:t>
            </a:fld>
            <a:endParaRPr lang="en-IE"/>
          </a:p>
        </p:txBody>
      </p:sp>
    </p:spTree>
    <p:extLst>
      <p:ext uri="{BB962C8B-B14F-4D97-AF65-F5344CB8AC3E}">
        <p14:creationId xmlns:p14="http://schemas.microsoft.com/office/powerpoint/2010/main" val="701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84</a:t>
            </a:fld>
            <a:endParaRPr lang="en-IE"/>
          </a:p>
        </p:txBody>
      </p:sp>
    </p:spTree>
    <p:extLst>
      <p:ext uri="{BB962C8B-B14F-4D97-AF65-F5344CB8AC3E}">
        <p14:creationId xmlns:p14="http://schemas.microsoft.com/office/powerpoint/2010/main" val="19161089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Crevier, Daniel (1993). AI: The Tumultuous Search for Artificial Intelligence. New York, NY: </a:t>
            </a:r>
            <a:r>
              <a:rPr lang="en-US" dirty="0" err="1"/>
              <a:t>BasicBooks</a:t>
            </a:r>
            <a:r>
              <a:rPr lang="en-US" dirty="0"/>
              <a:t>. ISBN 0-465-02997-3.</a:t>
            </a:r>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85</a:t>
            </a:fld>
            <a:endParaRPr lang="en-IE"/>
          </a:p>
        </p:txBody>
      </p:sp>
    </p:spTree>
    <p:extLst>
      <p:ext uri="{BB962C8B-B14F-4D97-AF65-F5344CB8AC3E}">
        <p14:creationId xmlns:p14="http://schemas.microsoft.com/office/powerpoint/2010/main" val="8047341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87</a:t>
            </a:fld>
            <a:endParaRPr lang="en-IE"/>
          </a:p>
        </p:txBody>
      </p:sp>
    </p:spTree>
    <p:extLst>
      <p:ext uri="{BB962C8B-B14F-4D97-AF65-F5344CB8AC3E}">
        <p14:creationId xmlns:p14="http://schemas.microsoft.com/office/powerpoint/2010/main" val="10845009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88</a:t>
            </a:fld>
            <a:endParaRPr lang="en-IE"/>
          </a:p>
        </p:txBody>
      </p:sp>
    </p:spTree>
    <p:extLst>
      <p:ext uri="{BB962C8B-B14F-4D97-AF65-F5344CB8AC3E}">
        <p14:creationId xmlns:p14="http://schemas.microsoft.com/office/powerpoint/2010/main" val="4054882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90</a:t>
            </a:fld>
            <a:endParaRPr lang="en-IE"/>
          </a:p>
        </p:txBody>
      </p:sp>
    </p:spTree>
    <p:extLst>
      <p:ext uri="{BB962C8B-B14F-4D97-AF65-F5344CB8AC3E}">
        <p14:creationId xmlns:p14="http://schemas.microsoft.com/office/powerpoint/2010/main" val="30691473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92</a:t>
            </a:fld>
            <a:endParaRPr lang="en-IE"/>
          </a:p>
        </p:txBody>
      </p:sp>
    </p:spTree>
    <p:extLst>
      <p:ext uri="{BB962C8B-B14F-4D97-AF65-F5344CB8AC3E}">
        <p14:creationId xmlns:p14="http://schemas.microsoft.com/office/powerpoint/2010/main" val="30669145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93</a:t>
            </a:fld>
            <a:endParaRPr lang="en-IE"/>
          </a:p>
        </p:txBody>
      </p:sp>
    </p:spTree>
    <p:extLst>
      <p:ext uri="{BB962C8B-B14F-4D97-AF65-F5344CB8AC3E}">
        <p14:creationId xmlns:p14="http://schemas.microsoft.com/office/powerpoint/2010/main" val="1779795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95</a:t>
            </a:fld>
            <a:endParaRPr lang="en-IE"/>
          </a:p>
        </p:txBody>
      </p:sp>
    </p:spTree>
    <p:extLst>
      <p:ext uri="{BB962C8B-B14F-4D97-AF65-F5344CB8AC3E}">
        <p14:creationId xmlns:p14="http://schemas.microsoft.com/office/powerpoint/2010/main" val="24277888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97</a:t>
            </a:fld>
            <a:endParaRPr lang="en-IE"/>
          </a:p>
        </p:txBody>
      </p:sp>
    </p:spTree>
    <p:extLst>
      <p:ext uri="{BB962C8B-B14F-4D97-AF65-F5344CB8AC3E}">
        <p14:creationId xmlns:p14="http://schemas.microsoft.com/office/powerpoint/2010/main" val="244298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98</a:t>
            </a:fld>
            <a:endParaRPr lang="en-IE"/>
          </a:p>
        </p:txBody>
      </p:sp>
    </p:spTree>
    <p:extLst>
      <p:ext uri="{BB962C8B-B14F-4D97-AF65-F5344CB8AC3E}">
        <p14:creationId xmlns:p14="http://schemas.microsoft.com/office/powerpoint/2010/main" val="1455692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9</a:t>
            </a:fld>
            <a:endParaRPr lang="en-IE"/>
          </a:p>
        </p:txBody>
      </p:sp>
    </p:spTree>
    <p:extLst>
      <p:ext uri="{BB962C8B-B14F-4D97-AF65-F5344CB8AC3E}">
        <p14:creationId xmlns:p14="http://schemas.microsoft.com/office/powerpoint/2010/main" val="40010223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A5B97D8-36D9-DFAC-2AA9-B4377D34A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80E0D3-1B4E-4901-BD79-B9B82F9B43E3}" type="slidenum">
              <a:rPr lang="en-US" altLang="en-US">
                <a:latin typeface="Times New Roman" panose="02020603050405020304" pitchFamily="18" charset="0"/>
              </a:rPr>
              <a:pPr/>
              <a:t>99</a:t>
            </a:fld>
            <a:endParaRPr lang="en-US" altLang="en-US">
              <a:latin typeface="Times New Roman" panose="02020603050405020304" pitchFamily="18" charset="0"/>
            </a:endParaRPr>
          </a:p>
        </p:txBody>
      </p:sp>
      <p:sp>
        <p:nvSpPr>
          <p:cNvPr id="109571" name="Rectangle 2">
            <a:extLst>
              <a:ext uri="{FF2B5EF4-FFF2-40B4-BE49-F238E27FC236}">
                <a16:creationId xmlns:a16="http://schemas.microsoft.com/office/drawing/2014/main" id="{758DFF52-5331-2E51-6E01-96AC9F7485D7}"/>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B3D40419-8832-1FC5-021F-0B568C675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33179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10</a:t>
            </a:fld>
            <a:endParaRPr lang="en-IE"/>
          </a:p>
        </p:txBody>
      </p:sp>
    </p:spTree>
    <p:extLst>
      <p:ext uri="{BB962C8B-B14F-4D97-AF65-F5344CB8AC3E}">
        <p14:creationId xmlns:p14="http://schemas.microsoft.com/office/powerpoint/2010/main" val="123638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23/04/2025</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23/04/2025</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2.jpeg"/></Relationships>
</file>

<file path=ppt/slides/_rels/slide10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6.png"/><Relationship Id="rId5" Type="http://schemas.openxmlformats.org/officeDocument/2006/relationships/diagramLayout" Target="../diagrams/layout1.xml"/><Relationship Id="rId10" Type="http://schemas.openxmlformats.org/officeDocument/2006/relationships/image" Target="../media/image15.svg"/><Relationship Id="rId4" Type="http://schemas.openxmlformats.org/officeDocument/2006/relationships/diagramData" Target="../diagrams/data1.xml"/><Relationship Id="rId9" Type="http://schemas.openxmlformats.org/officeDocument/2006/relationships/image" Target="../media/image14.png"/><Relationship Id="rId1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7.gif"/><Relationship Id="rId4" Type="http://schemas.openxmlformats.org/officeDocument/2006/relationships/image" Target="../media/image56.gi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2.jpeg"/></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image" Target="../media/image82.gif"/><Relationship Id="rId7"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ngle view of circuit shaped like a brain">
            <a:extLst>
              <a:ext uri="{FF2B5EF4-FFF2-40B4-BE49-F238E27FC236}">
                <a16:creationId xmlns:a16="http://schemas.microsoft.com/office/drawing/2014/main" id="{21414B50-8E8D-09A5-ED16-91D3EA830F6A}"/>
              </a:ext>
            </a:extLst>
          </p:cNvPr>
          <p:cNvPicPr>
            <a:picLocks noChangeAspect="1"/>
          </p:cNvPicPr>
          <p:nvPr/>
        </p:nvPicPr>
        <p:blipFill rotWithShape="1">
          <a:blip r:embed="rId2"/>
          <a:srcRect t="19355"/>
          <a:stretch/>
        </p:blipFill>
        <p:spPr>
          <a:xfrm>
            <a:off x="-3047" y="10"/>
            <a:ext cx="12191999" cy="6857990"/>
          </a:xfrm>
          <a:prstGeom prst="rect">
            <a:avLst/>
          </a:prstGeom>
        </p:spPr>
      </p:pic>
      <p:sp>
        <p:nvSpPr>
          <p:cNvPr id="7" name="Rectangle 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1DC0A-E51A-1604-2384-D884142EF7A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IE" sz="5200" b="1" dirty="0">
                <a:solidFill>
                  <a:srgbClr val="FFFFFF"/>
                </a:solidFill>
              </a:rPr>
              <a:t>Artificial Intelligence</a:t>
            </a:r>
            <a:endParaRPr lang="en-IE" sz="5200" dirty="0">
              <a:solidFill>
                <a:srgbClr val="FFFFFF"/>
              </a:solidFill>
            </a:endParaRPr>
          </a:p>
        </p:txBody>
      </p:sp>
    </p:spTree>
    <p:extLst>
      <p:ext uri="{BB962C8B-B14F-4D97-AF65-F5344CB8AC3E}">
        <p14:creationId xmlns:p14="http://schemas.microsoft.com/office/powerpoint/2010/main" val="212617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B493F-557F-C9AF-26EC-DD5CDC486BD5}"/>
              </a:ext>
            </a:extLst>
          </p:cNvPr>
          <p:cNvPicPr>
            <a:picLocks noChangeAspect="1"/>
          </p:cNvPicPr>
          <p:nvPr/>
        </p:nvPicPr>
        <p:blipFill>
          <a:blip r:embed="rId3"/>
          <a:stretch>
            <a:fillRect/>
          </a:stretch>
        </p:blipFill>
        <p:spPr>
          <a:xfrm>
            <a:off x="1730829" y="2694849"/>
            <a:ext cx="5152879" cy="3307152"/>
          </a:xfrm>
          <a:prstGeom prst="rect">
            <a:avLst/>
          </a:prstGeom>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pic>
        <p:nvPicPr>
          <p:cNvPr id="1028" name="Picture 4" descr="1 How neurons are connected | Download Scientific Diagram">
            <a:extLst>
              <a:ext uri="{FF2B5EF4-FFF2-40B4-BE49-F238E27FC236}">
                <a16:creationId xmlns:a16="http://schemas.microsoft.com/office/drawing/2014/main" id="{0FB91230-525D-B78A-1E52-11E1EF82D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595" y="2427511"/>
            <a:ext cx="3559634" cy="3719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uroscience Widens Its Investigations of Disease Mechanisms">
            <a:extLst>
              <a:ext uri="{FF2B5EF4-FFF2-40B4-BE49-F238E27FC236}">
                <a16:creationId xmlns:a16="http://schemas.microsoft.com/office/drawing/2014/main" id="{A9266C1D-7EAD-1688-7A4D-B509A90CA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940" y="2427511"/>
            <a:ext cx="2416625" cy="265611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01F2876-9AD2-ABD4-BA66-53D47BC82B78}"/>
              </a:ext>
            </a:extLst>
          </p:cNvPr>
          <p:cNvSpPr>
            <a:spLocks noGrp="1"/>
          </p:cNvSpPr>
          <p:nvPr>
            <p:ph idx="1"/>
          </p:nvPr>
        </p:nvSpPr>
        <p:spPr>
          <a:xfrm>
            <a:off x="838200" y="1825625"/>
            <a:ext cx="10515600" cy="4667250"/>
          </a:xfrm>
        </p:spPr>
        <p:txBody>
          <a:bodyPr>
            <a:normAutofit/>
          </a:bodyPr>
          <a:lstStyle/>
          <a:p>
            <a:r>
              <a:rPr lang="en-US" sz="4400" dirty="0"/>
              <a:t>Biologically-inspired Systems</a:t>
            </a:r>
          </a:p>
        </p:txBody>
      </p:sp>
      <p:sp>
        <p:nvSpPr>
          <p:cNvPr id="3" name="Rectangle 2">
            <a:extLst>
              <a:ext uri="{FF2B5EF4-FFF2-40B4-BE49-F238E27FC236}">
                <a16:creationId xmlns:a16="http://schemas.microsoft.com/office/drawing/2014/main" id="{16FFAAA5-A394-91FA-ACD9-83EC43A3DFA9}"/>
              </a:ext>
            </a:extLst>
          </p:cNvPr>
          <p:cNvSpPr/>
          <p:nvPr/>
        </p:nvSpPr>
        <p:spPr>
          <a:xfrm>
            <a:off x="4781864" y="5753303"/>
            <a:ext cx="442140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latin typeface="Aharoni" panose="02010803020104030203" pitchFamily="2" charset="-79"/>
                <a:cs typeface="Aharoni" panose="02010803020104030203" pitchFamily="2" charset="-79"/>
              </a:rPr>
              <a:t>Neural Networks</a:t>
            </a:r>
          </a:p>
        </p:txBody>
      </p:sp>
    </p:spTree>
    <p:extLst>
      <p:ext uri="{BB962C8B-B14F-4D97-AF65-F5344CB8AC3E}">
        <p14:creationId xmlns:p14="http://schemas.microsoft.com/office/powerpoint/2010/main" val="23284147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47,200+ Thank You Stock Illustrations, Royalty-Free Vector Graphics &amp; Clip  Art - iStock | Thank you card, Appreciation, Gratitude">
            <a:extLst>
              <a:ext uri="{FF2B5EF4-FFF2-40B4-BE49-F238E27FC236}">
                <a16:creationId xmlns:a16="http://schemas.microsoft.com/office/drawing/2014/main" id="{A3470226-4579-C8E9-2E22-AF099CB38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003" y="590388"/>
            <a:ext cx="6691993" cy="567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7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uter | Definition, History, Operating Systems, &amp; Facts | Britannica">
            <a:extLst>
              <a:ext uri="{FF2B5EF4-FFF2-40B4-BE49-F238E27FC236}">
                <a16:creationId xmlns:a16="http://schemas.microsoft.com/office/drawing/2014/main" id="{DBFD231E-9784-81A5-A9CC-2DE42AF23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9" y="2177143"/>
            <a:ext cx="4632098" cy="31757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pic>
        <p:nvPicPr>
          <p:cNvPr id="5" name="Picture 4">
            <a:extLst>
              <a:ext uri="{FF2B5EF4-FFF2-40B4-BE49-F238E27FC236}">
                <a16:creationId xmlns:a16="http://schemas.microsoft.com/office/drawing/2014/main" id="{38A7B5FD-6551-0857-8B56-581C5E3A66EE}"/>
              </a:ext>
            </a:extLst>
          </p:cNvPr>
          <p:cNvPicPr>
            <a:picLocks noChangeAspect="1"/>
          </p:cNvPicPr>
          <p:nvPr/>
        </p:nvPicPr>
        <p:blipFill>
          <a:blip r:embed="rId5"/>
          <a:stretch>
            <a:fillRect/>
          </a:stretch>
        </p:blipFill>
        <p:spPr>
          <a:xfrm>
            <a:off x="4650673" y="1965916"/>
            <a:ext cx="6518070" cy="3598245"/>
          </a:xfrm>
          <a:prstGeom prst="rect">
            <a:avLst/>
          </a:prstGeom>
        </p:spPr>
      </p:pic>
      <p:sp>
        <p:nvSpPr>
          <p:cNvPr id="3" name="Rectangle 2">
            <a:extLst>
              <a:ext uri="{FF2B5EF4-FFF2-40B4-BE49-F238E27FC236}">
                <a16:creationId xmlns:a16="http://schemas.microsoft.com/office/drawing/2014/main" id="{7D534CDB-64E9-82D0-7CA6-142555839859}"/>
              </a:ext>
            </a:extLst>
          </p:cNvPr>
          <p:cNvSpPr/>
          <p:nvPr/>
        </p:nvSpPr>
        <p:spPr>
          <a:xfrm>
            <a:off x="3994719" y="5696673"/>
            <a:ext cx="657744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latin typeface="Aharoni" panose="02010803020104030203" pitchFamily="2" charset="-79"/>
                <a:cs typeface="Aharoni" panose="02010803020104030203" pitchFamily="2" charset="-79"/>
              </a:rPr>
              <a:t>Artificial Neural Networks</a:t>
            </a:r>
          </a:p>
        </p:txBody>
      </p:sp>
    </p:spTree>
    <p:extLst>
      <p:ext uri="{BB962C8B-B14F-4D97-AF65-F5344CB8AC3E}">
        <p14:creationId xmlns:p14="http://schemas.microsoft.com/office/powerpoint/2010/main" val="2396756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How many fruits and vegetables do we really need? - Harvard Health">
            <a:extLst>
              <a:ext uri="{FF2B5EF4-FFF2-40B4-BE49-F238E27FC236}">
                <a16:creationId xmlns:a16="http://schemas.microsoft.com/office/drawing/2014/main" id="{FBC92D79-2434-97B0-0428-EB2A5BBEA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70" b="997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8B85D9-CD5F-4490-57CB-25F2FCF52F1E}"/>
              </a:ext>
            </a:extLst>
          </p:cNvPr>
          <p:cNvSpPr/>
          <p:nvPr/>
        </p:nvSpPr>
        <p:spPr>
          <a:xfrm>
            <a:off x="2966777" y="2205335"/>
            <a:ext cx="6258445" cy="2215991"/>
          </a:xfrm>
          <a:prstGeom prst="rect">
            <a:avLst/>
          </a:prstGeom>
          <a:noFill/>
        </p:spPr>
        <p:txBody>
          <a:bodyPr wrap="none" lIns="91440" tIns="45720" rIns="91440" bIns="45720">
            <a:spAutoFit/>
          </a:bodyPr>
          <a:lstStyle/>
          <a:p>
            <a:pPr algn="ctr"/>
            <a:r>
              <a:rPr lang="en-US" sz="13800" b="1" cap="none" spc="50" dirty="0">
                <a:ln w="9525" cmpd="sng">
                  <a:solidFill>
                    <a:schemeClr val="accent1"/>
                  </a:solidFill>
                  <a:prstDash val="solid"/>
                </a:ln>
                <a:solidFill>
                  <a:srgbClr val="70AD47">
                    <a:tint val="1000"/>
                  </a:srgbClr>
                </a:solidFill>
                <a:effectLst>
                  <a:glow rad="38100">
                    <a:schemeClr val="accent1">
                      <a:alpha val="40000"/>
                    </a:schemeClr>
                  </a:glow>
                </a:effectLst>
              </a:rPr>
              <a:t>Activity</a:t>
            </a:r>
          </a:p>
        </p:txBody>
      </p:sp>
    </p:spTree>
    <p:extLst>
      <p:ext uri="{BB962C8B-B14F-4D97-AF65-F5344CB8AC3E}">
        <p14:creationId xmlns:p14="http://schemas.microsoft.com/office/powerpoint/2010/main" val="2032234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fontScale="92500" lnSpcReduction="10000"/>
          </a:bodyPr>
          <a:lstStyle/>
          <a:p>
            <a:pPr marL="0" indent="0">
              <a:buNone/>
            </a:pPr>
            <a:r>
              <a:rPr lang="en-US" sz="4400" b="1" dirty="0"/>
              <a:t>ACTIVITY</a:t>
            </a:r>
          </a:p>
          <a:p>
            <a:r>
              <a:rPr lang="en-US" sz="3600" dirty="0"/>
              <a:t>In groups of 3-5 people</a:t>
            </a:r>
          </a:p>
          <a:p>
            <a:r>
              <a:rPr lang="en-US" sz="3600" dirty="0"/>
              <a:t>Consider how an AI system would classify fruits and vegetables.</a:t>
            </a:r>
          </a:p>
          <a:p>
            <a:r>
              <a:rPr lang="en-US" sz="3600" dirty="0"/>
              <a:t>What characteristics would it use, e.g. it could include </a:t>
            </a:r>
            <a:r>
              <a:rPr lang="en-US" sz="3600" dirty="0" err="1"/>
              <a:t>colour</a:t>
            </a:r>
            <a:r>
              <a:rPr lang="en-US" sz="3600" dirty="0"/>
              <a:t> (red, blue, yellow), size (small, medium, large), and weight (light, medium, heavy).</a:t>
            </a:r>
          </a:p>
          <a:p>
            <a:r>
              <a:rPr lang="en-US" sz="3600" dirty="0"/>
              <a:t>Pick </a:t>
            </a:r>
            <a:r>
              <a:rPr lang="en-US" sz="3600" b="1" dirty="0"/>
              <a:t>three vegetables and three fruits</a:t>
            </a:r>
            <a:r>
              <a:rPr lang="en-US" sz="3600" dirty="0"/>
              <a:t>, and classify them with characteristics that uniquely identify them.</a:t>
            </a:r>
          </a:p>
        </p:txBody>
      </p:sp>
    </p:spTree>
    <p:extLst>
      <p:ext uri="{BB962C8B-B14F-4D97-AF65-F5344CB8AC3E}">
        <p14:creationId xmlns:p14="http://schemas.microsoft.com/office/powerpoint/2010/main" val="526580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ow many fruits and vegetables do we really need? - Harvard Health">
            <a:extLst>
              <a:ext uri="{FF2B5EF4-FFF2-40B4-BE49-F238E27FC236}">
                <a16:creationId xmlns:a16="http://schemas.microsoft.com/office/drawing/2014/main" id="{FBC92D79-2434-97B0-0428-EB2A5BBEA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70" b="9976"/>
          <a:stretch/>
        </p:blipFill>
        <p:spPr bwMode="auto">
          <a:xfrm>
            <a:off x="20" y="-9604"/>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23EA96-6534-02AB-9765-39D8DA3AD0F9}"/>
              </a:ext>
            </a:extLst>
          </p:cNvPr>
          <p:cNvSpPr/>
          <p:nvPr/>
        </p:nvSpPr>
        <p:spPr>
          <a:xfrm>
            <a:off x="3194630" y="82624"/>
            <a:ext cx="5802743" cy="6463308"/>
          </a:xfrm>
          <a:prstGeom prst="rect">
            <a:avLst/>
          </a:prstGeom>
          <a:noFill/>
        </p:spPr>
        <p:txBody>
          <a:bodyPr wrap="none" lIns="91440" tIns="45720" rIns="91440" bIns="45720">
            <a:spAutoFit/>
          </a:bodyPr>
          <a:lstStyle/>
          <a:p>
            <a:pPr algn="ctr"/>
            <a:r>
              <a:rPr lang="en-US" sz="138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Colour</a:t>
            </a:r>
            <a:endPar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Size</a:t>
            </a:r>
          </a:p>
          <a:p>
            <a:pPr algn="ctr"/>
            <a:r>
              <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Weight</a:t>
            </a:r>
          </a:p>
        </p:txBody>
      </p:sp>
    </p:spTree>
    <p:extLst>
      <p:ext uri="{BB962C8B-B14F-4D97-AF65-F5344CB8AC3E}">
        <p14:creationId xmlns:p14="http://schemas.microsoft.com/office/powerpoint/2010/main" val="2416151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 many fruits and vegetables do we really need? - Harvard Health">
            <a:extLst>
              <a:ext uri="{FF2B5EF4-FFF2-40B4-BE49-F238E27FC236}">
                <a16:creationId xmlns:a16="http://schemas.microsoft.com/office/drawing/2014/main" id="{FBC92D79-2434-97B0-0428-EB2A5BBEA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70" b="997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053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graphicFrame>
        <p:nvGraphicFramePr>
          <p:cNvPr id="45" name="Diagram 44">
            <a:extLst>
              <a:ext uri="{FF2B5EF4-FFF2-40B4-BE49-F238E27FC236}">
                <a16:creationId xmlns:a16="http://schemas.microsoft.com/office/drawing/2014/main" id="{E5C6BC70-A829-9E75-61FA-903454A89E0D}"/>
              </a:ext>
            </a:extLst>
          </p:cNvPr>
          <p:cNvGraphicFramePr/>
          <p:nvPr>
            <p:extLst>
              <p:ext uri="{D42A27DB-BD31-4B8C-83A1-F6EECF244321}">
                <p14:modId xmlns:p14="http://schemas.microsoft.com/office/powerpoint/2010/main" val="1097701321"/>
              </p:ext>
            </p:extLst>
          </p:nvPr>
        </p:nvGraphicFramePr>
        <p:xfrm>
          <a:off x="921658" y="1850571"/>
          <a:ext cx="10432137" cy="4642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6" name="Rectangle 45" descr="Statistics">
            <a:extLst>
              <a:ext uri="{FF2B5EF4-FFF2-40B4-BE49-F238E27FC236}">
                <a16:creationId xmlns:a16="http://schemas.microsoft.com/office/drawing/2014/main" id="{ACCE6F2E-B712-B803-2F20-2818CB041A4A}"/>
              </a:ext>
            </a:extLst>
          </p:cNvPr>
          <p:cNvSpPr/>
          <p:nvPr/>
        </p:nvSpPr>
        <p:spPr>
          <a:xfrm>
            <a:off x="3823765" y="2256222"/>
            <a:ext cx="1082812" cy="108281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7" name="Rectangle 46" descr="Server">
            <a:extLst>
              <a:ext uri="{FF2B5EF4-FFF2-40B4-BE49-F238E27FC236}">
                <a16:creationId xmlns:a16="http://schemas.microsoft.com/office/drawing/2014/main" id="{137660CF-3C2A-37D3-AFCB-9034FE854775}"/>
              </a:ext>
            </a:extLst>
          </p:cNvPr>
          <p:cNvSpPr/>
          <p:nvPr/>
        </p:nvSpPr>
        <p:spPr>
          <a:xfrm>
            <a:off x="7889620" y="2204672"/>
            <a:ext cx="1082812" cy="108281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8" name="Rectangle 47" descr="Head with Gears">
            <a:extLst>
              <a:ext uri="{FF2B5EF4-FFF2-40B4-BE49-F238E27FC236}">
                <a16:creationId xmlns:a16="http://schemas.microsoft.com/office/drawing/2014/main" id="{ECC5EB35-DE20-B7B3-93D8-0EE5EAB4A85E}"/>
              </a:ext>
            </a:extLst>
          </p:cNvPr>
          <p:cNvSpPr/>
          <p:nvPr/>
        </p:nvSpPr>
        <p:spPr>
          <a:xfrm>
            <a:off x="6342146" y="4750057"/>
            <a:ext cx="1082812" cy="1082812"/>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9" name="Rectangle 48">
            <a:extLst>
              <a:ext uri="{FF2B5EF4-FFF2-40B4-BE49-F238E27FC236}">
                <a16:creationId xmlns:a16="http://schemas.microsoft.com/office/drawing/2014/main" id="{45887B8C-CCC0-C412-28FA-731F7B186C89}"/>
              </a:ext>
            </a:extLst>
          </p:cNvPr>
          <p:cNvSpPr/>
          <p:nvPr/>
        </p:nvSpPr>
        <p:spPr>
          <a:xfrm rot="1225947">
            <a:off x="2841813" y="2583103"/>
            <a:ext cx="2432076" cy="1446550"/>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Machine</a:t>
            </a: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Learning</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0" name="Rectangle 49">
            <a:extLst>
              <a:ext uri="{FF2B5EF4-FFF2-40B4-BE49-F238E27FC236}">
                <a16:creationId xmlns:a16="http://schemas.microsoft.com/office/drawing/2014/main" id="{454C8281-E0B5-3FA6-F8BA-CD7BA34B89D1}"/>
              </a:ext>
            </a:extLst>
          </p:cNvPr>
          <p:cNvSpPr/>
          <p:nvPr/>
        </p:nvSpPr>
        <p:spPr>
          <a:xfrm rot="1225947">
            <a:off x="6423892" y="2498302"/>
            <a:ext cx="3083858" cy="2123658"/>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Natural</a:t>
            </a: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Language</a:t>
            </a:r>
          </a:p>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Processing</a:t>
            </a:r>
          </a:p>
        </p:txBody>
      </p:sp>
      <p:sp>
        <p:nvSpPr>
          <p:cNvPr id="51" name="Rectangle 50">
            <a:extLst>
              <a:ext uri="{FF2B5EF4-FFF2-40B4-BE49-F238E27FC236}">
                <a16:creationId xmlns:a16="http://schemas.microsoft.com/office/drawing/2014/main" id="{82E21B56-9801-F712-2A62-B747A205D833}"/>
              </a:ext>
            </a:extLst>
          </p:cNvPr>
          <p:cNvSpPr/>
          <p:nvPr/>
        </p:nvSpPr>
        <p:spPr>
          <a:xfrm rot="1225947">
            <a:off x="3653064" y="5053609"/>
            <a:ext cx="3552576" cy="769441"/>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Embodiment</a:t>
            </a:r>
          </a:p>
        </p:txBody>
      </p:sp>
    </p:spTree>
    <p:extLst>
      <p:ext uri="{BB962C8B-B14F-4D97-AF65-F5344CB8AC3E}">
        <p14:creationId xmlns:p14="http://schemas.microsoft.com/office/powerpoint/2010/main" val="848709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A1AE19-3D15-6F20-E585-15F1585B0C48}"/>
              </a:ext>
            </a:extLst>
          </p:cNvPr>
          <p:cNvPicPr>
            <a:picLocks noChangeAspect="1"/>
          </p:cNvPicPr>
          <p:nvPr/>
        </p:nvPicPr>
        <p:blipFill rotWithShape="1">
          <a:blip r:embed="rId2">
            <a:alphaModFix amt="60000"/>
          </a:blip>
          <a:srcRect t="28269" b="15481"/>
          <a:stretch/>
        </p:blipFill>
        <p:spPr>
          <a:xfrm>
            <a:off x="-1" y="10"/>
            <a:ext cx="12192001" cy="6857990"/>
          </a:xfrm>
          <a:prstGeom prst="rect">
            <a:avLst/>
          </a:prstGeom>
        </p:spPr>
      </p:pic>
      <p:sp>
        <p:nvSpPr>
          <p:cNvPr id="2" name="Title 1">
            <a:extLst>
              <a:ext uri="{FF2B5EF4-FFF2-40B4-BE49-F238E27FC236}">
                <a16:creationId xmlns:a16="http://schemas.microsoft.com/office/drawing/2014/main" id="{40836D68-A329-B8DC-F091-EFA8F9F4CFAB}"/>
              </a:ext>
            </a:extLst>
          </p:cNvPr>
          <p:cNvSpPr>
            <a:spLocks noGrp="1"/>
          </p:cNvSpPr>
          <p:nvPr>
            <p:ph type="ctrTitle"/>
          </p:nvPr>
        </p:nvSpPr>
        <p:spPr>
          <a:xfrm>
            <a:off x="838200" y="914402"/>
            <a:ext cx="10515600" cy="2985923"/>
          </a:xfrm>
        </p:spPr>
        <p:txBody>
          <a:bodyPr>
            <a:normAutofit/>
          </a:bodyPr>
          <a:lstStyle/>
          <a:p>
            <a:r>
              <a:rPr lang="en-US" dirty="0"/>
              <a:t>Machine Learning</a:t>
            </a:r>
            <a:endParaRPr lang="en-IE" dirty="0"/>
          </a:p>
        </p:txBody>
      </p:sp>
    </p:spTree>
    <p:extLst>
      <p:ext uri="{BB962C8B-B14F-4D97-AF65-F5344CB8AC3E}">
        <p14:creationId xmlns:p14="http://schemas.microsoft.com/office/powerpoint/2010/main" val="2168346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Machine Learning</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fontScale="92500"/>
          </a:bodyPr>
          <a:lstStyle/>
          <a:p>
            <a:r>
              <a:rPr lang="en-US" sz="4400" dirty="0"/>
              <a:t>Machine Learning is often defined as a “</a:t>
            </a:r>
            <a:r>
              <a:rPr lang="en-US" sz="4400" i="1" dirty="0"/>
              <a:t>field of study that gives computers the ability to learn without being explicitly programmed</a:t>
            </a:r>
            <a:r>
              <a:rPr lang="en-US" sz="4400" dirty="0"/>
              <a:t>”</a:t>
            </a:r>
          </a:p>
          <a:p>
            <a:r>
              <a:rPr lang="en-US" sz="4400" dirty="0"/>
              <a:t>Arthur Samuel (1959)</a:t>
            </a:r>
          </a:p>
          <a:p>
            <a:endParaRPr lang="en-US" sz="4400" dirty="0"/>
          </a:p>
          <a:p>
            <a:r>
              <a:rPr lang="en-US" sz="4400" dirty="0"/>
              <a:t>What this means is that it is AI techniques that </a:t>
            </a:r>
            <a:r>
              <a:rPr lang="en-US" sz="4400" b="1" i="1" u="sng" dirty="0"/>
              <a:t>focus on the use of data</a:t>
            </a:r>
            <a:r>
              <a:rPr lang="en-US" sz="4400" dirty="0"/>
              <a:t> in learning.</a:t>
            </a:r>
          </a:p>
        </p:txBody>
      </p:sp>
    </p:spTree>
    <p:extLst>
      <p:ext uri="{BB962C8B-B14F-4D97-AF65-F5344CB8AC3E}">
        <p14:creationId xmlns:p14="http://schemas.microsoft.com/office/powerpoint/2010/main" val="2805120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Machine Learning</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r>
              <a:rPr lang="en-US" sz="4400" dirty="0"/>
              <a:t>So what this means is that instead of defining all of the rules of a system, the machine learning approach just outlines the key rules to complete the overall goals of the system, and then the machine learning system uses suitable data to figure out its own set of rules.</a:t>
            </a:r>
          </a:p>
        </p:txBody>
      </p:sp>
    </p:spTree>
    <p:extLst>
      <p:ext uri="{BB962C8B-B14F-4D97-AF65-F5344CB8AC3E}">
        <p14:creationId xmlns:p14="http://schemas.microsoft.com/office/powerpoint/2010/main" val="3924567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Artificial Intelligence is “</a:t>
            </a:r>
            <a:r>
              <a:rPr lang="en-US" sz="4400" i="1" dirty="0" err="1"/>
              <a:t>behaviour</a:t>
            </a:r>
            <a:r>
              <a:rPr lang="en-US" sz="4400" i="1" dirty="0"/>
              <a:t> of a machine which, if a human behaves in the same way, is considered intelligent</a:t>
            </a:r>
            <a:r>
              <a:rPr lang="en-US" sz="4400" dirty="0"/>
              <a:t>”.</a:t>
            </a:r>
          </a:p>
          <a:p>
            <a:pPr lvl="1"/>
            <a:r>
              <a:rPr lang="en-US" sz="4000" dirty="0"/>
              <a:t>Simmons and Chappell (1988).</a:t>
            </a:r>
          </a:p>
        </p:txBody>
      </p:sp>
    </p:spTree>
    <p:extLst>
      <p:ext uri="{BB962C8B-B14F-4D97-AF65-F5344CB8AC3E}">
        <p14:creationId xmlns:p14="http://schemas.microsoft.com/office/powerpoint/2010/main" val="2776212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E37A31-8E61-B405-7EC4-4828B48E7B73}"/>
              </a:ext>
            </a:extLst>
          </p:cNvPr>
          <p:cNvPicPr>
            <a:picLocks noChangeAspect="1"/>
          </p:cNvPicPr>
          <p:nvPr/>
        </p:nvPicPr>
        <p:blipFill>
          <a:blip r:embed="rId3"/>
          <a:stretch>
            <a:fillRect/>
          </a:stretch>
        </p:blipFill>
        <p:spPr>
          <a:xfrm>
            <a:off x="729947" y="783771"/>
            <a:ext cx="10732105" cy="5290457"/>
          </a:xfrm>
          <a:prstGeom prst="rect">
            <a:avLst/>
          </a:prstGeom>
        </p:spPr>
      </p:pic>
    </p:spTree>
    <p:extLst>
      <p:ext uri="{BB962C8B-B14F-4D97-AF65-F5344CB8AC3E}">
        <p14:creationId xmlns:p14="http://schemas.microsoft.com/office/powerpoint/2010/main" val="3989274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64EC53C-35C4-4E84-AFE2-A7D081852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4" name="Picture 33" descr="Blank ID holder">
            <a:extLst>
              <a:ext uri="{FF2B5EF4-FFF2-40B4-BE49-F238E27FC236}">
                <a16:creationId xmlns:a16="http://schemas.microsoft.com/office/drawing/2014/main" id="{EADB3A5F-36EB-425D-20A3-53181D54A25F}"/>
              </a:ext>
            </a:extLst>
          </p:cNvPr>
          <p:cNvPicPr>
            <a:picLocks noChangeAspect="1"/>
          </p:cNvPicPr>
          <p:nvPr/>
        </p:nvPicPr>
        <p:blipFill>
          <a:blip r:embed="rId2">
            <a:duotone>
              <a:schemeClr val="accent1">
                <a:shade val="45000"/>
                <a:satMod val="135000"/>
              </a:schemeClr>
              <a:prstClr val="white"/>
            </a:duotone>
            <a:alphaModFix amt="35000"/>
          </a:blip>
          <a:srcRect t="15730"/>
          <a:stretch/>
        </p:blipFill>
        <p:spPr>
          <a:xfrm>
            <a:off x="20" y="10"/>
            <a:ext cx="12191981" cy="6857989"/>
          </a:xfrm>
          <a:prstGeom prst="rect">
            <a:avLst/>
          </a:prstGeom>
        </p:spPr>
      </p:pic>
      <p:sp>
        <p:nvSpPr>
          <p:cNvPr id="2" name="Title 1">
            <a:extLst>
              <a:ext uri="{FF2B5EF4-FFF2-40B4-BE49-F238E27FC236}">
                <a16:creationId xmlns:a16="http://schemas.microsoft.com/office/drawing/2014/main" id="{4FCD24AA-783D-E0EA-4639-63184366BD11}"/>
              </a:ext>
            </a:extLst>
          </p:cNvPr>
          <p:cNvSpPr>
            <a:spLocks noGrp="1"/>
          </p:cNvSpPr>
          <p:nvPr>
            <p:ph type="ctrTitle"/>
          </p:nvPr>
        </p:nvSpPr>
        <p:spPr>
          <a:xfrm>
            <a:off x="1256275" y="2271449"/>
            <a:ext cx="9679449" cy="2847058"/>
          </a:xfrm>
        </p:spPr>
        <p:txBody>
          <a:bodyPr anchor="b">
            <a:normAutofit/>
          </a:bodyPr>
          <a:lstStyle/>
          <a:p>
            <a:pPr algn="l"/>
            <a:r>
              <a:rPr lang="en-US" sz="16600" dirty="0">
                <a:solidFill>
                  <a:srgbClr val="FFFFFF"/>
                </a:solidFill>
              </a:rPr>
              <a:t>Labels</a:t>
            </a:r>
            <a:endParaRPr lang="en-IE" sz="8000" dirty="0">
              <a:solidFill>
                <a:srgbClr val="FFFFFF"/>
              </a:solidFill>
            </a:endParaRPr>
          </a:p>
        </p:txBody>
      </p:sp>
      <p:cxnSp>
        <p:nvCxnSpPr>
          <p:cNvPr id="42" name="Straight Connector 4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9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Machine Learning</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r>
              <a:rPr lang="en-US" sz="4400" dirty="0"/>
              <a:t>The Datasets we use to train the machine learning system will be information about a specific topic.</a:t>
            </a:r>
          </a:p>
          <a:p>
            <a:r>
              <a:rPr lang="en-US" sz="4400" dirty="0"/>
              <a:t>We can add </a:t>
            </a:r>
            <a:r>
              <a:rPr lang="en-US" sz="4400" u="sng" dirty="0"/>
              <a:t>labels</a:t>
            </a:r>
            <a:r>
              <a:rPr lang="en-US" sz="4400" dirty="0"/>
              <a:t> to each row in the data to make it easier for the machine learning system to understand what the system needs to learn.</a:t>
            </a:r>
          </a:p>
        </p:txBody>
      </p:sp>
    </p:spTree>
    <p:extLst>
      <p:ext uri="{BB962C8B-B14F-4D97-AF65-F5344CB8AC3E}">
        <p14:creationId xmlns:p14="http://schemas.microsoft.com/office/powerpoint/2010/main" val="4159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redit Card from The State Bank">
            <a:extLst>
              <a:ext uri="{FF2B5EF4-FFF2-40B4-BE49-F238E27FC236}">
                <a16:creationId xmlns:a16="http://schemas.microsoft.com/office/drawing/2014/main" id="{2AA24D03-F1F3-E202-65D4-311B2E5FD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630" y="4405858"/>
            <a:ext cx="3160256" cy="23793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y Shouldn't You Pay 2% at POS Credit Card Transactions? – Kotak Bank">
            <a:extLst>
              <a:ext uri="{FF2B5EF4-FFF2-40B4-BE49-F238E27FC236}">
                <a16:creationId xmlns:a16="http://schemas.microsoft.com/office/drawing/2014/main" id="{498B1371-CD05-D53C-D75B-19FF9A736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286" y="365125"/>
            <a:ext cx="6977744" cy="1336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Machine Learning</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endParaRPr lang="en-US" sz="3200" dirty="0"/>
          </a:p>
          <a:p>
            <a:r>
              <a:rPr lang="en-US" sz="3600" dirty="0"/>
              <a:t>So, for example, if we had a dataset of credit card transactions, and some of the transactions are fraud, and the rest are legitimate transactions, it would be easier for the machine learning system to figure out which are bad, if we labelled them:</a:t>
            </a:r>
          </a:p>
        </p:txBody>
      </p:sp>
    </p:spTree>
    <p:extLst>
      <p:ext uri="{BB962C8B-B14F-4D97-AF65-F5344CB8AC3E}">
        <p14:creationId xmlns:p14="http://schemas.microsoft.com/office/powerpoint/2010/main" val="1200837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Machine Learning</a:t>
            </a:r>
          </a:p>
        </p:txBody>
      </p:sp>
      <p:pic>
        <p:nvPicPr>
          <p:cNvPr id="3074" name="Picture 2" descr="Summary of the characteristics of the data sets used in the experiments |  Download Table">
            <a:extLst>
              <a:ext uri="{FF2B5EF4-FFF2-40B4-BE49-F238E27FC236}">
                <a16:creationId xmlns:a16="http://schemas.microsoft.com/office/drawing/2014/main" id="{D662CE12-E456-B0FE-BD6F-42C0553A6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732" y="2599047"/>
            <a:ext cx="5387068" cy="425895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91FB742-DC4E-18BE-4CBD-73E9DEAFDD3B}"/>
              </a:ext>
            </a:extLst>
          </p:cNvPr>
          <p:cNvSpPr>
            <a:spLocks noGrp="1"/>
          </p:cNvSpPr>
          <p:nvPr>
            <p:ph idx="1"/>
          </p:nvPr>
        </p:nvSpPr>
        <p:spPr>
          <a:xfrm>
            <a:off x="838200" y="1825625"/>
            <a:ext cx="10515600" cy="4667250"/>
          </a:xfrm>
        </p:spPr>
        <p:txBody>
          <a:bodyPr>
            <a:normAutofit/>
          </a:bodyPr>
          <a:lstStyle/>
          <a:p>
            <a:r>
              <a:rPr lang="en-US" sz="4400" dirty="0"/>
              <a:t>Credit card transactions dataset:</a:t>
            </a:r>
          </a:p>
        </p:txBody>
      </p:sp>
      <p:pic>
        <p:nvPicPr>
          <p:cNvPr id="3078" name="Picture 6" descr="10 Smart Ways to Avoid Credit Card Frauds">
            <a:extLst>
              <a:ext uri="{FF2B5EF4-FFF2-40B4-BE49-F238E27FC236}">
                <a16:creationId xmlns:a16="http://schemas.microsoft.com/office/drawing/2014/main" id="{F1AF158C-D1C7-1DDE-0F34-F55B9B0E08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81" y="3429000"/>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188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Machine Learning</a:t>
            </a:r>
          </a:p>
        </p:txBody>
      </p:sp>
      <p:pic>
        <p:nvPicPr>
          <p:cNvPr id="3074" name="Picture 2" descr="Summary of the characteristics of the data sets used in the experiments |  Download Table">
            <a:extLst>
              <a:ext uri="{FF2B5EF4-FFF2-40B4-BE49-F238E27FC236}">
                <a16:creationId xmlns:a16="http://schemas.microsoft.com/office/drawing/2014/main" id="{D662CE12-E456-B0FE-BD6F-42C0553A6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732" y="2599047"/>
            <a:ext cx="5387068" cy="42589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882DB2C-2B38-8D75-270C-636FE13A5EAA}"/>
              </a:ext>
            </a:extLst>
          </p:cNvPr>
          <p:cNvSpPr/>
          <p:nvPr/>
        </p:nvSpPr>
        <p:spPr>
          <a:xfrm>
            <a:off x="8042037" y="3295972"/>
            <a:ext cx="1514261"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Fraud</a:t>
            </a:r>
          </a:p>
        </p:txBody>
      </p:sp>
      <p:sp>
        <p:nvSpPr>
          <p:cNvPr id="6" name="Rectangle 5">
            <a:extLst>
              <a:ext uri="{FF2B5EF4-FFF2-40B4-BE49-F238E27FC236}">
                <a16:creationId xmlns:a16="http://schemas.microsoft.com/office/drawing/2014/main" id="{8E75A3EC-A4C8-762C-1A74-1FBBE0F897F5}"/>
              </a:ext>
            </a:extLst>
          </p:cNvPr>
          <p:cNvSpPr/>
          <p:nvPr/>
        </p:nvSpPr>
        <p:spPr>
          <a:xfrm>
            <a:off x="8018107" y="2390392"/>
            <a:ext cx="2360646" cy="707886"/>
          </a:xfrm>
          <a:prstGeom prst="rect">
            <a:avLst/>
          </a:prstGeom>
          <a:noFill/>
        </p:spPr>
        <p:txBody>
          <a:bodyPr wrap="square" lIns="91440" tIns="45720" rIns="91440" bIns="45720">
            <a:spAutoFit/>
          </a:bodyPr>
          <a:lstStyle/>
          <a:p>
            <a:pPr algn="ctr"/>
            <a:r>
              <a:rPr lang="en-US" sz="4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NotFraud</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8" name="Rectangle 7">
            <a:extLst>
              <a:ext uri="{FF2B5EF4-FFF2-40B4-BE49-F238E27FC236}">
                <a16:creationId xmlns:a16="http://schemas.microsoft.com/office/drawing/2014/main" id="{C115C2F0-3361-348E-521A-F863491315DD}"/>
              </a:ext>
            </a:extLst>
          </p:cNvPr>
          <p:cNvSpPr/>
          <p:nvPr/>
        </p:nvSpPr>
        <p:spPr>
          <a:xfrm>
            <a:off x="8007223" y="2843182"/>
            <a:ext cx="2360646" cy="707886"/>
          </a:xfrm>
          <a:prstGeom prst="rect">
            <a:avLst/>
          </a:prstGeom>
          <a:noFill/>
        </p:spPr>
        <p:txBody>
          <a:bodyPr wrap="square" lIns="91440" tIns="45720" rIns="91440" bIns="45720">
            <a:spAutoFit/>
          </a:bodyPr>
          <a:lstStyle/>
          <a:p>
            <a:pPr algn="ctr"/>
            <a:r>
              <a:rPr lang="en-US" sz="4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NotFraud</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Rectangle 8">
            <a:extLst>
              <a:ext uri="{FF2B5EF4-FFF2-40B4-BE49-F238E27FC236}">
                <a16:creationId xmlns:a16="http://schemas.microsoft.com/office/drawing/2014/main" id="{4AEC5C7B-102D-AF04-3F21-9ABD01547725}"/>
              </a:ext>
            </a:extLst>
          </p:cNvPr>
          <p:cNvSpPr/>
          <p:nvPr/>
        </p:nvSpPr>
        <p:spPr>
          <a:xfrm>
            <a:off x="8042037" y="4654342"/>
            <a:ext cx="1514261"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Fraud</a:t>
            </a:r>
          </a:p>
        </p:txBody>
      </p:sp>
      <p:sp>
        <p:nvSpPr>
          <p:cNvPr id="10" name="Rectangle 9">
            <a:extLst>
              <a:ext uri="{FF2B5EF4-FFF2-40B4-BE49-F238E27FC236}">
                <a16:creationId xmlns:a16="http://schemas.microsoft.com/office/drawing/2014/main" id="{BB598A6F-5DA8-2DF1-BEA7-80E5D613DD45}"/>
              </a:ext>
            </a:extLst>
          </p:cNvPr>
          <p:cNvSpPr/>
          <p:nvPr/>
        </p:nvSpPr>
        <p:spPr>
          <a:xfrm>
            <a:off x="8018107" y="3748762"/>
            <a:ext cx="2360646" cy="707886"/>
          </a:xfrm>
          <a:prstGeom prst="rect">
            <a:avLst/>
          </a:prstGeom>
          <a:noFill/>
        </p:spPr>
        <p:txBody>
          <a:bodyPr wrap="square" lIns="91440" tIns="45720" rIns="91440" bIns="45720">
            <a:spAutoFit/>
          </a:bodyPr>
          <a:lstStyle/>
          <a:p>
            <a:pPr algn="ctr"/>
            <a:r>
              <a:rPr lang="en-US" sz="4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NotFraud</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1" name="Rectangle 10">
            <a:extLst>
              <a:ext uri="{FF2B5EF4-FFF2-40B4-BE49-F238E27FC236}">
                <a16:creationId xmlns:a16="http://schemas.microsoft.com/office/drawing/2014/main" id="{5848B254-72E9-248C-2C66-CAD0C60B4AD3}"/>
              </a:ext>
            </a:extLst>
          </p:cNvPr>
          <p:cNvSpPr/>
          <p:nvPr/>
        </p:nvSpPr>
        <p:spPr>
          <a:xfrm>
            <a:off x="8007223" y="4201552"/>
            <a:ext cx="2360646" cy="707886"/>
          </a:xfrm>
          <a:prstGeom prst="rect">
            <a:avLst/>
          </a:prstGeom>
          <a:noFill/>
        </p:spPr>
        <p:txBody>
          <a:bodyPr wrap="square" lIns="91440" tIns="45720" rIns="91440" bIns="45720">
            <a:spAutoFit/>
          </a:bodyPr>
          <a:lstStyle/>
          <a:p>
            <a:pPr algn="ctr"/>
            <a:r>
              <a:rPr lang="en-US" sz="4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NotFraud</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2" name="Rectangle 11">
            <a:extLst>
              <a:ext uri="{FF2B5EF4-FFF2-40B4-BE49-F238E27FC236}">
                <a16:creationId xmlns:a16="http://schemas.microsoft.com/office/drawing/2014/main" id="{48E360CE-E9EF-CB8B-1F95-608340C0B681}"/>
              </a:ext>
            </a:extLst>
          </p:cNvPr>
          <p:cNvSpPr/>
          <p:nvPr/>
        </p:nvSpPr>
        <p:spPr>
          <a:xfrm>
            <a:off x="8042037" y="5147997"/>
            <a:ext cx="1514261"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Fraud</a:t>
            </a:r>
          </a:p>
        </p:txBody>
      </p:sp>
      <p:sp>
        <p:nvSpPr>
          <p:cNvPr id="13" name="Rectangle 12">
            <a:extLst>
              <a:ext uri="{FF2B5EF4-FFF2-40B4-BE49-F238E27FC236}">
                <a16:creationId xmlns:a16="http://schemas.microsoft.com/office/drawing/2014/main" id="{7990362E-DC46-2A17-BC30-097408A022C3}"/>
              </a:ext>
            </a:extLst>
          </p:cNvPr>
          <p:cNvSpPr/>
          <p:nvPr/>
        </p:nvSpPr>
        <p:spPr>
          <a:xfrm>
            <a:off x="8028991" y="5641652"/>
            <a:ext cx="2360646" cy="707886"/>
          </a:xfrm>
          <a:prstGeom prst="rect">
            <a:avLst/>
          </a:prstGeom>
          <a:noFill/>
        </p:spPr>
        <p:txBody>
          <a:bodyPr wrap="square" lIns="91440" tIns="45720" rIns="91440" bIns="45720">
            <a:spAutoFit/>
          </a:bodyPr>
          <a:lstStyle/>
          <a:p>
            <a:pPr algn="ctr"/>
            <a:r>
              <a:rPr lang="en-US" sz="4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NotFraud</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4" name="Rectangle 13">
            <a:extLst>
              <a:ext uri="{FF2B5EF4-FFF2-40B4-BE49-F238E27FC236}">
                <a16:creationId xmlns:a16="http://schemas.microsoft.com/office/drawing/2014/main" id="{97E17180-6226-FCCC-FA6D-7CCC2EED7C9C}"/>
              </a:ext>
            </a:extLst>
          </p:cNvPr>
          <p:cNvSpPr/>
          <p:nvPr/>
        </p:nvSpPr>
        <p:spPr>
          <a:xfrm>
            <a:off x="8018107" y="6094442"/>
            <a:ext cx="2360646" cy="707886"/>
          </a:xfrm>
          <a:prstGeom prst="rect">
            <a:avLst/>
          </a:prstGeom>
          <a:noFill/>
        </p:spPr>
        <p:txBody>
          <a:bodyPr wrap="square" lIns="91440" tIns="45720" rIns="91440" bIns="45720">
            <a:spAutoFit/>
          </a:bodyPr>
          <a:lstStyle/>
          <a:p>
            <a:pPr algn="ctr"/>
            <a:r>
              <a:rPr lang="en-US" sz="4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NotFraud</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5" name="Content Placeholder 2">
            <a:extLst>
              <a:ext uri="{FF2B5EF4-FFF2-40B4-BE49-F238E27FC236}">
                <a16:creationId xmlns:a16="http://schemas.microsoft.com/office/drawing/2014/main" id="{5BEEA8EE-BD14-2AE3-BD5E-F36CCC7DD0EE}"/>
              </a:ext>
            </a:extLst>
          </p:cNvPr>
          <p:cNvSpPr>
            <a:spLocks noGrp="1"/>
          </p:cNvSpPr>
          <p:nvPr>
            <p:ph idx="1"/>
          </p:nvPr>
        </p:nvSpPr>
        <p:spPr>
          <a:xfrm>
            <a:off x="838200" y="1825625"/>
            <a:ext cx="10515600" cy="4667250"/>
          </a:xfrm>
        </p:spPr>
        <p:txBody>
          <a:bodyPr>
            <a:normAutofit/>
          </a:bodyPr>
          <a:lstStyle/>
          <a:p>
            <a:r>
              <a:rPr lang="en-US" sz="4400" dirty="0"/>
              <a:t>Credit card transactions dataset labelled:</a:t>
            </a:r>
          </a:p>
        </p:txBody>
      </p:sp>
      <p:pic>
        <p:nvPicPr>
          <p:cNvPr id="16" name="Picture 6" descr="10 Smart Ways to Avoid Credit Card Frauds">
            <a:extLst>
              <a:ext uri="{FF2B5EF4-FFF2-40B4-BE49-F238E27FC236}">
                <a16:creationId xmlns:a16="http://schemas.microsoft.com/office/drawing/2014/main" id="{789045F0-51E2-6CD5-54BA-AD92889B7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81" y="3429000"/>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8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Machine Learning</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r>
              <a:rPr lang="en-US" sz="4400" dirty="0"/>
              <a:t>When we have labelled data, we call it </a:t>
            </a:r>
            <a:r>
              <a:rPr lang="en-US" sz="4400" b="1" dirty="0"/>
              <a:t>Supervised Learning</a:t>
            </a:r>
            <a:r>
              <a:rPr lang="en-US" sz="4400" dirty="0"/>
              <a:t>, and if the data is unlabeled, it’s </a:t>
            </a:r>
            <a:r>
              <a:rPr lang="en-US" sz="4400" b="1" dirty="0"/>
              <a:t>Unsupervised Learning</a:t>
            </a:r>
            <a:r>
              <a:rPr lang="en-US" sz="4400" dirty="0"/>
              <a:t>.</a:t>
            </a:r>
          </a:p>
        </p:txBody>
      </p:sp>
      <p:pic>
        <p:nvPicPr>
          <p:cNvPr id="5" name="Picture 4">
            <a:extLst>
              <a:ext uri="{FF2B5EF4-FFF2-40B4-BE49-F238E27FC236}">
                <a16:creationId xmlns:a16="http://schemas.microsoft.com/office/drawing/2014/main" id="{E3A020ED-09AA-3B87-BE87-04576D388002}"/>
              </a:ext>
            </a:extLst>
          </p:cNvPr>
          <p:cNvPicPr>
            <a:picLocks noChangeAspect="1"/>
          </p:cNvPicPr>
          <p:nvPr/>
        </p:nvPicPr>
        <p:blipFill>
          <a:blip r:embed="rId4"/>
          <a:stretch>
            <a:fillRect/>
          </a:stretch>
        </p:blipFill>
        <p:spPr>
          <a:xfrm>
            <a:off x="1740212" y="3962802"/>
            <a:ext cx="8711575" cy="2296483"/>
          </a:xfrm>
          <a:prstGeom prst="rect">
            <a:avLst/>
          </a:prstGeom>
        </p:spPr>
      </p:pic>
    </p:spTree>
    <p:extLst>
      <p:ext uri="{BB962C8B-B14F-4D97-AF65-F5344CB8AC3E}">
        <p14:creationId xmlns:p14="http://schemas.microsoft.com/office/powerpoint/2010/main" val="1210758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04172E7-EF71-BE8E-85F4-6A4C8E431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96313"/>
            <a:ext cx="10940143" cy="5461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rio-HYD-Cloud-Banner » Brio Technologies Private Limited">
            <a:extLst>
              <a:ext uri="{FF2B5EF4-FFF2-40B4-BE49-F238E27FC236}">
                <a16:creationId xmlns:a16="http://schemas.microsoft.com/office/drawing/2014/main" id="{C2606EFA-A4B0-B2EE-E71A-0D0917E2D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338B059-CA20-D9F1-49B0-78B3FE88E90D}"/>
              </a:ext>
            </a:extLst>
          </p:cNvPr>
          <p:cNvSpPr>
            <a:spLocks noGrp="1"/>
          </p:cNvSpPr>
          <p:nvPr>
            <p:ph type="title"/>
          </p:nvPr>
        </p:nvSpPr>
        <p:spPr>
          <a:xfrm>
            <a:off x="838200" y="365125"/>
            <a:ext cx="10515600" cy="1325563"/>
          </a:xfrm>
        </p:spPr>
        <p:txBody>
          <a:bodyPr/>
          <a:lstStyle/>
          <a:p>
            <a:r>
              <a:rPr lang="en-IE" dirty="0"/>
              <a:t>Artificial Intelligence: Machine Learning</a:t>
            </a:r>
          </a:p>
        </p:txBody>
      </p:sp>
      <p:sp>
        <p:nvSpPr>
          <p:cNvPr id="4" name="Rectangle 3">
            <a:extLst>
              <a:ext uri="{FF2B5EF4-FFF2-40B4-BE49-F238E27FC236}">
                <a16:creationId xmlns:a16="http://schemas.microsoft.com/office/drawing/2014/main" id="{7FC2EA31-D241-6C16-8FEA-C25A9844A814}"/>
              </a:ext>
            </a:extLst>
          </p:cNvPr>
          <p:cNvSpPr/>
          <p:nvPr/>
        </p:nvSpPr>
        <p:spPr>
          <a:xfrm>
            <a:off x="1490154" y="5657671"/>
            <a:ext cx="9636228" cy="1200329"/>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If there are no labels we have to cluster the data</a:t>
            </a:r>
          </a:p>
          <a:p>
            <a:pPr algn="ctr"/>
            <a:r>
              <a:rPr lang="en-US" sz="3600" dirty="0">
                <a:ln w="0"/>
                <a:effectLst>
                  <a:outerShdw blurRad="38100" dist="19050" dir="2700000" algn="tl" rotWithShape="0">
                    <a:schemeClr val="dk1">
                      <a:alpha val="40000"/>
                    </a:schemeClr>
                  </a:outerShdw>
                </a:effectLst>
              </a:rPr>
              <a:t>into the different relevant categories.</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90883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Machine Learning</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Some Machine Learning models include:</a:t>
            </a:r>
          </a:p>
          <a:p>
            <a:endParaRPr lang="en-US" sz="4400" dirty="0"/>
          </a:p>
          <a:p>
            <a:pPr lvl="1"/>
            <a:r>
              <a:rPr lang="en-US" sz="4000" dirty="0"/>
              <a:t>Artificial Neural Nets</a:t>
            </a:r>
          </a:p>
          <a:p>
            <a:pPr lvl="1"/>
            <a:r>
              <a:rPr lang="en-US" sz="4000" dirty="0"/>
              <a:t>Deep Learning</a:t>
            </a:r>
          </a:p>
          <a:p>
            <a:pPr lvl="1"/>
            <a:r>
              <a:rPr lang="en-US" sz="4000" dirty="0"/>
              <a:t>Transformers</a:t>
            </a:r>
          </a:p>
          <a:p>
            <a:pPr marL="457200" lvl="1" indent="0">
              <a:buNone/>
            </a:pPr>
            <a:endParaRPr lang="en-US" sz="4000" dirty="0"/>
          </a:p>
        </p:txBody>
      </p:sp>
      <p:pic>
        <p:nvPicPr>
          <p:cNvPr id="6146" name="Picture 2" descr="Transformers Are All You Need | Pinecone">
            <a:extLst>
              <a:ext uri="{FF2B5EF4-FFF2-40B4-BE49-F238E27FC236}">
                <a16:creationId xmlns:a16="http://schemas.microsoft.com/office/drawing/2014/main" id="{9C5002E5-B593-213E-F653-95B6975DF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867" y="3245757"/>
            <a:ext cx="4759929" cy="3382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73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Timeline of Machine Learning</a:t>
            </a:r>
          </a:p>
        </p:txBody>
      </p:sp>
      <p:sp>
        <p:nvSpPr>
          <p:cNvPr id="6" name="Rectangle: Rounded Corners 5">
            <a:extLst>
              <a:ext uri="{FF2B5EF4-FFF2-40B4-BE49-F238E27FC236}">
                <a16:creationId xmlns:a16="http://schemas.microsoft.com/office/drawing/2014/main" id="{989AF029-FA58-3C2D-4B9F-78D07C5FEE3F}"/>
              </a:ext>
            </a:extLst>
          </p:cNvPr>
          <p:cNvSpPr/>
          <p:nvPr/>
        </p:nvSpPr>
        <p:spPr>
          <a:xfrm>
            <a:off x="898065" y="3254828"/>
            <a:ext cx="11587843" cy="51162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5108EF6-9EDF-A872-4545-4D0409B7FADF}"/>
              </a:ext>
            </a:extLst>
          </p:cNvPr>
          <p:cNvSpPr/>
          <p:nvPr/>
        </p:nvSpPr>
        <p:spPr>
          <a:xfrm>
            <a:off x="1055914"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0" name="Straight Connector 9">
            <a:extLst>
              <a:ext uri="{FF2B5EF4-FFF2-40B4-BE49-F238E27FC236}">
                <a16:creationId xmlns:a16="http://schemas.microsoft.com/office/drawing/2014/main" id="{98D74AC2-CA34-289B-AC3D-1AA9E7C67DA9}"/>
              </a:ext>
            </a:extLst>
          </p:cNvPr>
          <p:cNvCxnSpPr/>
          <p:nvPr/>
        </p:nvCxnSpPr>
        <p:spPr>
          <a:xfrm>
            <a:off x="1153887"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A39A5CF-A551-D041-9247-154101991F6E}"/>
              </a:ext>
            </a:extLst>
          </p:cNvPr>
          <p:cNvSpPr/>
          <p:nvPr/>
        </p:nvSpPr>
        <p:spPr>
          <a:xfrm>
            <a:off x="740358"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1957</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E1BDD869-98EA-5353-66AC-256CCCDCFD75}"/>
              </a:ext>
            </a:extLst>
          </p:cNvPr>
          <p:cNvCxnSpPr/>
          <p:nvPr/>
        </p:nvCxnSpPr>
        <p:spPr>
          <a:xfrm>
            <a:off x="1153887"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9062AB0-6CA5-F091-C564-92C3220CD0B5}"/>
              </a:ext>
            </a:extLst>
          </p:cNvPr>
          <p:cNvSpPr/>
          <p:nvPr/>
        </p:nvSpPr>
        <p:spPr>
          <a:xfrm>
            <a:off x="300364" y="4287095"/>
            <a:ext cx="1943096" cy="2246769"/>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Frank</a:t>
            </a:r>
          </a:p>
          <a:p>
            <a:pPr algn="ctr"/>
            <a:r>
              <a:rPr lang="en-US" sz="2800" i="1" dirty="0">
                <a:ln w="0"/>
                <a:effectLst>
                  <a:outerShdw blurRad="38100" dist="19050" dir="2700000" algn="tl" rotWithShape="0">
                    <a:schemeClr val="dk1">
                      <a:alpha val="40000"/>
                    </a:schemeClr>
                  </a:outerShdw>
                </a:effectLst>
              </a:rPr>
              <a:t>Rosenblatt </a:t>
            </a:r>
          </a:p>
          <a:p>
            <a:pPr algn="ctr"/>
            <a:r>
              <a:rPr lang="en-US" sz="2800" i="1" dirty="0">
                <a:ln w="0"/>
                <a:effectLst>
                  <a:outerShdw blurRad="38100" dist="19050" dir="2700000" algn="tl" rotWithShape="0">
                    <a:schemeClr val="dk1">
                      <a:alpha val="40000"/>
                    </a:schemeClr>
                  </a:outerShdw>
                </a:effectLst>
              </a:rPr>
              <a:t>invents </a:t>
            </a:r>
          </a:p>
          <a:p>
            <a:pPr algn="ctr"/>
            <a:r>
              <a:rPr lang="en-US" sz="2800" i="1" dirty="0">
                <a:ln w="0"/>
                <a:effectLst>
                  <a:outerShdw blurRad="38100" dist="19050" dir="2700000" algn="tl" rotWithShape="0">
                    <a:schemeClr val="dk1">
                      <a:alpha val="40000"/>
                    </a:schemeClr>
                  </a:outerShdw>
                </a:effectLst>
              </a:rPr>
              <a:t>the </a:t>
            </a:r>
          </a:p>
          <a:p>
            <a:pPr algn="ctr"/>
            <a:r>
              <a:rPr lang="en-US" sz="2800" i="1" dirty="0">
                <a:ln w="0"/>
                <a:effectLst>
                  <a:outerShdw blurRad="38100" dist="19050" dir="2700000" algn="tl" rotWithShape="0">
                    <a:schemeClr val="dk1">
                      <a:alpha val="40000"/>
                    </a:schemeClr>
                  </a:outerShdw>
                </a:effectLst>
              </a:rPr>
              <a:t>Perceptron</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14" name="Oval 13">
            <a:extLst>
              <a:ext uri="{FF2B5EF4-FFF2-40B4-BE49-F238E27FC236}">
                <a16:creationId xmlns:a16="http://schemas.microsoft.com/office/drawing/2014/main" id="{E8D9EAC5-24F0-3B61-2B5A-F917805C1C18}"/>
              </a:ext>
            </a:extLst>
          </p:cNvPr>
          <p:cNvSpPr/>
          <p:nvPr/>
        </p:nvSpPr>
        <p:spPr>
          <a:xfrm>
            <a:off x="3352797" y="3391754"/>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5" name="Straight Connector 14">
            <a:extLst>
              <a:ext uri="{FF2B5EF4-FFF2-40B4-BE49-F238E27FC236}">
                <a16:creationId xmlns:a16="http://schemas.microsoft.com/office/drawing/2014/main" id="{FC1733F2-1587-9CA4-BB87-D8D5D7142C42}"/>
              </a:ext>
            </a:extLst>
          </p:cNvPr>
          <p:cNvCxnSpPr/>
          <p:nvPr/>
        </p:nvCxnSpPr>
        <p:spPr>
          <a:xfrm>
            <a:off x="3450770" y="2732311"/>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E15B7BF-1DA4-44FD-CF58-5821E12F0E25}"/>
              </a:ext>
            </a:extLst>
          </p:cNvPr>
          <p:cNvSpPr/>
          <p:nvPr/>
        </p:nvSpPr>
        <p:spPr>
          <a:xfrm>
            <a:off x="3037241" y="2147536"/>
            <a:ext cx="1063112" cy="584775"/>
          </a:xfrm>
          <a:prstGeom prst="rect">
            <a:avLst/>
          </a:prstGeom>
          <a:noFill/>
        </p:spPr>
        <p:txBody>
          <a:bodyPr wrap="none" lIns="91440" tIns="45720" rIns="91440" bIns="45720">
            <a:spAutoFit/>
          </a:bodyPr>
          <a:lstStyle/>
          <a:p>
            <a:pPr algn="ctr"/>
            <a:r>
              <a:rPr lang="en-US" sz="3200" b="1" cap="none" spc="0" dirty="0">
                <a:ln w="0"/>
                <a:solidFill>
                  <a:schemeClr val="tx1"/>
                </a:solidFill>
                <a:effectLst>
                  <a:outerShdw blurRad="38100" dist="19050" dir="2700000" algn="tl" rotWithShape="0">
                    <a:schemeClr val="dk1">
                      <a:alpha val="40000"/>
                    </a:schemeClr>
                  </a:outerShdw>
                </a:effectLst>
              </a:rPr>
              <a:t>1969</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7" name="Straight Connector 16">
            <a:extLst>
              <a:ext uri="{FF2B5EF4-FFF2-40B4-BE49-F238E27FC236}">
                <a16:creationId xmlns:a16="http://schemas.microsoft.com/office/drawing/2014/main" id="{762994A7-D673-AA99-2B44-B848260127AD}"/>
              </a:ext>
            </a:extLst>
          </p:cNvPr>
          <p:cNvCxnSpPr/>
          <p:nvPr/>
        </p:nvCxnSpPr>
        <p:spPr>
          <a:xfrm>
            <a:off x="3450770" y="3607754"/>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48B5508-EDDF-0A60-9C35-12B2171DE5AA}"/>
              </a:ext>
            </a:extLst>
          </p:cNvPr>
          <p:cNvSpPr/>
          <p:nvPr/>
        </p:nvSpPr>
        <p:spPr>
          <a:xfrm>
            <a:off x="2213046" y="4276207"/>
            <a:ext cx="2319609" cy="2246769"/>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Minsky </a:t>
            </a:r>
          </a:p>
          <a:p>
            <a:pPr algn="ctr"/>
            <a:r>
              <a:rPr lang="en-US" sz="2800" i="1" dirty="0">
                <a:ln w="0"/>
                <a:effectLst>
                  <a:outerShdw blurRad="38100" dist="19050" dir="2700000" algn="tl" rotWithShape="0">
                    <a:schemeClr val="dk1">
                      <a:alpha val="40000"/>
                    </a:schemeClr>
                  </a:outerShdw>
                </a:effectLst>
              </a:rPr>
              <a:t>And</a:t>
            </a:r>
          </a:p>
          <a:p>
            <a:pPr algn="ctr"/>
            <a:r>
              <a:rPr lang="en-US" sz="2800" i="1" dirty="0" err="1">
                <a:ln w="0"/>
                <a:effectLst>
                  <a:outerShdw blurRad="38100" dist="19050" dir="2700000" algn="tl" rotWithShape="0">
                    <a:schemeClr val="dk1">
                      <a:alpha val="40000"/>
                    </a:schemeClr>
                  </a:outerShdw>
                </a:effectLst>
              </a:rPr>
              <a:t>Papert</a:t>
            </a:r>
            <a:endParaRPr lang="en-US" sz="2800" i="1" dirty="0">
              <a:ln w="0"/>
              <a:effectLst>
                <a:outerShdw blurRad="38100" dist="19050" dir="2700000" algn="tl" rotWithShape="0">
                  <a:schemeClr val="dk1">
                    <a:alpha val="40000"/>
                  </a:schemeClr>
                </a:outerShdw>
              </a:effectLst>
            </a:endParaRPr>
          </a:p>
          <a:p>
            <a:pPr algn="ctr"/>
            <a:r>
              <a:rPr lang="en-US" sz="2800" i="1" dirty="0">
                <a:ln w="0"/>
                <a:effectLst>
                  <a:outerShdw blurRad="38100" dist="19050" dir="2700000" algn="tl" rotWithShape="0">
                    <a:schemeClr val="dk1">
                      <a:alpha val="40000"/>
                    </a:schemeClr>
                  </a:outerShdw>
                </a:effectLst>
              </a:rPr>
              <a:t>Publish</a:t>
            </a:r>
          </a:p>
          <a:p>
            <a:pPr algn="ctr"/>
            <a:r>
              <a:rPr lang="en-US" sz="2800" i="1" dirty="0">
                <a:ln w="0"/>
                <a:effectLst>
                  <a:outerShdw blurRad="38100" dist="19050" dir="2700000" algn="tl" rotWithShape="0">
                    <a:schemeClr val="dk1">
                      <a:alpha val="40000"/>
                    </a:schemeClr>
                  </a:outerShdw>
                </a:effectLst>
              </a:rPr>
              <a:t>"</a:t>
            </a:r>
            <a:r>
              <a:rPr lang="en-US" sz="2800" i="1" dirty="0" err="1">
                <a:ln w="0"/>
                <a:effectLst>
                  <a:outerShdw blurRad="38100" dist="19050" dir="2700000" algn="tl" rotWithShape="0">
                    <a:schemeClr val="dk1">
                      <a:alpha val="40000"/>
                    </a:schemeClr>
                  </a:outerShdw>
                </a:effectLst>
              </a:rPr>
              <a:t>Perceptrons</a:t>
            </a:r>
            <a:r>
              <a:rPr lang="en-US" sz="2800" i="1" dirty="0">
                <a:ln w="0"/>
                <a:effectLst>
                  <a:outerShdw blurRad="38100" dist="19050" dir="2700000" algn="tl" rotWithShape="0">
                    <a:schemeClr val="dk1">
                      <a:alpha val="40000"/>
                    </a:schemeClr>
                  </a:outerShdw>
                </a:effectLst>
              </a:rPr>
              <a:t>"</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19" name="Oval 18">
            <a:extLst>
              <a:ext uri="{FF2B5EF4-FFF2-40B4-BE49-F238E27FC236}">
                <a16:creationId xmlns:a16="http://schemas.microsoft.com/office/drawing/2014/main" id="{EC92B289-9EA0-9C5D-CBE5-B067E8E73335}"/>
              </a:ext>
            </a:extLst>
          </p:cNvPr>
          <p:cNvSpPr/>
          <p:nvPr/>
        </p:nvSpPr>
        <p:spPr>
          <a:xfrm>
            <a:off x="5540825" y="3391756"/>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Connector 19">
            <a:extLst>
              <a:ext uri="{FF2B5EF4-FFF2-40B4-BE49-F238E27FC236}">
                <a16:creationId xmlns:a16="http://schemas.microsoft.com/office/drawing/2014/main" id="{8B9F41C4-834D-C160-0354-BEED0B9D54CB}"/>
              </a:ext>
            </a:extLst>
          </p:cNvPr>
          <p:cNvCxnSpPr/>
          <p:nvPr/>
        </p:nvCxnSpPr>
        <p:spPr>
          <a:xfrm>
            <a:off x="5638798" y="2732313"/>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C83C9E9-0BF3-8613-9FDB-E1AEF098B274}"/>
              </a:ext>
            </a:extLst>
          </p:cNvPr>
          <p:cNvSpPr/>
          <p:nvPr/>
        </p:nvSpPr>
        <p:spPr>
          <a:xfrm>
            <a:off x="5225270" y="2147538"/>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1982</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53D18AF7-4A5E-06EB-5CA9-7A93BF396E32}"/>
              </a:ext>
            </a:extLst>
          </p:cNvPr>
          <p:cNvCxnSpPr/>
          <p:nvPr/>
        </p:nvCxnSpPr>
        <p:spPr>
          <a:xfrm>
            <a:off x="5638798" y="360775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64BCDA7-743A-B525-88BA-04D5CEC6CBD9}"/>
              </a:ext>
            </a:extLst>
          </p:cNvPr>
          <p:cNvSpPr/>
          <p:nvPr/>
        </p:nvSpPr>
        <p:spPr>
          <a:xfrm>
            <a:off x="4621610" y="4297981"/>
            <a:ext cx="2270430" cy="2246769"/>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John Hopfield popularizes Hopfield networks</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24" name="Oval 23">
            <a:extLst>
              <a:ext uri="{FF2B5EF4-FFF2-40B4-BE49-F238E27FC236}">
                <a16:creationId xmlns:a16="http://schemas.microsoft.com/office/drawing/2014/main" id="{36470183-2C1D-3F89-4EA5-253D274F912B}"/>
              </a:ext>
            </a:extLst>
          </p:cNvPr>
          <p:cNvSpPr/>
          <p:nvPr/>
        </p:nvSpPr>
        <p:spPr>
          <a:xfrm>
            <a:off x="7930053"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5" name="Straight Connector 24">
            <a:extLst>
              <a:ext uri="{FF2B5EF4-FFF2-40B4-BE49-F238E27FC236}">
                <a16:creationId xmlns:a16="http://schemas.microsoft.com/office/drawing/2014/main" id="{DAB615EF-1CB1-E21A-59D5-ED299F44B621}"/>
              </a:ext>
            </a:extLst>
          </p:cNvPr>
          <p:cNvCxnSpPr/>
          <p:nvPr/>
        </p:nvCxnSpPr>
        <p:spPr>
          <a:xfrm>
            <a:off x="8028026"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8962E56C-D193-6578-2FDB-6D19D5EB17C3}"/>
              </a:ext>
            </a:extLst>
          </p:cNvPr>
          <p:cNvSpPr/>
          <p:nvPr/>
        </p:nvSpPr>
        <p:spPr>
          <a:xfrm>
            <a:off x="7614498"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1997</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7" name="Straight Connector 26">
            <a:extLst>
              <a:ext uri="{FF2B5EF4-FFF2-40B4-BE49-F238E27FC236}">
                <a16:creationId xmlns:a16="http://schemas.microsoft.com/office/drawing/2014/main" id="{23030B13-8770-D1B5-44D5-22663EA84758}"/>
              </a:ext>
            </a:extLst>
          </p:cNvPr>
          <p:cNvCxnSpPr/>
          <p:nvPr/>
        </p:nvCxnSpPr>
        <p:spPr>
          <a:xfrm>
            <a:off x="8028026"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BDE70474-5226-150B-4033-DF55BE0F8435}"/>
              </a:ext>
            </a:extLst>
          </p:cNvPr>
          <p:cNvSpPr/>
          <p:nvPr/>
        </p:nvSpPr>
        <p:spPr>
          <a:xfrm>
            <a:off x="6809245" y="4515695"/>
            <a:ext cx="2673616" cy="1815882"/>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IBM's Deep Blue beats the world champion at chess</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29" name="Oval 28">
            <a:extLst>
              <a:ext uri="{FF2B5EF4-FFF2-40B4-BE49-F238E27FC236}">
                <a16:creationId xmlns:a16="http://schemas.microsoft.com/office/drawing/2014/main" id="{77E51F33-2F28-7F1D-9E52-C49C6103CBE4}"/>
              </a:ext>
            </a:extLst>
          </p:cNvPr>
          <p:cNvSpPr/>
          <p:nvPr/>
        </p:nvSpPr>
        <p:spPr>
          <a:xfrm>
            <a:off x="10466421" y="3402639"/>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0" name="Straight Connector 29">
            <a:extLst>
              <a:ext uri="{FF2B5EF4-FFF2-40B4-BE49-F238E27FC236}">
                <a16:creationId xmlns:a16="http://schemas.microsoft.com/office/drawing/2014/main" id="{AE170FF0-E131-07CF-B9D7-45E1680C8041}"/>
              </a:ext>
            </a:extLst>
          </p:cNvPr>
          <p:cNvCxnSpPr/>
          <p:nvPr/>
        </p:nvCxnSpPr>
        <p:spPr>
          <a:xfrm>
            <a:off x="10564394" y="274319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F816FB59-4255-B72A-3BFC-F4398190B5B9}"/>
              </a:ext>
            </a:extLst>
          </p:cNvPr>
          <p:cNvSpPr/>
          <p:nvPr/>
        </p:nvSpPr>
        <p:spPr>
          <a:xfrm>
            <a:off x="10150868" y="2158421"/>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2017</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32" name="Straight Connector 31">
            <a:extLst>
              <a:ext uri="{FF2B5EF4-FFF2-40B4-BE49-F238E27FC236}">
                <a16:creationId xmlns:a16="http://schemas.microsoft.com/office/drawing/2014/main" id="{A3213A99-8342-34A1-347E-9A570842AE1C}"/>
              </a:ext>
            </a:extLst>
          </p:cNvPr>
          <p:cNvCxnSpPr/>
          <p:nvPr/>
        </p:nvCxnSpPr>
        <p:spPr>
          <a:xfrm>
            <a:off x="10564394" y="361863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E07A16B4-3FCD-F778-217E-C53A464F818A}"/>
              </a:ext>
            </a:extLst>
          </p:cNvPr>
          <p:cNvSpPr/>
          <p:nvPr/>
        </p:nvSpPr>
        <p:spPr>
          <a:xfrm>
            <a:off x="9698675" y="4422656"/>
            <a:ext cx="2070182" cy="1815882"/>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Google</a:t>
            </a:r>
          </a:p>
          <a:p>
            <a:pPr algn="ctr"/>
            <a:r>
              <a:rPr lang="en-US" sz="2800" i="1" dirty="0">
                <a:ln w="0"/>
                <a:effectLst>
                  <a:outerShdw blurRad="38100" dist="19050" dir="2700000" algn="tl" rotWithShape="0">
                    <a:schemeClr val="dk1">
                      <a:alpha val="40000"/>
                    </a:schemeClr>
                  </a:outerShdw>
                </a:effectLst>
              </a:rPr>
              <a:t>invent the</a:t>
            </a:r>
          </a:p>
          <a:p>
            <a:pPr algn="ctr"/>
            <a:r>
              <a:rPr lang="en-US" sz="2800" i="1" dirty="0">
                <a:ln w="0"/>
                <a:effectLst>
                  <a:outerShdw blurRad="38100" dist="19050" dir="2700000" algn="tl" rotWithShape="0">
                    <a:schemeClr val="dk1">
                      <a:alpha val="40000"/>
                    </a:schemeClr>
                  </a:outerShdw>
                </a:effectLst>
              </a:rPr>
              <a:t>Transformer</a:t>
            </a:r>
          </a:p>
          <a:p>
            <a:pPr algn="ctr"/>
            <a:r>
              <a:rPr lang="en-US" sz="2800" i="1" dirty="0">
                <a:ln w="0"/>
                <a:effectLst>
                  <a:outerShdw blurRad="38100" dist="19050" dir="2700000" algn="tl" rotWithShape="0">
                    <a:schemeClr val="dk1">
                      <a:alpha val="40000"/>
                    </a:schemeClr>
                  </a:outerShdw>
                </a:effectLst>
              </a:rPr>
              <a:t>architecture</a:t>
            </a:r>
          </a:p>
        </p:txBody>
      </p:sp>
      <p:cxnSp>
        <p:nvCxnSpPr>
          <p:cNvPr id="3" name="Straight Connector 2">
            <a:extLst>
              <a:ext uri="{FF2B5EF4-FFF2-40B4-BE49-F238E27FC236}">
                <a16:creationId xmlns:a16="http://schemas.microsoft.com/office/drawing/2014/main" id="{EE010B91-480A-12A3-8F96-6CB5A1072009}"/>
              </a:ext>
            </a:extLst>
          </p:cNvPr>
          <p:cNvCxnSpPr>
            <a:cxnSpLocks/>
          </p:cNvCxnSpPr>
          <p:nvPr/>
        </p:nvCxnSpPr>
        <p:spPr>
          <a:xfrm flipH="1">
            <a:off x="2209429" y="4267197"/>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69E0D9C-B6C4-1148-A632-7A947CBBDE25}"/>
              </a:ext>
            </a:extLst>
          </p:cNvPr>
          <p:cNvCxnSpPr>
            <a:cxnSpLocks/>
          </p:cNvCxnSpPr>
          <p:nvPr/>
        </p:nvCxnSpPr>
        <p:spPr>
          <a:xfrm flipH="1">
            <a:off x="4528088" y="424542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68F6D34-D158-647F-3073-BC0E123D94D5}"/>
              </a:ext>
            </a:extLst>
          </p:cNvPr>
          <p:cNvCxnSpPr>
            <a:cxnSpLocks/>
          </p:cNvCxnSpPr>
          <p:nvPr/>
        </p:nvCxnSpPr>
        <p:spPr>
          <a:xfrm flipH="1">
            <a:off x="6814083" y="426719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0AC687F-00B5-06F0-22BC-61D70960AE43}"/>
              </a:ext>
            </a:extLst>
          </p:cNvPr>
          <p:cNvCxnSpPr>
            <a:cxnSpLocks/>
          </p:cNvCxnSpPr>
          <p:nvPr/>
        </p:nvCxnSpPr>
        <p:spPr>
          <a:xfrm flipH="1">
            <a:off x="9459311" y="4245425"/>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5875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78A90-55B6-0BB9-33FF-65F50938156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4624D5C-CE1F-3F10-F782-7FBEBB871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477495-682C-9380-0053-E806582F8BDD}"/>
              </a:ext>
            </a:extLst>
          </p:cNvPr>
          <p:cNvSpPr>
            <a:spLocks noGrp="1"/>
          </p:cNvSpPr>
          <p:nvPr>
            <p:ph type="title"/>
          </p:nvPr>
        </p:nvSpPr>
        <p:spPr/>
        <p:txBody>
          <a:bodyPr/>
          <a:lstStyle/>
          <a:p>
            <a:r>
              <a:rPr lang="en-IE" dirty="0"/>
              <a:t>Artificial Intelligence: Turing Test</a:t>
            </a:r>
          </a:p>
        </p:txBody>
      </p:sp>
      <p:sp>
        <p:nvSpPr>
          <p:cNvPr id="3" name="Content Placeholder 2">
            <a:extLst>
              <a:ext uri="{FF2B5EF4-FFF2-40B4-BE49-F238E27FC236}">
                <a16:creationId xmlns:a16="http://schemas.microsoft.com/office/drawing/2014/main" id="{CBF3F1B7-51E1-47DD-0CA5-D6765B31085E}"/>
              </a:ext>
            </a:extLst>
          </p:cNvPr>
          <p:cNvSpPr>
            <a:spLocks noGrp="1"/>
          </p:cNvSpPr>
          <p:nvPr>
            <p:ph idx="1"/>
          </p:nvPr>
        </p:nvSpPr>
        <p:spPr>
          <a:xfrm>
            <a:off x="838200" y="1825625"/>
            <a:ext cx="10515600" cy="4667250"/>
          </a:xfrm>
        </p:spPr>
        <p:txBody>
          <a:bodyPr>
            <a:normAutofit/>
          </a:bodyPr>
          <a:lstStyle/>
          <a:p>
            <a:pPr marL="0" indent="0">
              <a:buNone/>
            </a:pPr>
            <a:r>
              <a:rPr lang="en-GB" sz="4400" b="1" dirty="0"/>
              <a:t>What is the Turing Test?</a:t>
            </a:r>
          </a:p>
          <a:p>
            <a:pPr marL="0" indent="0">
              <a:buNone/>
            </a:pPr>
            <a:r>
              <a:rPr lang="en-GB" sz="4400" dirty="0"/>
              <a:t>The Turing Test is a concept introduced by computer scientist Alan Turing in 1950. It's a way to measure a machine's ability to exhibit intelligent behaviour indistinguishable from that of a human. </a:t>
            </a:r>
            <a:endParaRPr lang="en-US" sz="4000" dirty="0"/>
          </a:p>
        </p:txBody>
      </p:sp>
    </p:spTree>
    <p:extLst>
      <p:ext uri="{BB962C8B-B14F-4D97-AF65-F5344CB8AC3E}">
        <p14:creationId xmlns:p14="http://schemas.microsoft.com/office/powerpoint/2010/main" val="331746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94CC16-E315-C5FA-9537-864F008C0C4E}"/>
              </a:ext>
            </a:extLst>
          </p:cNvPr>
          <p:cNvPicPr>
            <a:picLocks noChangeAspect="1"/>
          </p:cNvPicPr>
          <p:nvPr/>
        </p:nvPicPr>
        <p:blipFill>
          <a:blip r:embed="rId3"/>
          <a:stretch>
            <a:fillRect/>
          </a:stretch>
        </p:blipFill>
        <p:spPr>
          <a:xfrm>
            <a:off x="9222796" y="4053158"/>
            <a:ext cx="1620814" cy="2316385"/>
          </a:xfrm>
          <a:prstGeom prst="rect">
            <a:avLst/>
          </a:prstGeom>
        </p:spPr>
      </p:pic>
      <p:pic>
        <p:nvPicPr>
          <p:cNvPr id="6" name="Picture 5">
            <a:extLst>
              <a:ext uri="{FF2B5EF4-FFF2-40B4-BE49-F238E27FC236}">
                <a16:creationId xmlns:a16="http://schemas.microsoft.com/office/drawing/2014/main" id="{5A71865A-3180-B9DE-A390-0C47531CCA72}"/>
              </a:ext>
            </a:extLst>
          </p:cNvPr>
          <p:cNvPicPr>
            <a:picLocks noChangeAspect="1"/>
          </p:cNvPicPr>
          <p:nvPr/>
        </p:nvPicPr>
        <p:blipFill>
          <a:blip r:embed="rId4"/>
          <a:stretch>
            <a:fillRect/>
          </a:stretch>
        </p:blipFill>
        <p:spPr>
          <a:xfrm>
            <a:off x="1024995" y="1022002"/>
            <a:ext cx="1663862" cy="2553167"/>
          </a:xfrm>
          <a:prstGeom prst="rect">
            <a:avLst/>
          </a:prstGeom>
        </p:spPr>
      </p:pic>
      <p:pic>
        <p:nvPicPr>
          <p:cNvPr id="3" name="Picture 2">
            <a:extLst>
              <a:ext uri="{FF2B5EF4-FFF2-40B4-BE49-F238E27FC236}">
                <a16:creationId xmlns:a16="http://schemas.microsoft.com/office/drawing/2014/main" id="{3DC36946-D873-A38A-F401-B20B9DE09A22}"/>
              </a:ext>
            </a:extLst>
          </p:cNvPr>
          <p:cNvPicPr>
            <a:picLocks noChangeAspect="1"/>
          </p:cNvPicPr>
          <p:nvPr/>
        </p:nvPicPr>
        <p:blipFill>
          <a:blip r:embed="rId5"/>
          <a:stretch>
            <a:fillRect/>
          </a:stretch>
        </p:blipFill>
        <p:spPr>
          <a:xfrm>
            <a:off x="939708" y="4006365"/>
            <a:ext cx="1834436" cy="2312585"/>
          </a:xfrm>
          <a:prstGeom prst="rect">
            <a:avLst/>
          </a:prstGeom>
        </p:spPr>
      </p:pic>
      <p:pic>
        <p:nvPicPr>
          <p:cNvPr id="1028" name="Picture 4" descr="Kate Crawford at Microsoft Research">
            <a:extLst>
              <a:ext uri="{FF2B5EF4-FFF2-40B4-BE49-F238E27FC236}">
                <a16:creationId xmlns:a16="http://schemas.microsoft.com/office/drawing/2014/main" id="{8C16B6A8-32FA-FF0D-5A82-FE698A964A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9074" y="1122496"/>
            <a:ext cx="2665731" cy="26657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3DFED38-F083-6097-0470-0555E796B2F1}"/>
              </a:ext>
            </a:extLst>
          </p:cNvPr>
          <p:cNvPicPr>
            <a:picLocks noChangeAspect="1"/>
          </p:cNvPicPr>
          <p:nvPr/>
        </p:nvPicPr>
        <p:blipFill>
          <a:blip r:embed="rId7"/>
          <a:stretch>
            <a:fillRect/>
          </a:stretch>
        </p:blipFill>
        <p:spPr>
          <a:xfrm>
            <a:off x="4988588" y="4022293"/>
            <a:ext cx="2270409" cy="2296657"/>
          </a:xfrm>
          <a:prstGeom prst="rect">
            <a:avLst/>
          </a:prstGeom>
        </p:spPr>
      </p:pic>
      <p:pic>
        <p:nvPicPr>
          <p:cNvPr id="10" name="Picture 9">
            <a:extLst>
              <a:ext uri="{FF2B5EF4-FFF2-40B4-BE49-F238E27FC236}">
                <a16:creationId xmlns:a16="http://schemas.microsoft.com/office/drawing/2014/main" id="{6B7AE860-669C-E82B-1E9E-A3B46962FA08}"/>
              </a:ext>
            </a:extLst>
          </p:cNvPr>
          <p:cNvPicPr>
            <a:picLocks noChangeAspect="1"/>
          </p:cNvPicPr>
          <p:nvPr/>
        </p:nvPicPr>
        <p:blipFill>
          <a:blip r:embed="rId8"/>
          <a:stretch>
            <a:fillRect/>
          </a:stretch>
        </p:blipFill>
        <p:spPr>
          <a:xfrm>
            <a:off x="4816191" y="1130163"/>
            <a:ext cx="2549888" cy="2658064"/>
          </a:xfrm>
          <a:prstGeom prst="rect">
            <a:avLst/>
          </a:prstGeom>
        </p:spPr>
      </p:pic>
      <p:sp>
        <p:nvSpPr>
          <p:cNvPr id="5" name="Rectangle 4">
            <a:extLst>
              <a:ext uri="{FF2B5EF4-FFF2-40B4-BE49-F238E27FC236}">
                <a16:creationId xmlns:a16="http://schemas.microsoft.com/office/drawing/2014/main" id="{2BD2EC67-CE5C-DBEB-82DB-79D2DAC9B228}"/>
              </a:ext>
            </a:extLst>
          </p:cNvPr>
          <p:cNvSpPr/>
          <p:nvPr/>
        </p:nvSpPr>
        <p:spPr>
          <a:xfrm>
            <a:off x="550977"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John J. Hopfield</a:t>
            </a:r>
            <a:endParaRPr lang="en-IE" sz="2000" b="1" dirty="0"/>
          </a:p>
        </p:txBody>
      </p:sp>
      <p:sp>
        <p:nvSpPr>
          <p:cNvPr id="8" name="Rectangle 7">
            <a:extLst>
              <a:ext uri="{FF2B5EF4-FFF2-40B4-BE49-F238E27FC236}">
                <a16:creationId xmlns:a16="http://schemas.microsoft.com/office/drawing/2014/main" id="{42D7E195-75FE-4BD4-3EA1-460F6AD06EEC}"/>
              </a:ext>
            </a:extLst>
          </p:cNvPr>
          <p:cNvSpPr/>
          <p:nvPr/>
        </p:nvSpPr>
        <p:spPr>
          <a:xfrm>
            <a:off x="546112"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Karen Hao</a:t>
            </a:r>
            <a:endParaRPr lang="en-IE" sz="2000" b="1" dirty="0"/>
          </a:p>
        </p:txBody>
      </p:sp>
      <p:sp>
        <p:nvSpPr>
          <p:cNvPr id="11" name="Rectangle 10">
            <a:extLst>
              <a:ext uri="{FF2B5EF4-FFF2-40B4-BE49-F238E27FC236}">
                <a16:creationId xmlns:a16="http://schemas.microsoft.com/office/drawing/2014/main" id="{D9C6C27C-F6E9-0EEC-1FA6-0E7A8E95B226}"/>
              </a:ext>
            </a:extLst>
          </p:cNvPr>
          <p:cNvSpPr/>
          <p:nvPr/>
        </p:nvSpPr>
        <p:spPr>
          <a:xfrm>
            <a:off x="4785185"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Walter Pitts</a:t>
            </a:r>
            <a:endParaRPr lang="en-IE" sz="2000" b="1" dirty="0"/>
          </a:p>
        </p:txBody>
      </p:sp>
      <p:sp>
        <p:nvSpPr>
          <p:cNvPr id="12" name="Rectangle 11">
            <a:extLst>
              <a:ext uri="{FF2B5EF4-FFF2-40B4-BE49-F238E27FC236}">
                <a16:creationId xmlns:a16="http://schemas.microsoft.com/office/drawing/2014/main" id="{2A56721C-B472-DECC-F19A-BDF012289C98}"/>
              </a:ext>
            </a:extLst>
          </p:cNvPr>
          <p:cNvSpPr/>
          <p:nvPr/>
        </p:nvSpPr>
        <p:spPr>
          <a:xfrm>
            <a:off x="4780320"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Warren McCulloch</a:t>
            </a:r>
            <a:endParaRPr lang="en-IE" sz="2000" b="1" dirty="0"/>
          </a:p>
        </p:txBody>
      </p:sp>
      <p:sp>
        <p:nvSpPr>
          <p:cNvPr id="15" name="Rectangle 14">
            <a:extLst>
              <a:ext uri="{FF2B5EF4-FFF2-40B4-BE49-F238E27FC236}">
                <a16:creationId xmlns:a16="http://schemas.microsoft.com/office/drawing/2014/main" id="{3850B39B-0128-D594-6ADF-4364B613531C}"/>
              </a:ext>
            </a:extLst>
          </p:cNvPr>
          <p:cNvSpPr/>
          <p:nvPr/>
        </p:nvSpPr>
        <p:spPr>
          <a:xfrm>
            <a:off x="8759811"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Kate Crawford</a:t>
            </a:r>
            <a:endParaRPr lang="en-IE" sz="2000" b="1" dirty="0"/>
          </a:p>
        </p:txBody>
      </p:sp>
      <p:sp>
        <p:nvSpPr>
          <p:cNvPr id="16" name="Rectangle 15">
            <a:extLst>
              <a:ext uri="{FF2B5EF4-FFF2-40B4-BE49-F238E27FC236}">
                <a16:creationId xmlns:a16="http://schemas.microsoft.com/office/drawing/2014/main" id="{DDED93D8-B178-2D3F-5458-09DA0E96F35D}"/>
              </a:ext>
            </a:extLst>
          </p:cNvPr>
          <p:cNvSpPr/>
          <p:nvPr/>
        </p:nvSpPr>
        <p:spPr>
          <a:xfrm>
            <a:off x="8754946"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Geoffrey E. Hinton</a:t>
            </a:r>
            <a:endParaRPr lang="en-IE" sz="2000" b="1" dirty="0"/>
          </a:p>
        </p:txBody>
      </p:sp>
      <p:sp>
        <p:nvSpPr>
          <p:cNvPr id="17" name="Title 16">
            <a:extLst>
              <a:ext uri="{FF2B5EF4-FFF2-40B4-BE49-F238E27FC236}">
                <a16:creationId xmlns:a16="http://schemas.microsoft.com/office/drawing/2014/main" id="{A3098C08-474B-6D96-A15A-77C34449CDB4}"/>
              </a:ext>
            </a:extLst>
          </p:cNvPr>
          <p:cNvSpPr>
            <a:spLocks noGrp="1"/>
          </p:cNvSpPr>
          <p:nvPr>
            <p:ph type="title"/>
          </p:nvPr>
        </p:nvSpPr>
        <p:spPr>
          <a:xfrm>
            <a:off x="838200" y="365126"/>
            <a:ext cx="10515600" cy="892196"/>
          </a:xfrm>
        </p:spPr>
        <p:txBody>
          <a:bodyPr/>
          <a:lstStyle/>
          <a:p>
            <a:pPr algn="ctr"/>
            <a:r>
              <a:rPr lang="en-US" dirty="0"/>
              <a:t>Some Famous Machine Learning Researchers</a:t>
            </a:r>
            <a:endParaRPr lang="en-IE" dirty="0"/>
          </a:p>
        </p:txBody>
      </p:sp>
    </p:spTree>
    <p:extLst>
      <p:ext uri="{BB962C8B-B14F-4D97-AF65-F5344CB8AC3E}">
        <p14:creationId xmlns:p14="http://schemas.microsoft.com/office/powerpoint/2010/main" val="1250634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81D08"/>
        </a:solidFill>
        <a:effectLst/>
      </p:bgPr>
    </p:bg>
    <p:spTree>
      <p:nvGrpSpPr>
        <p:cNvPr id="1" name="">
          <a:extLst>
            <a:ext uri="{FF2B5EF4-FFF2-40B4-BE49-F238E27FC236}">
              <a16:creationId xmlns:a16="http://schemas.microsoft.com/office/drawing/2014/main" id="{1F3A7E69-EE8C-E821-632F-0586E6B350C3}"/>
            </a:ext>
          </a:extLst>
        </p:cNvPr>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B719E592-1B5A-ABA2-7CA8-71DDD0C36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67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77BAFB-3BD3-41BB-9107-FAE224AE2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6823A9B-C188-42D4-847C-3AD928DB1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2784" y="253140"/>
            <a:ext cx="6184555"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4B557F3-1A0C-4749-A6DB-EAC082DF3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848" y="253140"/>
            <a:ext cx="6184555"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3" name="Oval 12">
            <a:extLst>
              <a:ext uri="{FF2B5EF4-FFF2-40B4-BE49-F238E27FC236}">
                <a16:creationId xmlns:a16="http://schemas.microsoft.com/office/drawing/2014/main" id="{55D55AA6-3751-494F-868A-DCEDC5CE8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723" y="136525"/>
            <a:ext cx="6184555"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836D68-A329-B8DC-F091-EFA8F9F4CFAB}"/>
              </a:ext>
            </a:extLst>
          </p:cNvPr>
          <p:cNvSpPr>
            <a:spLocks noGrp="1"/>
          </p:cNvSpPr>
          <p:nvPr>
            <p:ph type="ctrTitle"/>
          </p:nvPr>
        </p:nvSpPr>
        <p:spPr>
          <a:xfrm>
            <a:off x="3581400" y="1705811"/>
            <a:ext cx="5204489" cy="3160593"/>
          </a:xfrm>
        </p:spPr>
        <p:txBody>
          <a:bodyPr>
            <a:normAutofit/>
          </a:bodyPr>
          <a:lstStyle/>
          <a:p>
            <a:r>
              <a:rPr lang="en-US" sz="5400" dirty="0">
                <a:solidFill>
                  <a:schemeClr val="bg1"/>
                </a:solidFill>
              </a:rPr>
              <a:t>Natural</a:t>
            </a:r>
            <a:br>
              <a:rPr lang="en-US" sz="5400" dirty="0">
                <a:solidFill>
                  <a:schemeClr val="bg1"/>
                </a:solidFill>
              </a:rPr>
            </a:br>
            <a:r>
              <a:rPr lang="en-US" sz="5400" dirty="0">
                <a:solidFill>
                  <a:schemeClr val="bg1"/>
                </a:solidFill>
              </a:rPr>
              <a:t>Language Processing</a:t>
            </a:r>
            <a:br>
              <a:rPr lang="en-US" sz="5400" dirty="0">
                <a:solidFill>
                  <a:schemeClr val="bg1"/>
                </a:solidFill>
              </a:rPr>
            </a:br>
            <a:r>
              <a:rPr lang="en-US" sz="5400" dirty="0">
                <a:solidFill>
                  <a:schemeClr val="bg1"/>
                </a:solidFill>
              </a:rPr>
              <a:t>(NLP)</a:t>
            </a:r>
            <a:endParaRPr lang="en-IE" sz="5400" dirty="0">
              <a:solidFill>
                <a:schemeClr val="bg1"/>
              </a:solidFill>
            </a:endParaRPr>
          </a:p>
        </p:txBody>
      </p:sp>
      <p:sp>
        <p:nvSpPr>
          <p:cNvPr id="15"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7" name="Graphic 212">
            <a:extLst>
              <a:ext uri="{FF2B5EF4-FFF2-40B4-BE49-F238E27FC236}">
                <a16:creationId xmlns:a16="http://schemas.microsoft.com/office/drawing/2014/main" id="{D82AB1B2-7970-42CF-8BF5-567C69E9F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19"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80947" y="1755501"/>
            <a:ext cx="1598829" cy="531293"/>
            <a:chOff x="2504802" y="1755501"/>
            <a:chExt cx="1598829" cy="531293"/>
          </a:xfrm>
          <a:solidFill>
            <a:schemeClr val="bg1"/>
          </a:solidFill>
        </p:grpSpPr>
        <p:sp>
          <p:nvSpPr>
            <p:cNvPr id="20" name="Freeform: Shape 19">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23" name="Oval 22">
            <a:extLst>
              <a:ext uri="{FF2B5EF4-FFF2-40B4-BE49-F238E27FC236}">
                <a16:creationId xmlns:a16="http://schemas.microsoft.com/office/drawing/2014/main" id="{C10FB9CA-E7FA-462C-B537-F1224ED1A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Oval 24">
            <a:extLst>
              <a:ext uri="{FF2B5EF4-FFF2-40B4-BE49-F238E27FC236}">
                <a16:creationId xmlns:a16="http://schemas.microsoft.com/office/drawing/2014/main" id="{D8469AE7-A75B-4F37-850B-EF5974ABE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7" name="Graphic 4">
            <a:extLst>
              <a:ext uri="{FF2B5EF4-FFF2-40B4-BE49-F238E27FC236}">
                <a16:creationId xmlns:a16="http://schemas.microsoft.com/office/drawing/2014/main" id="{63301095-70B2-49AA-8DA9-A35629AD62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7506" y="4175798"/>
            <a:ext cx="1861486" cy="1861665"/>
            <a:chOff x="5734053" y="3067000"/>
            <a:chExt cx="724484" cy="724549"/>
          </a:xfrm>
          <a:solidFill>
            <a:schemeClr val="bg1"/>
          </a:solidFill>
        </p:grpSpPr>
        <p:sp>
          <p:nvSpPr>
            <p:cNvPr id="28" name="Freeform: Shape 27">
              <a:extLst>
                <a:ext uri="{FF2B5EF4-FFF2-40B4-BE49-F238E27FC236}">
                  <a16:creationId xmlns:a16="http://schemas.microsoft.com/office/drawing/2014/main" id="{D218E08C-0BEA-45C2-8C09-4141DDDA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232F6090-14E0-44C6-B9FC-C91047BCD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FDB9402B-335C-4892-9E7C-C400E95BE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E7A4371D-4448-409A-93F3-0C92E3EB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80149CB-4B8F-4FD1-AC5E-25670C9EA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92D49A1A-35B0-4620-9D1E-A782A0E97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AFF46F08-B1E4-44C1-BD4A-4191D6EA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8DB16610-3D81-4E5C-850D-5D1245C0D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E05501B2-83AC-4299-BE5A-8CA16B408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07CF1B90-3B3A-403E-A94F-8B82945D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56A1CBA9-4AC1-4C42-9429-3FF31DF28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21318D9B-FD39-402A-ADFA-0E6CC789A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33FB08F-B346-47C0-A7CD-1DE53E6C0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893AD6F2-6408-4A8E-9749-CB7388EF3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15D9D2F-1568-4BE3-A54A-69F52492B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9AB547A7-0D80-491F-98B4-C6B7CC4FC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7E2693CD-DAF5-4B26-9A2F-17673BF31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A96EEE12-952A-4693-B161-D7071D601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F4228DCC-1611-4BDC-90AA-231F67EB1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DA163C3C-D3DF-461F-B6A8-90C7C227D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4D021D29-2980-41C3-AB83-DA93C105B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AC09C1FA-1A9D-49A7-9D73-8B777140A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0B8D8CD4-7B9B-48A5-BC59-0CB859354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224D0A27-A8B0-4020-9399-24127726E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168E8EBA-9F8C-4650-B9BE-38A0A56BC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6A460BB3-2605-4AA2-AE1D-B9FB61EB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1E2E38EE-DBBE-4CC1-9498-E7193E1B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BF191D5C-7D2A-4408-A8F2-389D2360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08F7193B-B379-4921-9F17-1841D5061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4C5E53C-6003-4F74-B1CA-C7EA1E49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CB97B2B1-1CF5-46A5-940D-AB8F57F59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0783F4F1-D8CE-4453-B79B-AD976E272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06A7A4C9-F24F-4F00-A2FA-29E788A09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EB694A32-59D6-46E3-8CE4-E4C485C2C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983EBB4C-28FF-41C6-90D6-5F30FC086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0707659D-8AE9-49B5-AB29-ECC099F49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5C987ECC-9573-46EA-9C4A-7C3CAE39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4DAF6708-18C2-4082-B024-6CEA32AE0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72CBB5AE-39E2-4D9B-A834-64D31B003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4592DE98-77BF-4E8E-AEB4-1934207BA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5AF5D9A0-BA94-4D2B-8479-26C55355B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2CAA6A8E-7ACF-4EF7-AAD6-734A009DC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3DD3695-F212-4BAD-BBB3-EC1F6247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AB1B3ECB-7594-4C5C-B62B-E686C0A89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5EE54C3C-D9E5-4782-B8F6-058EB2D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EAE78EEE-DC43-44E1-AB47-ACB80F94B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847D67EF-1141-4582-866E-FE02FB236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99ECC931-60A1-4628-A34B-4B68DA3CC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A587D2BE-3417-44AE-BEEF-57F88CECB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FCEB2ED3-A08D-4286-B75D-893289F3F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7C7DB7BB-8173-4377-85B0-032B7BDAB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93EF69B4-3F48-4509-8BF8-926E23BC1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C1A86650-1EF5-46E3-885D-96985105A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7EBBDE2-BD90-481F-A671-34E2186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87DAF1CB-838D-4C5C-8FB7-76BF677FE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64573DA8-D2F3-4644-AC79-83843615C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41AB53B8-0D5C-44BD-A2A9-ABBF659E1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29B7FA60-B453-4877-8D47-CA1209DF9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7A6D2414-BCCC-40E8-B990-47642EFE9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B0F37C2B-B7E6-420D-AD39-3AE4A2FBE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F6417E45-D7FC-40B8-AD49-941B28D18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2A8D1963-0C59-476C-AAFA-A7AF4FF50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6BE777A9-EC29-46FC-AD21-AC7FD89B1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C63BA1CE-93FB-42C7-8381-765E50023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7F30F275-ADC8-4FD1-8B4B-673B37517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DB20529C-F2DD-4607-8DEE-19A932968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B8029A9A-DFF9-49CE-8CEE-95A6695F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6822C2EC-B05D-4CE6-9D59-164769D0E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53A0760F-F576-4A97-94AF-8BBE59084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CA76721C-646A-4910-AD1A-BE6B6776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065D4766-CAEC-4074-A9E2-6110A1238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4F1A0AC6-319D-49D8-A4FB-17A70E8E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79502B48-2B92-45BF-B9AC-1102B3807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6363AFA7-321F-431C-B2FD-ADCB4D24B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33EDDE1B-7379-4973-8CFD-F3C73710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1F20B58A-2DB8-46B2-9E93-9C8C817D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5A3EF12-3DA1-4505-A44B-1B9634887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5B08812B-9264-47E7-8EC8-1233869F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2A29F226-A243-410B-BEE4-EBA9DD76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9DF57348-F837-475C-A7AA-3C7210041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1E41B89A-9A45-4947-ADB0-94004004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6C1F1525-32BC-46E1-84E6-C2BB88730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C73A8972-BA44-40C6-B045-83E78C4D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C196E956-03D1-4F79-826A-A2F5E3DE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ADA7B07B-EAC8-4FA5-B14F-3ABF8BA7A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93C28672-FF9E-4FE0-AC47-2FDD26CD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E347BAB3-EA9C-4ADD-AE5E-28F2E3C53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321920C4-EE31-4F03-A0D5-A280D3F4B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6EBB3D05-4C78-4F10-8D03-8909DBCFB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FC65F531-84E4-463F-8791-EB6EDFA63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A63BB6A3-D482-43F2-9F5F-20E163CC4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ABDCCD34-EB5D-4194-8A28-1424E98AE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F058544E-163D-4FFF-9A69-0B3A3F2D6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11041486-0577-4F0E-8DD5-5E20E2672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1D11099-C84E-43AC-9F20-92460E170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E598FB87-8AFF-4C56-9E2C-776F4641E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7701E761-16DE-4350-9718-DD81B37FB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552E747F-E415-4348-A11A-4CABCB64B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C6472F13-E6DE-4469-9563-F478261B6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5C72FE15-910B-4622-A14C-AFA2DFCC0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BAB8F759-DEFA-4D35-B76E-6D3034FB7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A1BBCEBD-DCE2-4354-B878-49ABEC367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2CBB3A18-0021-403F-8E24-8805829B4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8FDF7AAC-1EC6-4409-90AB-DBB984883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5B9999E8-7D25-4049-8328-685B556DC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E77FC8A9-DEAE-424D-B460-12E0F3268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54F9C69A-0DCF-444A-B970-32B412048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8BD94DDA-54FF-48EE-9DAC-C0EA6F91D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E18A6989-0132-4CB7-BB68-EEBC4E080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A1357332-D19F-4C2B-B474-21D5539B9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295C7590-8B80-428C-95A9-638B26542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CA0E8A31-7520-4726-9D96-43BA87407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9407EEE0-5D8E-4CCC-A91B-0CB523227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3799DFCC-868B-4257-B530-8E8D616C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F7F5EEB5-FE82-45A8-97C4-88460ABA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CD76E4C7-EB07-499D-9BC3-FF39C8B61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86EFDF8D-E5F7-4EB8-B8DA-3CC7E21D8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2CA6506B-EACA-4FB2-81AB-E028F4478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193E4771-2787-4901-93D8-7E90F3F47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0EA31773-15F1-4605-8787-6891ABB21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1302C213-2CD5-4168-9534-111E6E81A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B9B36C24-2336-41FD-BAC4-6CD69DFD5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CA3AFAFE-D376-4A7B-928B-833531472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7C685A00-A4F7-4250-BAAA-70978DADE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E52682F3-EDD5-4BDC-BB19-A4540873A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2C5E1880-CFBA-4547-9C23-6D2C43304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439AAF4F-2AAD-4A02-A7FA-FE28D5286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05614144-9309-41ED-8E05-839A6EEFF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24324D6F-A81D-45F2-BA36-C53F1AB0C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6B00668D-07BC-47CF-9D1E-F94EC7C56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BCF78A89-29F2-4973-8463-DF3C57EFB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F5BCB645-FB02-40FC-99A4-06CA3F1B2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F6115A3A-2FBE-4633-A426-37D05BC0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AEFD8D2F-B95A-4C0A-AE85-53171B29F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4DD4F397-1F35-4E06-8EC1-8F58C519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B031E5E0-C77D-49F7-ADF2-258D2305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3F044DE9-FE64-4C30-8191-7E1547880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9B18BCEB-85ED-4077-ACB7-FEB2F6443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00C0927E-2CCF-4F8E-8A54-22B8A93C9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D0C3350E-04F5-4FED-9991-4DD964E09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F43D0338-A6C9-4866-8D0C-072664518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40EA171B-27E2-4100-9D5F-123CF6E7F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22FD540C-F3DF-40F5-B2BE-BBD113EF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57768D93-FAD4-4236-969B-B8EE8E88F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0F5E0490-21C2-4EF6-950D-38814F32C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8E981C9B-710F-4034-AE82-28B1B0724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CC62C2CC-DBAE-4877-8F55-02FE00AE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D8F57D8B-1988-441F-9DAE-A525DA5E9D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6715F028-3A13-4D5F-86C4-74C0AD81D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DC6C9B50-47B3-44E7-B897-43D010A18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F3F602F0-702E-4D5F-A4FC-0E602C02B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9F379870-B34C-4DFC-9F0A-BDAB8C89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641092AC-FED1-4D1D-B57C-0AC883CA9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EA8A0B5E-5BB1-46AF-AC31-7D3756F3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1C519384-2192-432B-B768-64B4BC2D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13C77A9D-44F0-4289-A611-D8AF81357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0A54AEDC-E418-4E02-A713-6CE30C0CD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24FECFE3-9F31-47B0-B17F-CF2A1CEE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68167DF4-8B16-419B-B7BA-2FD5FF6CC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A543D24F-44C0-4DDF-A30E-8C8407548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63DEAE3C-3931-41EE-B4A1-F9385602B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B11945CD-32F6-4C09-82AF-551051231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9109F44F-512F-4792-AED2-ECA80DDE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29B9E19B-BC56-46F2-BFFF-1688CEA55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F573BDDE-4AED-43FB-B8D1-B5F370893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EFFDA684-6DFF-4629-830E-6F2ACAB8C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92E23250-6349-4726-AF61-08A57B3A2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8536AAE6-5497-4B0A-9C9F-4EAA1BB32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52B72898-B9DE-4574-BB20-0C317954D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44767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NLP</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Natural Language Processing (NLP) is analyzing texts “</a:t>
            </a:r>
            <a:r>
              <a:rPr lang="en-US" sz="4400" i="1" dirty="0"/>
              <a:t>for the purpose of achieving human-like language processing for a range of tasks or applications</a:t>
            </a:r>
            <a:r>
              <a:rPr lang="en-US" sz="4400" dirty="0"/>
              <a:t>” - Liddy (2001)</a:t>
            </a:r>
          </a:p>
        </p:txBody>
      </p:sp>
    </p:spTree>
    <p:extLst>
      <p:ext uri="{BB962C8B-B14F-4D97-AF65-F5344CB8AC3E}">
        <p14:creationId xmlns:p14="http://schemas.microsoft.com/office/powerpoint/2010/main" val="321370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NLP</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Natural Language Processing (NLP) is used in things like:</a:t>
            </a:r>
          </a:p>
          <a:p>
            <a:pPr lvl="1"/>
            <a:r>
              <a:rPr lang="en-US" sz="4000" dirty="0"/>
              <a:t>Chat tools (like ChatGPT, Baird, etc.)</a:t>
            </a:r>
          </a:p>
          <a:p>
            <a:pPr lvl="1"/>
            <a:r>
              <a:rPr lang="en-US" sz="4000" dirty="0"/>
              <a:t>Computer-based Language Translation</a:t>
            </a:r>
          </a:p>
          <a:p>
            <a:pPr lvl="1"/>
            <a:r>
              <a:rPr lang="en-US" sz="4000" dirty="0"/>
              <a:t>Sentiment Analysis</a:t>
            </a:r>
          </a:p>
        </p:txBody>
      </p:sp>
    </p:spTree>
    <p:extLst>
      <p:ext uri="{BB962C8B-B14F-4D97-AF65-F5344CB8AC3E}">
        <p14:creationId xmlns:p14="http://schemas.microsoft.com/office/powerpoint/2010/main" val="1973658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NLP</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Natural languages are the spoken and written languages that people use to communicate (e.g. English, French, Chinese, and Fijian), that have evolved, grown and changed over centuries.</a:t>
            </a:r>
            <a:endParaRPr lang="en-US" sz="4000" dirty="0"/>
          </a:p>
        </p:txBody>
      </p:sp>
    </p:spTree>
    <p:extLst>
      <p:ext uri="{BB962C8B-B14F-4D97-AF65-F5344CB8AC3E}">
        <p14:creationId xmlns:p14="http://schemas.microsoft.com/office/powerpoint/2010/main" val="1565139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5" name="Rectangle 514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32" name="Picture 12">
            <a:extLst>
              <a:ext uri="{FF2B5EF4-FFF2-40B4-BE49-F238E27FC236}">
                <a16:creationId xmlns:a16="http://schemas.microsoft.com/office/drawing/2014/main" id="{A0205CF8-8D40-DC47-611B-11CE58662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53" b="1182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275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NLP</a:t>
            </a:r>
          </a:p>
        </p:txBody>
      </p:sp>
      <p:pic>
        <p:nvPicPr>
          <p:cNvPr id="6" name="Picture 2">
            <a:extLst>
              <a:ext uri="{FF2B5EF4-FFF2-40B4-BE49-F238E27FC236}">
                <a16:creationId xmlns:a16="http://schemas.microsoft.com/office/drawing/2014/main" id="{99394C41-A7AB-9F2D-3D0D-746E8BF02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493" y="1826860"/>
            <a:ext cx="5483013" cy="411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23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re Elvish, Klingon, Dothraki and Na'vi real languages? - John McWhorter">
            <a:extLst>
              <a:ext uri="{FF2B5EF4-FFF2-40B4-BE49-F238E27FC236}">
                <a16:creationId xmlns:a16="http://schemas.microsoft.com/office/drawing/2014/main" id="{4F09EA14-2FC4-CF10-E309-A19E0E49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895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NLP</a:t>
            </a:r>
          </a:p>
        </p:txBody>
      </p:sp>
      <p:sp>
        <p:nvSpPr>
          <p:cNvPr id="3" name="Content Placeholder 2">
            <a:extLst>
              <a:ext uri="{FF2B5EF4-FFF2-40B4-BE49-F238E27FC236}">
                <a16:creationId xmlns:a16="http://schemas.microsoft.com/office/drawing/2014/main" id="{600F3322-7436-EFAC-B612-12A2846F3C7E}"/>
              </a:ext>
            </a:extLst>
          </p:cNvPr>
          <p:cNvSpPr>
            <a:spLocks noGrp="1"/>
          </p:cNvSpPr>
          <p:nvPr>
            <p:ph idx="1"/>
          </p:nvPr>
        </p:nvSpPr>
        <p:spPr/>
        <p:txBody>
          <a:bodyPr>
            <a:normAutofit fontScale="92500" lnSpcReduction="10000"/>
          </a:bodyPr>
          <a:lstStyle/>
          <a:p>
            <a:pPr marL="0" indent="0" algn="ctr">
              <a:buNone/>
            </a:pPr>
            <a:r>
              <a:rPr lang="en-IE" sz="8800" dirty="0"/>
              <a:t>Frequency of Letters:</a:t>
            </a:r>
          </a:p>
          <a:p>
            <a:pPr marL="0" indent="0" algn="ctr">
              <a:buNone/>
            </a:pPr>
            <a:r>
              <a:rPr lang="en-IE" sz="6500" dirty="0">
                <a:latin typeface="Courier New" panose="02070309020205020404" pitchFamily="49" charset="0"/>
                <a:cs typeface="Courier New" panose="02070309020205020404" pitchFamily="49" charset="0"/>
              </a:rPr>
              <a:t>E, T, A, O, I, N, S, H, R, D, L, C, U, M, W, F, G, Y, P, B, V, K, J, X, Q, Z</a:t>
            </a:r>
          </a:p>
        </p:txBody>
      </p:sp>
    </p:spTree>
    <p:extLst>
      <p:ext uri="{BB962C8B-B14F-4D97-AF65-F5344CB8AC3E}">
        <p14:creationId xmlns:p14="http://schemas.microsoft.com/office/powerpoint/2010/main" val="198791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5F9DB-D2DF-91AC-8E6C-DCB3549E016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42CB4AE-D0C5-AECB-4B04-A65783974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C10FDC-335C-7A9A-5B8B-4CEBFC28BF43}"/>
              </a:ext>
            </a:extLst>
          </p:cNvPr>
          <p:cNvSpPr>
            <a:spLocks noGrp="1"/>
          </p:cNvSpPr>
          <p:nvPr>
            <p:ph type="title"/>
          </p:nvPr>
        </p:nvSpPr>
        <p:spPr/>
        <p:txBody>
          <a:bodyPr/>
          <a:lstStyle/>
          <a:p>
            <a:r>
              <a:rPr lang="en-IE" dirty="0"/>
              <a:t>Artificial Intelligence: Turing Test</a:t>
            </a:r>
          </a:p>
        </p:txBody>
      </p:sp>
      <p:sp>
        <p:nvSpPr>
          <p:cNvPr id="3" name="Content Placeholder 2">
            <a:extLst>
              <a:ext uri="{FF2B5EF4-FFF2-40B4-BE49-F238E27FC236}">
                <a16:creationId xmlns:a16="http://schemas.microsoft.com/office/drawing/2014/main" id="{42D1CA0D-9753-1F2E-EAED-7ED83C5A0BA3}"/>
              </a:ext>
            </a:extLst>
          </p:cNvPr>
          <p:cNvSpPr>
            <a:spLocks noGrp="1"/>
          </p:cNvSpPr>
          <p:nvPr>
            <p:ph idx="1"/>
          </p:nvPr>
        </p:nvSpPr>
        <p:spPr>
          <a:xfrm>
            <a:off x="838200" y="1825625"/>
            <a:ext cx="10515600" cy="4667250"/>
          </a:xfrm>
        </p:spPr>
        <p:txBody>
          <a:bodyPr>
            <a:normAutofit fontScale="92500" lnSpcReduction="10000"/>
          </a:bodyPr>
          <a:lstStyle/>
          <a:p>
            <a:r>
              <a:rPr lang="en-GB" sz="4400" dirty="0"/>
              <a:t>Here's how it works: </a:t>
            </a:r>
          </a:p>
          <a:p>
            <a:pPr lvl="1"/>
            <a:r>
              <a:rPr lang="en-GB" sz="4000" dirty="0"/>
              <a:t>A human judge has a conversation (usually through text) with two participants: one is a human, the other is a machine (like an AI). </a:t>
            </a:r>
          </a:p>
          <a:p>
            <a:pPr lvl="1"/>
            <a:r>
              <a:rPr lang="en-GB" sz="4000" dirty="0"/>
              <a:t>The judge doesn't know which is which. </a:t>
            </a:r>
          </a:p>
          <a:p>
            <a:pPr lvl="1"/>
            <a:r>
              <a:rPr lang="en-GB" sz="4000" dirty="0"/>
              <a:t>If the judge can't reliably tell which one is the machine and which one is the human based on their responses, the machine is said to have passed the Turing Test.</a:t>
            </a:r>
            <a:endParaRPr lang="en-US" sz="3600" dirty="0"/>
          </a:p>
        </p:txBody>
      </p:sp>
    </p:spTree>
    <p:extLst>
      <p:ext uri="{BB962C8B-B14F-4D97-AF65-F5344CB8AC3E}">
        <p14:creationId xmlns:p14="http://schemas.microsoft.com/office/powerpoint/2010/main" val="4023057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NLP</a:t>
            </a:r>
          </a:p>
        </p:txBody>
      </p:sp>
      <p:pic>
        <p:nvPicPr>
          <p:cNvPr id="1026" name="Picture 2" descr="Brain teasers - starters | Teaching Resources">
            <a:extLst>
              <a:ext uri="{FF2B5EF4-FFF2-40B4-BE49-F238E27FC236}">
                <a16:creationId xmlns:a16="http://schemas.microsoft.com/office/drawing/2014/main" id="{7B285143-6CFE-BCF0-499D-12E1425FC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5264" y="1690688"/>
            <a:ext cx="6539594" cy="4904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E9AF374-383D-EAB9-3B18-2F7F6CE554B2}"/>
              </a:ext>
            </a:extLst>
          </p:cNvPr>
          <p:cNvSpPr/>
          <p:nvPr/>
        </p:nvSpPr>
        <p:spPr>
          <a:xfrm>
            <a:off x="838197" y="3298371"/>
            <a:ext cx="10515599" cy="3161845"/>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91263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NLP</a:t>
            </a:r>
          </a:p>
        </p:txBody>
      </p:sp>
      <p:pic>
        <p:nvPicPr>
          <p:cNvPr id="2050" name="Picture 2" descr="word brain teaser">
            <a:extLst>
              <a:ext uri="{FF2B5EF4-FFF2-40B4-BE49-F238E27FC236}">
                <a16:creationId xmlns:a16="http://schemas.microsoft.com/office/drawing/2014/main" id="{02E86875-7D44-1D89-A7C5-0B8CB026A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577" y="1966913"/>
            <a:ext cx="6266845" cy="47001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114A324-6174-8277-E282-F9557F11B384}"/>
              </a:ext>
            </a:extLst>
          </p:cNvPr>
          <p:cNvSpPr/>
          <p:nvPr/>
        </p:nvSpPr>
        <p:spPr>
          <a:xfrm>
            <a:off x="838197" y="2090057"/>
            <a:ext cx="10515599" cy="4370159"/>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79019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a:extLst>
              <a:ext uri="{FF2B5EF4-FFF2-40B4-BE49-F238E27FC236}">
                <a16:creationId xmlns:a16="http://schemas.microsoft.com/office/drawing/2014/main" id="{E202AFCB-6E4C-3608-EB31-20C29DAE5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8" r="3" b="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555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202AFCB-6E4C-3608-EB31-20C29DAE5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8" r="3" b="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BFD6A3D-797F-0257-39A5-EFE913E569B8}"/>
              </a:ext>
            </a:extLst>
          </p:cNvPr>
          <p:cNvSpPr/>
          <p:nvPr/>
        </p:nvSpPr>
        <p:spPr>
          <a:xfrm>
            <a:off x="7059701" y="1595735"/>
            <a:ext cx="4756430" cy="2646878"/>
          </a:xfrm>
          <a:prstGeom prst="rect">
            <a:avLst/>
          </a:prstGeom>
          <a:noFill/>
        </p:spPr>
        <p:txBody>
          <a:bodyPr wrap="none" lIns="91440" tIns="45720" rIns="91440" bIns="45720">
            <a:spAutoFit/>
          </a:bodyPr>
          <a:lstStyle/>
          <a:p>
            <a:pPr algn="ctr"/>
            <a:r>
              <a:rPr lang="en-US" sz="16600" b="1" cap="none" spc="50" dirty="0">
                <a:ln w="9525" cmpd="sng">
                  <a:solidFill>
                    <a:schemeClr val="accent1"/>
                  </a:solidFill>
                  <a:prstDash val="solid"/>
                </a:ln>
                <a:solidFill>
                  <a:srgbClr val="70AD47">
                    <a:tint val="1000"/>
                  </a:srgbClr>
                </a:solidFill>
                <a:effectLst>
                  <a:glow rad="38100">
                    <a:schemeClr val="accent1">
                      <a:alpha val="40000"/>
                    </a:schemeClr>
                  </a:glow>
                </a:effectLst>
              </a:rPr>
              <a:t>1966</a:t>
            </a:r>
          </a:p>
        </p:txBody>
      </p:sp>
    </p:spTree>
    <p:extLst>
      <p:ext uri="{BB962C8B-B14F-4D97-AF65-F5344CB8AC3E}">
        <p14:creationId xmlns:p14="http://schemas.microsoft.com/office/powerpoint/2010/main" val="2596279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202AFCB-6E4C-3608-EB31-20C29DAE5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8" r="3" b="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BFD6A3D-797F-0257-39A5-EFE913E569B8}"/>
              </a:ext>
            </a:extLst>
          </p:cNvPr>
          <p:cNvSpPr/>
          <p:nvPr/>
        </p:nvSpPr>
        <p:spPr>
          <a:xfrm>
            <a:off x="7059701" y="1595735"/>
            <a:ext cx="4756430" cy="2646878"/>
          </a:xfrm>
          <a:prstGeom prst="rect">
            <a:avLst/>
          </a:prstGeom>
          <a:noFill/>
        </p:spPr>
        <p:txBody>
          <a:bodyPr wrap="none" lIns="91440" tIns="45720" rIns="91440" bIns="45720">
            <a:spAutoFit/>
          </a:bodyPr>
          <a:lstStyle/>
          <a:p>
            <a:pPr algn="ctr"/>
            <a:r>
              <a:rPr lang="en-US" sz="16600" b="1" cap="none" spc="50" dirty="0">
                <a:ln w="9525" cmpd="sng">
                  <a:solidFill>
                    <a:schemeClr val="accent1"/>
                  </a:solidFill>
                  <a:prstDash val="solid"/>
                </a:ln>
                <a:solidFill>
                  <a:srgbClr val="70AD47">
                    <a:tint val="1000"/>
                  </a:srgbClr>
                </a:solidFill>
                <a:effectLst>
                  <a:glow rad="38100">
                    <a:schemeClr val="accent1">
                      <a:alpha val="40000"/>
                    </a:schemeClr>
                  </a:glow>
                </a:effectLst>
              </a:rPr>
              <a:t>1966</a:t>
            </a:r>
          </a:p>
        </p:txBody>
      </p:sp>
      <p:pic>
        <p:nvPicPr>
          <p:cNvPr id="3" name="Picture 2">
            <a:extLst>
              <a:ext uri="{FF2B5EF4-FFF2-40B4-BE49-F238E27FC236}">
                <a16:creationId xmlns:a16="http://schemas.microsoft.com/office/drawing/2014/main" id="{6D26B02C-5B3D-AE0A-8666-254042E766B6}"/>
              </a:ext>
            </a:extLst>
          </p:cNvPr>
          <p:cNvPicPr>
            <a:picLocks noChangeAspect="1"/>
          </p:cNvPicPr>
          <p:nvPr/>
        </p:nvPicPr>
        <p:blipFill>
          <a:blip r:embed="rId4"/>
          <a:stretch>
            <a:fillRect/>
          </a:stretch>
        </p:blipFill>
        <p:spPr>
          <a:xfrm>
            <a:off x="1328867" y="315685"/>
            <a:ext cx="4135761" cy="5505399"/>
          </a:xfrm>
          <a:prstGeom prst="rect">
            <a:avLst/>
          </a:prstGeom>
        </p:spPr>
      </p:pic>
    </p:spTree>
    <p:extLst>
      <p:ext uri="{BB962C8B-B14F-4D97-AF65-F5344CB8AC3E}">
        <p14:creationId xmlns:p14="http://schemas.microsoft.com/office/powerpoint/2010/main" val="1224993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DCF8-48F6-E968-4652-DD6A24EB1936}"/>
            </a:ext>
          </a:extLst>
        </p:cNvPr>
        <p:cNvGrpSpPr/>
        <p:nvPr/>
      </p:nvGrpSpPr>
      <p:grpSpPr>
        <a:xfrm>
          <a:off x="0" y="0"/>
          <a:ext cx="0" cy="0"/>
          <a:chOff x="0" y="0"/>
          <a:chExt cx="0" cy="0"/>
        </a:xfrm>
      </p:grpSpPr>
      <p:pic>
        <p:nvPicPr>
          <p:cNvPr id="1026" name="Picture 2" descr="Bouba/Kiki Effect | Why Some Words Sound Round and Sharp">
            <a:extLst>
              <a:ext uri="{FF2B5EF4-FFF2-40B4-BE49-F238E27FC236}">
                <a16:creationId xmlns:a16="http://schemas.microsoft.com/office/drawing/2014/main" id="{5F79E1A5-FCE7-D75C-86BB-8059EDD94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810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082F6-0353-08B8-4B5B-AE2DFB8C7E5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8CB6421-7274-BA2D-8724-1DA5D3729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AD6ABF-025B-8061-540F-B5AD3D5A77DD}"/>
              </a:ext>
            </a:extLst>
          </p:cNvPr>
          <p:cNvSpPr>
            <a:spLocks noGrp="1"/>
          </p:cNvSpPr>
          <p:nvPr>
            <p:ph type="title"/>
          </p:nvPr>
        </p:nvSpPr>
        <p:spPr/>
        <p:txBody>
          <a:bodyPr/>
          <a:lstStyle/>
          <a:p>
            <a:r>
              <a:rPr lang="en-IE" dirty="0"/>
              <a:t>Artificial Intelligence: NLP</a:t>
            </a:r>
          </a:p>
        </p:txBody>
      </p:sp>
      <p:sp>
        <p:nvSpPr>
          <p:cNvPr id="3" name="Content Placeholder 2">
            <a:extLst>
              <a:ext uri="{FF2B5EF4-FFF2-40B4-BE49-F238E27FC236}">
                <a16:creationId xmlns:a16="http://schemas.microsoft.com/office/drawing/2014/main" id="{A321216E-E082-FCD7-C16D-8CA818156DF8}"/>
              </a:ext>
            </a:extLst>
          </p:cNvPr>
          <p:cNvSpPr>
            <a:spLocks noGrp="1"/>
          </p:cNvSpPr>
          <p:nvPr>
            <p:ph idx="1"/>
          </p:nvPr>
        </p:nvSpPr>
        <p:spPr>
          <a:xfrm>
            <a:off x="838200" y="1825625"/>
            <a:ext cx="10515600" cy="4667250"/>
          </a:xfrm>
        </p:spPr>
        <p:txBody>
          <a:bodyPr>
            <a:normAutofit lnSpcReduction="10000"/>
          </a:bodyPr>
          <a:lstStyle/>
          <a:p>
            <a:r>
              <a:rPr lang="en-US" sz="4400" b="1" i="1" u="sng" dirty="0"/>
              <a:t>Linguistic Relativity</a:t>
            </a:r>
            <a:r>
              <a:rPr lang="en-US" sz="4400" dirty="0"/>
              <a:t>: </a:t>
            </a:r>
            <a:r>
              <a:rPr lang="en-US" sz="4000" i="1" dirty="0"/>
              <a:t>Sapir–Whorf hypothesis</a:t>
            </a:r>
            <a:r>
              <a:rPr lang="en-US" sz="4000" dirty="0"/>
              <a:t> and </a:t>
            </a:r>
            <a:r>
              <a:rPr lang="en-US" sz="4000" i="1" dirty="0"/>
              <a:t>Whorf-Sapir hypothesis</a:t>
            </a:r>
            <a:r>
              <a:rPr lang="en-US" sz="4000" b="1" dirty="0"/>
              <a:t>.</a:t>
            </a:r>
          </a:p>
          <a:p>
            <a:endParaRPr lang="en-US" sz="4000" b="1" dirty="0"/>
          </a:p>
          <a:p>
            <a:r>
              <a:rPr lang="en-US" sz="4000" dirty="0"/>
              <a:t>Linguistic relativity asserts that language influences worldview or cognition, and language determines thought and that linguistic categories limit and restrict cognitive categories.</a:t>
            </a:r>
          </a:p>
          <a:p>
            <a:endParaRPr lang="en-US" sz="4000" dirty="0"/>
          </a:p>
        </p:txBody>
      </p:sp>
    </p:spTree>
    <p:extLst>
      <p:ext uri="{BB962C8B-B14F-4D97-AF65-F5344CB8AC3E}">
        <p14:creationId xmlns:p14="http://schemas.microsoft.com/office/powerpoint/2010/main" val="3582766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156D5D-0D0C-D2AB-167F-46E7E19F4CEA}"/>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1C9B7713-C5D5-4FE6-A96C-3226ACDA29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83784" y="643468"/>
            <a:ext cx="4959405"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662314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22AF2-6B85-8568-038E-24C7B846EBFD}"/>
              </a:ext>
            </a:extLst>
          </p:cNvPr>
          <p:cNvSpPr>
            <a:spLocks noGrp="1"/>
          </p:cNvSpPr>
          <p:nvPr>
            <p:ph type="title"/>
          </p:nvPr>
        </p:nvSpPr>
        <p:spPr/>
        <p:txBody>
          <a:bodyPr/>
          <a:lstStyle/>
          <a:p>
            <a:r>
              <a:rPr lang="en-IE" b="1" dirty="0"/>
              <a:t>John Searle</a:t>
            </a:r>
          </a:p>
        </p:txBody>
      </p:sp>
      <p:sp>
        <p:nvSpPr>
          <p:cNvPr id="3" name="Content Placeholder 2">
            <a:extLst>
              <a:ext uri="{FF2B5EF4-FFF2-40B4-BE49-F238E27FC236}">
                <a16:creationId xmlns:a16="http://schemas.microsoft.com/office/drawing/2014/main" id="{7FF73888-DB64-3BC9-D90C-25C20829306B}"/>
              </a:ext>
            </a:extLst>
          </p:cNvPr>
          <p:cNvSpPr>
            <a:spLocks noGrp="1"/>
          </p:cNvSpPr>
          <p:nvPr>
            <p:ph sz="half" idx="1"/>
          </p:nvPr>
        </p:nvSpPr>
        <p:spPr/>
        <p:txBody>
          <a:bodyPr>
            <a:normAutofit fontScale="92500"/>
          </a:bodyPr>
          <a:lstStyle/>
          <a:p>
            <a:r>
              <a:rPr lang="en-GB" sz="3200" dirty="0"/>
              <a:t>American philosopher widely noted for contributions to the philosophy of language, philosophy of mind, and social philosophy</a:t>
            </a:r>
          </a:p>
          <a:p>
            <a:r>
              <a:rPr lang="en-GB" sz="3200" dirty="0"/>
              <a:t>His notable concepts include the "Chinese room" argument against "strong" artificial intelligence.</a:t>
            </a:r>
            <a:endParaRPr lang="en-IE" sz="3200" dirty="0"/>
          </a:p>
        </p:txBody>
      </p:sp>
      <p:pic>
        <p:nvPicPr>
          <p:cNvPr id="5" name="Picture 6" descr="John Searle on the Philosophy of Language (1977) زیرنویس فارسی - YouTube">
            <a:extLst>
              <a:ext uri="{FF2B5EF4-FFF2-40B4-BE49-F238E27FC236}">
                <a16:creationId xmlns:a16="http://schemas.microsoft.com/office/drawing/2014/main" id="{EC1AA5F8-2325-75DB-60C3-1F4A9C1E0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960" y="17145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019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24D4437-8493-0A1E-E8EF-16A6672095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8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Turning Test</a:t>
            </a:r>
          </a:p>
        </p:txBody>
      </p:sp>
      <p:pic>
        <p:nvPicPr>
          <p:cNvPr id="1026" name="Picture 2" descr="Turing test - Wikipedia">
            <a:extLst>
              <a:ext uri="{FF2B5EF4-FFF2-40B4-BE49-F238E27FC236}">
                <a16:creationId xmlns:a16="http://schemas.microsoft.com/office/drawing/2014/main" id="{4A5F3BEB-509C-6404-E2BE-AA4EA1B45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229" y="2008415"/>
            <a:ext cx="60960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ime Video: The Imitation Game">
            <a:extLst>
              <a:ext uri="{FF2B5EF4-FFF2-40B4-BE49-F238E27FC236}">
                <a16:creationId xmlns:a16="http://schemas.microsoft.com/office/drawing/2014/main" id="{7EFDD3BD-FB5C-D77A-36AE-3C499269A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050" y="2008415"/>
            <a:ext cx="3192236" cy="425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934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21837E-36FE-64B1-4CDE-B2F4B2D83B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4FA134-C6CB-A0F7-C7A7-E461C2B16E7B}"/>
              </a:ext>
            </a:extLst>
          </p:cNvPr>
          <p:cNvSpPr/>
          <p:nvPr/>
        </p:nvSpPr>
        <p:spPr>
          <a:xfrm>
            <a:off x="5425440" y="2428240"/>
            <a:ext cx="1513840" cy="12598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4205B625-69C5-E864-9D65-E2EEA07A7D21}"/>
              </a:ext>
            </a:extLst>
          </p:cNvPr>
          <p:cNvSpPr/>
          <p:nvPr/>
        </p:nvSpPr>
        <p:spPr>
          <a:xfrm>
            <a:off x="9042400" y="365760"/>
            <a:ext cx="2814320" cy="21437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Rules and associations that </a:t>
            </a:r>
            <a:r>
              <a:rPr lang="en-IE" sz="2400" dirty="0" err="1"/>
              <a:t>ChatGPT</a:t>
            </a:r>
            <a:r>
              <a:rPr lang="en-IE" sz="2400" dirty="0"/>
              <a:t> has extracted from the millions of chats.</a:t>
            </a:r>
          </a:p>
        </p:txBody>
      </p:sp>
      <p:sp>
        <p:nvSpPr>
          <p:cNvPr id="4" name="Arrow: Down 3">
            <a:extLst>
              <a:ext uri="{FF2B5EF4-FFF2-40B4-BE49-F238E27FC236}">
                <a16:creationId xmlns:a16="http://schemas.microsoft.com/office/drawing/2014/main" id="{C655C797-2ADF-8CC8-06E1-2A526AE55CA6}"/>
              </a:ext>
            </a:extLst>
          </p:cNvPr>
          <p:cNvSpPr/>
          <p:nvPr/>
        </p:nvSpPr>
        <p:spPr>
          <a:xfrm rot="3395588">
            <a:off x="7802881" y="999113"/>
            <a:ext cx="873760" cy="235373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22898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21837E-36FE-64B1-4CDE-B2F4B2D83B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4FA134-C6CB-A0F7-C7A7-E461C2B16E7B}"/>
              </a:ext>
            </a:extLst>
          </p:cNvPr>
          <p:cNvSpPr/>
          <p:nvPr/>
        </p:nvSpPr>
        <p:spPr>
          <a:xfrm>
            <a:off x="5425440" y="2428240"/>
            <a:ext cx="1513840" cy="12598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4205B625-69C5-E864-9D65-E2EEA07A7D21}"/>
              </a:ext>
            </a:extLst>
          </p:cNvPr>
          <p:cNvSpPr/>
          <p:nvPr/>
        </p:nvSpPr>
        <p:spPr>
          <a:xfrm>
            <a:off x="9042400" y="365760"/>
            <a:ext cx="2814320" cy="21437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Rules and associations that </a:t>
            </a:r>
            <a:r>
              <a:rPr lang="en-IE" sz="2400" dirty="0" err="1"/>
              <a:t>ChatGPT</a:t>
            </a:r>
            <a:r>
              <a:rPr lang="en-IE" sz="2400" dirty="0"/>
              <a:t> has extracted from the millions of chats.</a:t>
            </a:r>
          </a:p>
        </p:txBody>
      </p:sp>
      <p:sp>
        <p:nvSpPr>
          <p:cNvPr id="4" name="Arrow: Down 3">
            <a:extLst>
              <a:ext uri="{FF2B5EF4-FFF2-40B4-BE49-F238E27FC236}">
                <a16:creationId xmlns:a16="http://schemas.microsoft.com/office/drawing/2014/main" id="{C655C797-2ADF-8CC8-06E1-2A526AE55CA6}"/>
              </a:ext>
            </a:extLst>
          </p:cNvPr>
          <p:cNvSpPr/>
          <p:nvPr/>
        </p:nvSpPr>
        <p:spPr>
          <a:xfrm rot="3395588">
            <a:off x="7802881" y="999113"/>
            <a:ext cx="873760" cy="235373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E710BA4F-7796-FFBB-18A5-973FDB60FB67}"/>
              </a:ext>
            </a:extLst>
          </p:cNvPr>
          <p:cNvSpPr/>
          <p:nvPr/>
        </p:nvSpPr>
        <p:spPr>
          <a:xfrm>
            <a:off x="9042400" y="4094479"/>
            <a:ext cx="2814320" cy="214376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But it really doesn’t understand anything, it’s just pattern matching.</a:t>
            </a:r>
          </a:p>
        </p:txBody>
      </p:sp>
      <p:sp>
        <p:nvSpPr>
          <p:cNvPr id="6" name="Arrow: Down 5">
            <a:extLst>
              <a:ext uri="{FF2B5EF4-FFF2-40B4-BE49-F238E27FC236}">
                <a16:creationId xmlns:a16="http://schemas.microsoft.com/office/drawing/2014/main" id="{05E21F3F-DDA7-409C-BAD4-ADBB1494964A}"/>
              </a:ext>
            </a:extLst>
          </p:cNvPr>
          <p:cNvSpPr/>
          <p:nvPr/>
        </p:nvSpPr>
        <p:spPr>
          <a:xfrm rot="6700852">
            <a:off x="7834927" y="3596732"/>
            <a:ext cx="873760" cy="235373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75598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pPr marL="0" indent="0">
              <a:buNone/>
            </a:pPr>
            <a:r>
              <a:rPr lang="en-US" sz="4400" b="1" dirty="0"/>
              <a:t>ACTIVITY</a:t>
            </a:r>
          </a:p>
          <a:p>
            <a:r>
              <a:rPr lang="en-US" sz="3600" dirty="0"/>
              <a:t>In groups of 3-5 people</a:t>
            </a:r>
          </a:p>
          <a:p>
            <a:r>
              <a:rPr lang="en-US" sz="3600" dirty="0"/>
              <a:t>Pick a theme for a chatbot (e.g. "Travel Assistant", "Movie Recommendation Bot", or "Fun Fact Bot“)</a:t>
            </a:r>
          </a:p>
          <a:p>
            <a:r>
              <a:rPr lang="en-US" sz="3600" dirty="0"/>
              <a:t>Spend 10 minutes writing pseudocode or a flowchart showing how your chatbot will respond based on different user inputs.</a:t>
            </a:r>
          </a:p>
        </p:txBody>
      </p:sp>
    </p:spTree>
    <p:extLst>
      <p:ext uri="{BB962C8B-B14F-4D97-AF65-F5344CB8AC3E}">
        <p14:creationId xmlns:p14="http://schemas.microsoft.com/office/powerpoint/2010/main" val="2394449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Timeline of NLP</a:t>
            </a:r>
          </a:p>
        </p:txBody>
      </p:sp>
      <p:sp>
        <p:nvSpPr>
          <p:cNvPr id="6" name="Rectangle: Rounded Corners 5">
            <a:extLst>
              <a:ext uri="{FF2B5EF4-FFF2-40B4-BE49-F238E27FC236}">
                <a16:creationId xmlns:a16="http://schemas.microsoft.com/office/drawing/2014/main" id="{989AF029-FA58-3C2D-4B9F-78D07C5FEE3F}"/>
              </a:ext>
            </a:extLst>
          </p:cNvPr>
          <p:cNvSpPr/>
          <p:nvPr/>
        </p:nvSpPr>
        <p:spPr>
          <a:xfrm>
            <a:off x="898065" y="3254828"/>
            <a:ext cx="11587843" cy="51162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5108EF6-9EDF-A872-4545-4D0409B7FADF}"/>
              </a:ext>
            </a:extLst>
          </p:cNvPr>
          <p:cNvSpPr/>
          <p:nvPr/>
        </p:nvSpPr>
        <p:spPr>
          <a:xfrm>
            <a:off x="1055914"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0" name="Straight Connector 9">
            <a:extLst>
              <a:ext uri="{FF2B5EF4-FFF2-40B4-BE49-F238E27FC236}">
                <a16:creationId xmlns:a16="http://schemas.microsoft.com/office/drawing/2014/main" id="{98D74AC2-CA34-289B-AC3D-1AA9E7C67DA9}"/>
              </a:ext>
            </a:extLst>
          </p:cNvPr>
          <p:cNvCxnSpPr/>
          <p:nvPr/>
        </p:nvCxnSpPr>
        <p:spPr>
          <a:xfrm>
            <a:off x="1153887"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A39A5CF-A551-D041-9247-154101991F6E}"/>
              </a:ext>
            </a:extLst>
          </p:cNvPr>
          <p:cNvSpPr/>
          <p:nvPr/>
        </p:nvSpPr>
        <p:spPr>
          <a:xfrm>
            <a:off x="740356" y="2158424"/>
            <a:ext cx="1063112" cy="584775"/>
          </a:xfrm>
          <a:prstGeom prst="rect">
            <a:avLst/>
          </a:prstGeom>
          <a:noFill/>
        </p:spPr>
        <p:txBody>
          <a:bodyPr wrap="none" lIns="91440" tIns="45720" rIns="91440" bIns="45720">
            <a:spAutoFit/>
          </a:bodyPr>
          <a:lstStyle/>
          <a:p>
            <a:pPr algn="ctr"/>
            <a:r>
              <a:rPr lang="en-US" sz="3200" b="1" cap="none" spc="0" dirty="0">
                <a:ln w="0"/>
                <a:solidFill>
                  <a:schemeClr val="tx1"/>
                </a:solidFill>
                <a:effectLst>
                  <a:outerShdw blurRad="38100" dist="19050" dir="2700000" algn="tl" rotWithShape="0">
                    <a:schemeClr val="dk1">
                      <a:alpha val="40000"/>
                    </a:schemeClr>
                  </a:outerShdw>
                </a:effectLst>
              </a:rPr>
              <a:t>1950</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E1BDD869-98EA-5353-66AC-256CCCDCFD75}"/>
              </a:ext>
            </a:extLst>
          </p:cNvPr>
          <p:cNvCxnSpPr/>
          <p:nvPr/>
        </p:nvCxnSpPr>
        <p:spPr>
          <a:xfrm>
            <a:off x="1153887"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9062AB0-6CA5-F091-C564-92C3220CD0B5}"/>
              </a:ext>
            </a:extLst>
          </p:cNvPr>
          <p:cNvSpPr/>
          <p:nvPr/>
        </p:nvSpPr>
        <p:spPr>
          <a:xfrm>
            <a:off x="511769" y="4287095"/>
            <a:ext cx="1520288" cy="1815882"/>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the</a:t>
            </a:r>
          </a:p>
          <a:p>
            <a:pPr algn="ctr"/>
            <a:r>
              <a:rPr lang="en-US" sz="2800" i="1" dirty="0">
                <a:ln w="0"/>
                <a:effectLst>
                  <a:outerShdw blurRad="38100" dist="19050" dir="2700000" algn="tl" rotWithShape="0">
                    <a:schemeClr val="dk1">
                      <a:alpha val="40000"/>
                    </a:schemeClr>
                  </a:outerShdw>
                </a:effectLst>
              </a:rPr>
              <a:t>Turing</a:t>
            </a:r>
          </a:p>
          <a:p>
            <a:pPr algn="ctr"/>
            <a:r>
              <a:rPr lang="en-US" sz="2800" i="1" cap="none" spc="0" dirty="0">
                <a:ln w="0"/>
                <a:solidFill>
                  <a:schemeClr val="tx1"/>
                </a:solidFill>
                <a:effectLst>
                  <a:outerShdw blurRad="38100" dist="19050" dir="2700000" algn="tl" rotWithShape="0">
                    <a:schemeClr val="dk1">
                      <a:alpha val="40000"/>
                    </a:schemeClr>
                  </a:outerShdw>
                </a:effectLst>
              </a:rPr>
              <a:t>Test</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14" name="Oval 13">
            <a:extLst>
              <a:ext uri="{FF2B5EF4-FFF2-40B4-BE49-F238E27FC236}">
                <a16:creationId xmlns:a16="http://schemas.microsoft.com/office/drawing/2014/main" id="{E8D9EAC5-24F0-3B61-2B5A-F917805C1C18}"/>
              </a:ext>
            </a:extLst>
          </p:cNvPr>
          <p:cNvSpPr/>
          <p:nvPr/>
        </p:nvSpPr>
        <p:spPr>
          <a:xfrm>
            <a:off x="3352797" y="3391754"/>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5" name="Straight Connector 14">
            <a:extLst>
              <a:ext uri="{FF2B5EF4-FFF2-40B4-BE49-F238E27FC236}">
                <a16:creationId xmlns:a16="http://schemas.microsoft.com/office/drawing/2014/main" id="{FC1733F2-1587-9CA4-BB87-D8D5D7142C42}"/>
              </a:ext>
            </a:extLst>
          </p:cNvPr>
          <p:cNvCxnSpPr/>
          <p:nvPr/>
        </p:nvCxnSpPr>
        <p:spPr>
          <a:xfrm>
            <a:off x="3450770" y="2732311"/>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E15B7BF-1DA4-44FD-CF58-5821E12F0E25}"/>
              </a:ext>
            </a:extLst>
          </p:cNvPr>
          <p:cNvSpPr/>
          <p:nvPr/>
        </p:nvSpPr>
        <p:spPr>
          <a:xfrm>
            <a:off x="3037242" y="2147536"/>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1957</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7" name="Straight Connector 16">
            <a:extLst>
              <a:ext uri="{FF2B5EF4-FFF2-40B4-BE49-F238E27FC236}">
                <a16:creationId xmlns:a16="http://schemas.microsoft.com/office/drawing/2014/main" id="{762994A7-D673-AA99-2B44-B848260127AD}"/>
              </a:ext>
            </a:extLst>
          </p:cNvPr>
          <p:cNvCxnSpPr/>
          <p:nvPr/>
        </p:nvCxnSpPr>
        <p:spPr>
          <a:xfrm>
            <a:off x="3450770" y="3607754"/>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48B5508-EDDF-0A60-9C35-12B2171DE5AA}"/>
              </a:ext>
            </a:extLst>
          </p:cNvPr>
          <p:cNvSpPr/>
          <p:nvPr/>
        </p:nvSpPr>
        <p:spPr>
          <a:xfrm>
            <a:off x="2504114" y="4276207"/>
            <a:ext cx="2129365" cy="2246769"/>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Noam</a:t>
            </a:r>
          </a:p>
          <a:p>
            <a:pPr algn="ctr"/>
            <a:r>
              <a:rPr lang="en-US" sz="2800" i="1" dirty="0">
                <a:ln w="0"/>
                <a:effectLst>
                  <a:outerShdw blurRad="38100" dist="19050" dir="2700000" algn="tl" rotWithShape="0">
                    <a:schemeClr val="dk1">
                      <a:alpha val="40000"/>
                    </a:schemeClr>
                  </a:outerShdw>
                </a:effectLst>
              </a:rPr>
              <a:t>Chomsky</a:t>
            </a:r>
          </a:p>
          <a:p>
            <a:pPr algn="ctr"/>
            <a:r>
              <a:rPr lang="en-US" sz="2800" i="1" dirty="0">
                <a:ln w="0"/>
                <a:effectLst>
                  <a:outerShdw blurRad="38100" dist="19050" dir="2700000" algn="tl" rotWithShape="0">
                    <a:schemeClr val="dk1">
                      <a:alpha val="40000"/>
                    </a:schemeClr>
                  </a:outerShdw>
                </a:effectLst>
              </a:rPr>
              <a:t>Publishes</a:t>
            </a:r>
          </a:p>
          <a:p>
            <a:pPr algn="ctr"/>
            <a:r>
              <a:rPr lang="en-US" sz="2800" i="1" dirty="0">
                <a:ln w="0"/>
                <a:effectLst>
                  <a:outerShdw blurRad="38100" dist="19050" dir="2700000" algn="tl" rotWithShape="0">
                    <a:schemeClr val="dk1">
                      <a:alpha val="40000"/>
                    </a:schemeClr>
                  </a:outerShdw>
                </a:effectLst>
              </a:rPr>
              <a:t>“</a:t>
            </a:r>
            <a:r>
              <a:rPr lang="en-US" sz="2800" b="1" i="1" dirty="0">
                <a:ln w="0"/>
                <a:effectLst>
                  <a:outerShdw blurRad="38100" dist="19050" dir="2700000" algn="tl" rotWithShape="0">
                    <a:schemeClr val="dk1">
                      <a:alpha val="40000"/>
                    </a:schemeClr>
                  </a:outerShdw>
                </a:effectLst>
              </a:rPr>
              <a:t>Syntactic</a:t>
            </a:r>
          </a:p>
          <a:p>
            <a:pPr algn="ctr"/>
            <a:r>
              <a:rPr lang="en-US" sz="2800" b="1" i="1" dirty="0">
                <a:ln w="0"/>
                <a:effectLst>
                  <a:outerShdw blurRad="38100" dist="19050" dir="2700000" algn="tl" rotWithShape="0">
                    <a:schemeClr val="dk1">
                      <a:alpha val="40000"/>
                    </a:schemeClr>
                  </a:outerShdw>
                </a:effectLst>
              </a:rPr>
              <a:t>Structures</a:t>
            </a:r>
            <a:r>
              <a:rPr lang="en-US" sz="2800" i="1" dirty="0">
                <a:ln w="0"/>
                <a:effectLst>
                  <a:outerShdw blurRad="38100" dist="19050" dir="2700000" algn="tl" rotWithShape="0">
                    <a:schemeClr val="dk1">
                      <a:alpha val="40000"/>
                    </a:schemeClr>
                  </a:outerShdw>
                </a:effectLst>
              </a:rPr>
              <a:t>” </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19" name="Oval 18">
            <a:extLst>
              <a:ext uri="{FF2B5EF4-FFF2-40B4-BE49-F238E27FC236}">
                <a16:creationId xmlns:a16="http://schemas.microsoft.com/office/drawing/2014/main" id="{EC92B289-9EA0-9C5D-CBE5-B067E8E73335}"/>
              </a:ext>
            </a:extLst>
          </p:cNvPr>
          <p:cNvSpPr/>
          <p:nvPr/>
        </p:nvSpPr>
        <p:spPr>
          <a:xfrm>
            <a:off x="5540825" y="3391756"/>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Connector 19">
            <a:extLst>
              <a:ext uri="{FF2B5EF4-FFF2-40B4-BE49-F238E27FC236}">
                <a16:creationId xmlns:a16="http://schemas.microsoft.com/office/drawing/2014/main" id="{8B9F41C4-834D-C160-0354-BEED0B9D54CB}"/>
              </a:ext>
            </a:extLst>
          </p:cNvPr>
          <p:cNvCxnSpPr/>
          <p:nvPr/>
        </p:nvCxnSpPr>
        <p:spPr>
          <a:xfrm>
            <a:off x="5638798" y="2732313"/>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C83C9E9-0BF3-8613-9FDB-E1AEF098B274}"/>
              </a:ext>
            </a:extLst>
          </p:cNvPr>
          <p:cNvSpPr/>
          <p:nvPr/>
        </p:nvSpPr>
        <p:spPr>
          <a:xfrm>
            <a:off x="5225270" y="2147538"/>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1966</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53D18AF7-4A5E-06EB-5CA9-7A93BF396E32}"/>
              </a:ext>
            </a:extLst>
          </p:cNvPr>
          <p:cNvCxnSpPr/>
          <p:nvPr/>
        </p:nvCxnSpPr>
        <p:spPr>
          <a:xfrm>
            <a:off x="5638798" y="360775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64BCDA7-743A-B525-88BA-04D5CEC6CBD9}"/>
              </a:ext>
            </a:extLst>
          </p:cNvPr>
          <p:cNvSpPr/>
          <p:nvPr/>
        </p:nvSpPr>
        <p:spPr>
          <a:xfrm>
            <a:off x="4621610" y="4080263"/>
            <a:ext cx="2270430" cy="2677656"/>
          </a:xfrm>
          <a:prstGeom prst="rect">
            <a:avLst/>
          </a:prstGeom>
          <a:noFill/>
        </p:spPr>
        <p:txBody>
          <a:bodyPr wrap="square" lIns="91440" tIns="45720" rIns="91440" bIns="45720">
            <a:spAutoFit/>
          </a:bodyPr>
          <a:lstStyle/>
          <a:p>
            <a:pPr algn="ctr"/>
            <a:r>
              <a:rPr lang="en-US" sz="2800" b="1" i="1" dirty="0">
                <a:ln w="0"/>
                <a:effectLst>
                  <a:outerShdw blurRad="38100" dist="19050" dir="2700000" algn="tl" rotWithShape="0">
                    <a:schemeClr val="dk1">
                      <a:alpha val="40000"/>
                    </a:schemeClr>
                  </a:outerShdw>
                </a:effectLst>
              </a:rPr>
              <a:t>Automatic Language Processing Advisory Committee</a:t>
            </a:r>
          </a:p>
          <a:p>
            <a:pPr algn="ctr"/>
            <a:r>
              <a:rPr lang="en-US" sz="2800" i="1" dirty="0">
                <a:ln w="0"/>
                <a:effectLst>
                  <a:outerShdw blurRad="38100" dist="19050" dir="2700000" algn="tl" rotWithShape="0">
                    <a:schemeClr val="dk1">
                      <a:alpha val="40000"/>
                    </a:schemeClr>
                  </a:outerShdw>
                </a:effectLst>
              </a:rPr>
              <a:t>Report</a:t>
            </a:r>
          </a:p>
        </p:txBody>
      </p:sp>
      <p:sp>
        <p:nvSpPr>
          <p:cNvPr id="24" name="Oval 23">
            <a:extLst>
              <a:ext uri="{FF2B5EF4-FFF2-40B4-BE49-F238E27FC236}">
                <a16:creationId xmlns:a16="http://schemas.microsoft.com/office/drawing/2014/main" id="{36470183-2C1D-3F89-4EA5-253D274F912B}"/>
              </a:ext>
            </a:extLst>
          </p:cNvPr>
          <p:cNvSpPr/>
          <p:nvPr/>
        </p:nvSpPr>
        <p:spPr>
          <a:xfrm>
            <a:off x="7930053"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5" name="Straight Connector 24">
            <a:extLst>
              <a:ext uri="{FF2B5EF4-FFF2-40B4-BE49-F238E27FC236}">
                <a16:creationId xmlns:a16="http://schemas.microsoft.com/office/drawing/2014/main" id="{DAB615EF-1CB1-E21A-59D5-ED299F44B621}"/>
              </a:ext>
            </a:extLst>
          </p:cNvPr>
          <p:cNvCxnSpPr/>
          <p:nvPr/>
        </p:nvCxnSpPr>
        <p:spPr>
          <a:xfrm>
            <a:off x="8028026"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8962E56C-D193-6578-2FDB-6D19D5EB17C3}"/>
              </a:ext>
            </a:extLst>
          </p:cNvPr>
          <p:cNvSpPr/>
          <p:nvPr/>
        </p:nvSpPr>
        <p:spPr>
          <a:xfrm>
            <a:off x="7614498"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1966</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7" name="Straight Connector 26">
            <a:extLst>
              <a:ext uri="{FF2B5EF4-FFF2-40B4-BE49-F238E27FC236}">
                <a16:creationId xmlns:a16="http://schemas.microsoft.com/office/drawing/2014/main" id="{23030B13-8770-D1B5-44D5-22663EA84758}"/>
              </a:ext>
            </a:extLst>
          </p:cNvPr>
          <p:cNvCxnSpPr/>
          <p:nvPr/>
        </p:nvCxnSpPr>
        <p:spPr>
          <a:xfrm>
            <a:off x="8028026"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BDE70474-5226-150B-4033-DF55BE0F8435}"/>
              </a:ext>
            </a:extLst>
          </p:cNvPr>
          <p:cNvSpPr/>
          <p:nvPr/>
        </p:nvSpPr>
        <p:spPr>
          <a:xfrm>
            <a:off x="6809245" y="4287095"/>
            <a:ext cx="2673616" cy="1815882"/>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Joseph </a:t>
            </a:r>
            <a:r>
              <a:rPr lang="en-US" sz="2800" i="1" dirty="0" err="1">
                <a:ln w="0"/>
                <a:effectLst>
                  <a:outerShdw blurRad="38100" dist="19050" dir="2700000" algn="tl" rotWithShape="0">
                    <a:schemeClr val="dk1">
                      <a:alpha val="40000"/>
                    </a:schemeClr>
                  </a:outerShdw>
                </a:effectLst>
              </a:rPr>
              <a:t>Weizenbaum</a:t>
            </a:r>
            <a:endParaRPr lang="en-US" sz="2800" i="1" dirty="0">
              <a:ln w="0"/>
              <a:effectLst>
                <a:outerShdw blurRad="38100" dist="19050" dir="2700000" algn="tl" rotWithShape="0">
                  <a:schemeClr val="dk1">
                    <a:alpha val="40000"/>
                  </a:schemeClr>
                </a:outerShdw>
              </a:effectLst>
            </a:endParaRPr>
          </a:p>
          <a:p>
            <a:pPr algn="ctr"/>
            <a:r>
              <a:rPr lang="en-US" sz="2800" i="1" dirty="0">
                <a:ln w="0"/>
                <a:effectLst>
                  <a:outerShdw blurRad="38100" dist="19050" dir="2700000" algn="tl" rotWithShape="0">
                    <a:schemeClr val="dk1">
                      <a:alpha val="40000"/>
                    </a:schemeClr>
                  </a:outerShdw>
                </a:effectLst>
              </a:rPr>
              <a:t>develops</a:t>
            </a:r>
          </a:p>
          <a:p>
            <a:pPr algn="ctr"/>
            <a:r>
              <a:rPr lang="en-US" sz="2800" i="1" dirty="0">
                <a:ln w="0"/>
                <a:effectLst>
                  <a:outerShdw blurRad="38100" dist="19050" dir="2700000" algn="tl" rotWithShape="0">
                    <a:schemeClr val="dk1">
                      <a:alpha val="40000"/>
                    </a:schemeClr>
                  </a:outerShdw>
                </a:effectLst>
              </a:rPr>
              <a:t>ELIZA</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29" name="Oval 28">
            <a:extLst>
              <a:ext uri="{FF2B5EF4-FFF2-40B4-BE49-F238E27FC236}">
                <a16:creationId xmlns:a16="http://schemas.microsoft.com/office/drawing/2014/main" id="{77E51F33-2F28-7F1D-9E52-C49C6103CBE4}"/>
              </a:ext>
            </a:extLst>
          </p:cNvPr>
          <p:cNvSpPr/>
          <p:nvPr/>
        </p:nvSpPr>
        <p:spPr>
          <a:xfrm>
            <a:off x="10466421" y="3402639"/>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0" name="Straight Connector 29">
            <a:extLst>
              <a:ext uri="{FF2B5EF4-FFF2-40B4-BE49-F238E27FC236}">
                <a16:creationId xmlns:a16="http://schemas.microsoft.com/office/drawing/2014/main" id="{AE170FF0-E131-07CF-B9D7-45E1680C8041}"/>
              </a:ext>
            </a:extLst>
          </p:cNvPr>
          <p:cNvCxnSpPr/>
          <p:nvPr/>
        </p:nvCxnSpPr>
        <p:spPr>
          <a:xfrm>
            <a:off x="10564394" y="274319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F816FB59-4255-B72A-3BFC-F4398190B5B9}"/>
              </a:ext>
            </a:extLst>
          </p:cNvPr>
          <p:cNvSpPr/>
          <p:nvPr/>
        </p:nvSpPr>
        <p:spPr>
          <a:xfrm>
            <a:off x="10150867" y="2158421"/>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2006</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32" name="Straight Connector 31">
            <a:extLst>
              <a:ext uri="{FF2B5EF4-FFF2-40B4-BE49-F238E27FC236}">
                <a16:creationId xmlns:a16="http://schemas.microsoft.com/office/drawing/2014/main" id="{A3213A99-8342-34A1-347E-9A570842AE1C}"/>
              </a:ext>
            </a:extLst>
          </p:cNvPr>
          <p:cNvCxnSpPr/>
          <p:nvPr/>
        </p:nvCxnSpPr>
        <p:spPr>
          <a:xfrm>
            <a:off x="10564394" y="361863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E07A16B4-3FCD-F778-217E-C53A464F818A}"/>
              </a:ext>
            </a:extLst>
          </p:cNvPr>
          <p:cNvSpPr/>
          <p:nvPr/>
        </p:nvSpPr>
        <p:spPr>
          <a:xfrm>
            <a:off x="9587413" y="4287092"/>
            <a:ext cx="2190022" cy="2246769"/>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Google </a:t>
            </a:r>
          </a:p>
          <a:p>
            <a:pPr algn="ctr"/>
            <a:r>
              <a:rPr lang="en-US" sz="2800" i="1" dirty="0">
                <a:ln w="0"/>
                <a:effectLst>
                  <a:outerShdw blurRad="38100" dist="19050" dir="2700000" algn="tl" rotWithShape="0">
                    <a:schemeClr val="dk1">
                      <a:alpha val="40000"/>
                    </a:schemeClr>
                  </a:outerShdw>
                </a:effectLst>
              </a:rPr>
              <a:t>launches the</a:t>
            </a:r>
          </a:p>
          <a:p>
            <a:pPr algn="ctr"/>
            <a:r>
              <a:rPr lang="en-US" sz="2800" b="1" i="1" dirty="0">
                <a:ln w="0"/>
                <a:effectLst>
                  <a:outerShdw blurRad="38100" dist="19050" dir="2700000" algn="tl" rotWithShape="0">
                    <a:schemeClr val="dk1">
                      <a:alpha val="40000"/>
                    </a:schemeClr>
                  </a:outerShdw>
                </a:effectLst>
              </a:rPr>
              <a:t>Google</a:t>
            </a:r>
          </a:p>
          <a:p>
            <a:pPr algn="ctr"/>
            <a:r>
              <a:rPr lang="en-US" sz="2800" b="1" i="1" dirty="0">
                <a:ln w="0"/>
                <a:effectLst>
                  <a:outerShdw blurRad="38100" dist="19050" dir="2700000" algn="tl" rotWithShape="0">
                    <a:schemeClr val="dk1">
                      <a:alpha val="40000"/>
                    </a:schemeClr>
                  </a:outerShdw>
                </a:effectLst>
              </a:rPr>
              <a:t>Translate</a:t>
            </a:r>
          </a:p>
          <a:p>
            <a:pPr algn="ctr"/>
            <a:r>
              <a:rPr lang="en-US" sz="2800" i="1" dirty="0">
                <a:ln w="0"/>
                <a:effectLst>
                  <a:outerShdw blurRad="38100" dist="19050" dir="2700000" algn="tl" rotWithShape="0">
                    <a:schemeClr val="dk1">
                      <a:alpha val="40000"/>
                    </a:schemeClr>
                  </a:outerShdw>
                </a:effectLst>
              </a:rPr>
              <a:t>service</a:t>
            </a:r>
          </a:p>
        </p:txBody>
      </p:sp>
      <p:cxnSp>
        <p:nvCxnSpPr>
          <p:cNvPr id="3" name="Straight Connector 2">
            <a:extLst>
              <a:ext uri="{FF2B5EF4-FFF2-40B4-BE49-F238E27FC236}">
                <a16:creationId xmlns:a16="http://schemas.microsoft.com/office/drawing/2014/main" id="{EE010B91-480A-12A3-8F96-6CB5A1072009}"/>
              </a:ext>
            </a:extLst>
          </p:cNvPr>
          <p:cNvCxnSpPr>
            <a:cxnSpLocks/>
          </p:cNvCxnSpPr>
          <p:nvPr/>
        </p:nvCxnSpPr>
        <p:spPr>
          <a:xfrm flipH="1">
            <a:off x="2350943" y="4267197"/>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69E0D9C-B6C4-1148-A632-7A947CBBDE25}"/>
              </a:ext>
            </a:extLst>
          </p:cNvPr>
          <p:cNvCxnSpPr>
            <a:cxnSpLocks/>
          </p:cNvCxnSpPr>
          <p:nvPr/>
        </p:nvCxnSpPr>
        <p:spPr>
          <a:xfrm flipH="1">
            <a:off x="4517198" y="424542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68F6D34-D158-647F-3073-BC0E123D94D5}"/>
              </a:ext>
            </a:extLst>
          </p:cNvPr>
          <p:cNvCxnSpPr>
            <a:cxnSpLocks/>
          </p:cNvCxnSpPr>
          <p:nvPr/>
        </p:nvCxnSpPr>
        <p:spPr>
          <a:xfrm flipH="1">
            <a:off x="6901170" y="426719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0AC687F-00B5-06F0-22BC-61D70960AE43}"/>
              </a:ext>
            </a:extLst>
          </p:cNvPr>
          <p:cNvCxnSpPr>
            <a:cxnSpLocks/>
          </p:cNvCxnSpPr>
          <p:nvPr/>
        </p:nvCxnSpPr>
        <p:spPr>
          <a:xfrm flipH="1">
            <a:off x="9426653" y="4245425"/>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270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Emily M. Bender | Department of ...">
            <a:extLst>
              <a:ext uri="{FF2B5EF4-FFF2-40B4-BE49-F238E27FC236}">
                <a16:creationId xmlns:a16="http://schemas.microsoft.com/office/drawing/2014/main" id="{13EEB05B-6A69-3999-CD5A-5B7B380C3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178" y="1166154"/>
            <a:ext cx="1905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EE96524-9A0A-5679-4C61-4ED33F551802}"/>
              </a:ext>
            </a:extLst>
          </p:cNvPr>
          <p:cNvPicPr>
            <a:picLocks noChangeAspect="1"/>
          </p:cNvPicPr>
          <p:nvPr/>
        </p:nvPicPr>
        <p:blipFill>
          <a:blip r:embed="rId4"/>
          <a:stretch>
            <a:fillRect/>
          </a:stretch>
        </p:blipFill>
        <p:spPr>
          <a:xfrm>
            <a:off x="9055962" y="1045792"/>
            <a:ext cx="2070571" cy="2763244"/>
          </a:xfrm>
          <a:prstGeom prst="rect">
            <a:avLst/>
          </a:prstGeom>
        </p:spPr>
      </p:pic>
      <p:pic>
        <p:nvPicPr>
          <p:cNvPr id="1028" name="Picture 4" descr="Andrew Ng | Center for Artificial Intelligence in Medicine &amp; Imaging">
            <a:extLst>
              <a:ext uri="{FF2B5EF4-FFF2-40B4-BE49-F238E27FC236}">
                <a16:creationId xmlns:a16="http://schemas.microsoft.com/office/drawing/2014/main" id="{71860FBC-692F-E64D-9168-EBA7BA3AC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393" y="3939090"/>
            <a:ext cx="2070571" cy="24156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i-Fei Li | Stanford University School of Engineering">
            <a:extLst>
              <a:ext uri="{FF2B5EF4-FFF2-40B4-BE49-F238E27FC236}">
                <a16:creationId xmlns:a16="http://schemas.microsoft.com/office/drawing/2014/main" id="{284B5526-4D37-48DB-FB71-3323B8F1C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5759" y="3864429"/>
            <a:ext cx="2360003" cy="23600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E3A3ED4-CB7D-7B3B-EFF6-1490114E46A1}"/>
              </a:ext>
            </a:extLst>
          </p:cNvPr>
          <p:cNvPicPr>
            <a:picLocks noChangeAspect="1"/>
          </p:cNvPicPr>
          <p:nvPr/>
        </p:nvPicPr>
        <p:blipFill>
          <a:blip r:embed="rId7"/>
          <a:stretch>
            <a:fillRect/>
          </a:stretch>
        </p:blipFill>
        <p:spPr>
          <a:xfrm>
            <a:off x="743249" y="1123471"/>
            <a:ext cx="2070571" cy="2305529"/>
          </a:xfrm>
          <a:prstGeom prst="rect">
            <a:avLst/>
          </a:prstGeom>
        </p:spPr>
      </p:pic>
      <p:pic>
        <p:nvPicPr>
          <p:cNvPr id="4" name="Picture 3">
            <a:extLst>
              <a:ext uri="{FF2B5EF4-FFF2-40B4-BE49-F238E27FC236}">
                <a16:creationId xmlns:a16="http://schemas.microsoft.com/office/drawing/2014/main" id="{B9337815-C3E9-6DB7-F8E1-70209E05E505}"/>
              </a:ext>
            </a:extLst>
          </p:cNvPr>
          <p:cNvPicPr>
            <a:picLocks noChangeAspect="1"/>
          </p:cNvPicPr>
          <p:nvPr/>
        </p:nvPicPr>
        <p:blipFill>
          <a:blip r:embed="rId8"/>
          <a:stretch>
            <a:fillRect/>
          </a:stretch>
        </p:blipFill>
        <p:spPr>
          <a:xfrm>
            <a:off x="860781" y="3820885"/>
            <a:ext cx="1992291" cy="2652077"/>
          </a:xfrm>
          <a:prstGeom prst="rect">
            <a:avLst/>
          </a:prstGeom>
        </p:spPr>
      </p:pic>
      <p:sp>
        <p:nvSpPr>
          <p:cNvPr id="5" name="Rectangle 4">
            <a:extLst>
              <a:ext uri="{FF2B5EF4-FFF2-40B4-BE49-F238E27FC236}">
                <a16:creationId xmlns:a16="http://schemas.microsoft.com/office/drawing/2014/main" id="{2BD2EC67-CE5C-DBEB-82DB-79D2DAC9B228}"/>
              </a:ext>
            </a:extLst>
          </p:cNvPr>
          <p:cNvSpPr/>
          <p:nvPr/>
        </p:nvSpPr>
        <p:spPr>
          <a:xfrm>
            <a:off x="550977"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John Searle</a:t>
            </a:r>
            <a:endParaRPr lang="en-IE" sz="2000" b="1" dirty="0"/>
          </a:p>
        </p:txBody>
      </p:sp>
      <p:sp>
        <p:nvSpPr>
          <p:cNvPr id="8" name="Rectangle 7">
            <a:extLst>
              <a:ext uri="{FF2B5EF4-FFF2-40B4-BE49-F238E27FC236}">
                <a16:creationId xmlns:a16="http://schemas.microsoft.com/office/drawing/2014/main" id="{42D7E195-75FE-4BD4-3EA1-460F6AD06EEC}"/>
              </a:ext>
            </a:extLst>
          </p:cNvPr>
          <p:cNvSpPr/>
          <p:nvPr/>
        </p:nvSpPr>
        <p:spPr>
          <a:xfrm>
            <a:off x="546112"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Joseph </a:t>
            </a:r>
            <a:r>
              <a:rPr lang="en-US" altLang="en-US" sz="2000" b="1" dirty="0" err="1"/>
              <a:t>Weizenbaum</a:t>
            </a:r>
            <a:endParaRPr lang="en-IE" sz="2000" b="1" dirty="0"/>
          </a:p>
        </p:txBody>
      </p:sp>
      <p:sp>
        <p:nvSpPr>
          <p:cNvPr id="11" name="Rectangle 10">
            <a:extLst>
              <a:ext uri="{FF2B5EF4-FFF2-40B4-BE49-F238E27FC236}">
                <a16:creationId xmlns:a16="http://schemas.microsoft.com/office/drawing/2014/main" id="{D9C6C27C-F6E9-0EEC-1FA6-0E7A8E95B226}"/>
              </a:ext>
            </a:extLst>
          </p:cNvPr>
          <p:cNvSpPr/>
          <p:nvPr/>
        </p:nvSpPr>
        <p:spPr>
          <a:xfrm>
            <a:off x="4785185"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Emily M. Bender</a:t>
            </a:r>
            <a:endParaRPr lang="en-IE" sz="2000" b="1" dirty="0"/>
          </a:p>
        </p:txBody>
      </p:sp>
      <p:sp>
        <p:nvSpPr>
          <p:cNvPr id="12" name="Rectangle 11">
            <a:extLst>
              <a:ext uri="{FF2B5EF4-FFF2-40B4-BE49-F238E27FC236}">
                <a16:creationId xmlns:a16="http://schemas.microsoft.com/office/drawing/2014/main" id="{2A56721C-B472-DECC-F19A-BDF012289C98}"/>
              </a:ext>
            </a:extLst>
          </p:cNvPr>
          <p:cNvSpPr/>
          <p:nvPr/>
        </p:nvSpPr>
        <p:spPr>
          <a:xfrm>
            <a:off x="4780320"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Andrew Ng</a:t>
            </a:r>
            <a:endParaRPr lang="en-IE" sz="2000" b="1" dirty="0"/>
          </a:p>
        </p:txBody>
      </p:sp>
      <p:sp>
        <p:nvSpPr>
          <p:cNvPr id="15" name="Rectangle 14">
            <a:extLst>
              <a:ext uri="{FF2B5EF4-FFF2-40B4-BE49-F238E27FC236}">
                <a16:creationId xmlns:a16="http://schemas.microsoft.com/office/drawing/2014/main" id="{3850B39B-0128-D594-6ADF-4364B613531C}"/>
              </a:ext>
            </a:extLst>
          </p:cNvPr>
          <p:cNvSpPr/>
          <p:nvPr/>
        </p:nvSpPr>
        <p:spPr>
          <a:xfrm>
            <a:off x="8759811"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Noam Chomsky</a:t>
            </a:r>
            <a:endParaRPr lang="en-IE" sz="2000" b="1" dirty="0"/>
          </a:p>
        </p:txBody>
      </p:sp>
      <p:sp>
        <p:nvSpPr>
          <p:cNvPr id="16" name="Rectangle 15">
            <a:extLst>
              <a:ext uri="{FF2B5EF4-FFF2-40B4-BE49-F238E27FC236}">
                <a16:creationId xmlns:a16="http://schemas.microsoft.com/office/drawing/2014/main" id="{DDED93D8-B178-2D3F-5458-09DA0E96F35D}"/>
              </a:ext>
            </a:extLst>
          </p:cNvPr>
          <p:cNvSpPr/>
          <p:nvPr/>
        </p:nvSpPr>
        <p:spPr>
          <a:xfrm>
            <a:off x="8754946"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Fei-Fei Li</a:t>
            </a:r>
          </a:p>
        </p:txBody>
      </p:sp>
      <p:sp>
        <p:nvSpPr>
          <p:cNvPr id="17" name="Title 16">
            <a:extLst>
              <a:ext uri="{FF2B5EF4-FFF2-40B4-BE49-F238E27FC236}">
                <a16:creationId xmlns:a16="http://schemas.microsoft.com/office/drawing/2014/main" id="{A3098C08-474B-6D96-A15A-77C34449CDB4}"/>
              </a:ext>
            </a:extLst>
          </p:cNvPr>
          <p:cNvSpPr>
            <a:spLocks noGrp="1"/>
          </p:cNvSpPr>
          <p:nvPr>
            <p:ph type="title"/>
          </p:nvPr>
        </p:nvSpPr>
        <p:spPr>
          <a:xfrm>
            <a:off x="838200" y="365126"/>
            <a:ext cx="10515600" cy="892196"/>
          </a:xfrm>
        </p:spPr>
        <p:txBody>
          <a:bodyPr/>
          <a:lstStyle/>
          <a:p>
            <a:pPr algn="ctr"/>
            <a:r>
              <a:rPr lang="en-US" dirty="0"/>
              <a:t>Some Famous NLP Researchers</a:t>
            </a:r>
            <a:endParaRPr lang="en-IE" dirty="0"/>
          </a:p>
        </p:txBody>
      </p:sp>
    </p:spTree>
    <p:extLst>
      <p:ext uri="{BB962C8B-B14F-4D97-AF65-F5344CB8AC3E}">
        <p14:creationId xmlns:p14="http://schemas.microsoft.com/office/powerpoint/2010/main" val="1287606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2" name="Picture 21" descr="Cathedral ceiling in yellow sunlight design">
            <a:extLst>
              <a:ext uri="{FF2B5EF4-FFF2-40B4-BE49-F238E27FC236}">
                <a16:creationId xmlns:a16="http://schemas.microsoft.com/office/drawing/2014/main" id="{E12B34FE-1FD8-AE42-8BC1-4A4EBFA6570A}"/>
              </a:ext>
            </a:extLst>
          </p:cNvPr>
          <p:cNvPicPr>
            <a:picLocks noChangeAspect="1"/>
          </p:cNvPicPr>
          <p:nvPr/>
        </p:nvPicPr>
        <p:blipFill rotWithShape="1">
          <a:blip r:embed="rId2">
            <a:alphaModFix amt="60000"/>
          </a:blip>
          <a:srcRect t="13235" b="11766"/>
          <a:stretch/>
        </p:blipFill>
        <p:spPr>
          <a:xfrm>
            <a:off x="-1" y="10"/>
            <a:ext cx="12192001" cy="6857990"/>
          </a:xfrm>
          <a:prstGeom prst="rect">
            <a:avLst/>
          </a:prstGeom>
        </p:spPr>
      </p:pic>
      <p:sp>
        <p:nvSpPr>
          <p:cNvPr id="2" name="Title 1">
            <a:extLst>
              <a:ext uri="{FF2B5EF4-FFF2-40B4-BE49-F238E27FC236}">
                <a16:creationId xmlns:a16="http://schemas.microsoft.com/office/drawing/2014/main" id="{40836D68-A329-B8DC-F091-EFA8F9F4CFAB}"/>
              </a:ext>
            </a:extLst>
          </p:cNvPr>
          <p:cNvSpPr>
            <a:spLocks noGrp="1"/>
          </p:cNvSpPr>
          <p:nvPr>
            <p:ph type="ctrTitle"/>
          </p:nvPr>
        </p:nvSpPr>
        <p:spPr>
          <a:xfrm>
            <a:off x="914402" y="914402"/>
            <a:ext cx="10515600" cy="2985923"/>
          </a:xfrm>
        </p:spPr>
        <p:txBody>
          <a:bodyPr>
            <a:normAutofit/>
          </a:bodyPr>
          <a:lstStyle/>
          <a:p>
            <a:br>
              <a:rPr lang="en-US" sz="4000" dirty="0">
                <a:solidFill>
                  <a:srgbClr val="FFFFFF"/>
                </a:solidFill>
              </a:rPr>
            </a:br>
            <a:br>
              <a:rPr lang="en-US" sz="4000" dirty="0">
                <a:solidFill>
                  <a:srgbClr val="FFFFFF"/>
                </a:solidFill>
              </a:rPr>
            </a:br>
            <a:br>
              <a:rPr lang="en-US" sz="4000" dirty="0">
                <a:solidFill>
                  <a:srgbClr val="FFFFFF"/>
                </a:solidFill>
              </a:rPr>
            </a:br>
            <a:r>
              <a:rPr lang="en-US" sz="6700" b="1" dirty="0">
                <a:solidFill>
                  <a:srgbClr val="FFFFFF"/>
                </a:solidFill>
              </a:rPr>
              <a:t>Embodiment</a:t>
            </a:r>
            <a:endParaRPr lang="en-IE" sz="4000" b="1" dirty="0">
              <a:solidFill>
                <a:srgbClr val="FFFFFF"/>
              </a:solidFill>
            </a:endParaRPr>
          </a:p>
        </p:txBody>
      </p:sp>
    </p:spTree>
    <p:extLst>
      <p:ext uri="{BB962C8B-B14F-4D97-AF65-F5344CB8AC3E}">
        <p14:creationId xmlns:p14="http://schemas.microsoft.com/office/powerpoint/2010/main" val="26119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Embodiment</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fontScale="92500" lnSpcReduction="10000"/>
          </a:bodyPr>
          <a:lstStyle/>
          <a:p>
            <a:r>
              <a:rPr lang="en-US" sz="4400" dirty="0"/>
              <a:t>Embodiment is when AI systems are physically embodied in robots (or other physical systems), based on the idea that “</a:t>
            </a:r>
            <a:r>
              <a:rPr lang="en-US" sz="4400" i="1" dirty="0"/>
              <a:t>cognition is constituted by body–world interactions</a:t>
            </a:r>
            <a:r>
              <a:rPr lang="en-US" sz="4400" dirty="0"/>
              <a:t>”  - </a:t>
            </a:r>
            <a:r>
              <a:rPr lang="en-US" sz="4000" dirty="0" err="1"/>
              <a:t>Manzotti</a:t>
            </a:r>
            <a:r>
              <a:rPr lang="en-US" sz="4000" dirty="0"/>
              <a:t> (2019)</a:t>
            </a:r>
          </a:p>
          <a:p>
            <a:endParaRPr lang="en-US" sz="4000" dirty="0"/>
          </a:p>
          <a:p>
            <a:r>
              <a:rPr lang="en-US" sz="4400" dirty="0"/>
              <a:t>In other words, true learning only occurs when an AI agent can interact with the world.</a:t>
            </a:r>
          </a:p>
        </p:txBody>
      </p:sp>
    </p:spTree>
    <p:extLst>
      <p:ext uri="{BB962C8B-B14F-4D97-AF65-F5344CB8AC3E}">
        <p14:creationId xmlns:p14="http://schemas.microsoft.com/office/powerpoint/2010/main" val="4035640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Embodied AI: The Next Frontier in Robotics and Human Collaboration · Neil  Sahota">
            <a:extLst>
              <a:ext uri="{FF2B5EF4-FFF2-40B4-BE49-F238E27FC236}">
                <a16:creationId xmlns:a16="http://schemas.microsoft.com/office/drawing/2014/main" id="{4BAF8ADE-B3F9-5478-8F9A-4BFE55248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786" b="26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899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Embodiment</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889171" cy="4667250"/>
          </a:xfrm>
        </p:spPr>
        <p:txBody>
          <a:bodyPr>
            <a:normAutofit/>
          </a:bodyPr>
          <a:lstStyle/>
          <a:p>
            <a:r>
              <a:rPr lang="en-US" sz="3600" dirty="0"/>
              <a:t>Teaching a robot to move an arm or a leg is surprisingly complicated and there is a whole branch of robotics devoted to it that uses 3D geometric equations to model movements, this is called </a:t>
            </a:r>
            <a:r>
              <a:rPr lang="en-US" sz="3600" b="1" i="1" dirty="0"/>
              <a:t>Kinematics</a:t>
            </a:r>
            <a:r>
              <a:rPr lang="en-US" sz="3600" dirty="0"/>
              <a:t>.</a:t>
            </a:r>
          </a:p>
        </p:txBody>
      </p:sp>
      <p:pic>
        <p:nvPicPr>
          <p:cNvPr id="4098" name="Picture 2" descr="My Robot Ivan - What have you made - UltiMaker Community of 3D Printing  Experts">
            <a:extLst>
              <a:ext uri="{FF2B5EF4-FFF2-40B4-BE49-F238E27FC236}">
                <a16:creationId xmlns:a16="http://schemas.microsoft.com/office/drawing/2014/main" id="{C1B9E0D2-BD9C-BD24-9763-3D6074A02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078" y="2557653"/>
            <a:ext cx="4491718" cy="3935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49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Embodiment</a:t>
            </a:r>
          </a:p>
        </p:txBody>
      </p:sp>
      <p:pic>
        <p:nvPicPr>
          <p:cNvPr id="2050" name="Picture 2" descr="Inverse Kinematics for Robotic Arms - Alan Zucconi">
            <a:extLst>
              <a:ext uri="{FF2B5EF4-FFF2-40B4-BE49-F238E27FC236}">
                <a16:creationId xmlns:a16="http://schemas.microsoft.com/office/drawing/2014/main" id="{B5A8F26C-3333-4DE3-AB15-F1324DF1A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2489189"/>
            <a:ext cx="4408717" cy="34805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nar IK">
            <a:extLst>
              <a:ext uri="{FF2B5EF4-FFF2-40B4-BE49-F238E27FC236}">
                <a16:creationId xmlns:a16="http://schemas.microsoft.com/office/drawing/2014/main" id="{30407265-B33D-C7B4-43AB-3DB0A58F1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911" y="2910837"/>
            <a:ext cx="5725885" cy="30589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777F079-8776-3673-1BF5-917175A62BD3}"/>
              </a:ext>
            </a:extLst>
          </p:cNvPr>
          <p:cNvSpPr/>
          <p:nvPr/>
        </p:nvSpPr>
        <p:spPr>
          <a:xfrm>
            <a:off x="5465112" y="1839097"/>
            <a:ext cx="3743717" cy="923330"/>
          </a:xfrm>
          <a:prstGeom prst="rect">
            <a:avLst/>
          </a:prstGeom>
          <a:noFill/>
        </p:spPr>
        <p:txBody>
          <a:bodyPr wrap="none" lIns="91440" tIns="45720" rIns="91440" bIns="45720">
            <a:spAutoFit/>
          </a:bodyPr>
          <a:lstStyle/>
          <a:p>
            <a:pPr algn="ctr"/>
            <a:r>
              <a:rPr lang="en-US" sz="5400" b="1" i="1" dirty="0"/>
              <a:t>Kinematics</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55053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pic>
        <p:nvPicPr>
          <p:cNvPr id="8" name="Picture 7">
            <a:extLst>
              <a:ext uri="{FF2B5EF4-FFF2-40B4-BE49-F238E27FC236}">
                <a16:creationId xmlns:a16="http://schemas.microsoft.com/office/drawing/2014/main" id="{39FE08CC-6DFC-5409-16F4-DC60DA4F0297}"/>
              </a:ext>
            </a:extLst>
          </p:cNvPr>
          <p:cNvPicPr>
            <a:picLocks noChangeAspect="1"/>
          </p:cNvPicPr>
          <p:nvPr/>
        </p:nvPicPr>
        <p:blipFill>
          <a:blip r:embed="rId4"/>
          <a:stretch>
            <a:fillRect/>
          </a:stretch>
        </p:blipFill>
        <p:spPr>
          <a:xfrm>
            <a:off x="2061703" y="1991382"/>
            <a:ext cx="8224802" cy="4501493"/>
          </a:xfrm>
          <a:prstGeom prst="rect">
            <a:avLst/>
          </a:prstGeom>
        </p:spPr>
      </p:pic>
    </p:spTree>
    <p:extLst>
      <p:ext uri="{BB962C8B-B14F-4D97-AF65-F5344CB8AC3E}">
        <p14:creationId xmlns:p14="http://schemas.microsoft.com/office/powerpoint/2010/main" val="2594457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Embodiment</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257800" cy="4667250"/>
          </a:xfrm>
        </p:spPr>
        <p:txBody>
          <a:bodyPr>
            <a:normAutofit lnSpcReduction="10000"/>
          </a:bodyPr>
          <a:lstStyle/>
          <a:p>
            <a:r>
              <a:rPr lang="en-US" sz="3600" dirty="0"/>
              <a:t>Robot perception is another exciting area in Embodiment, looking at giving robots human-like senses, including:</a:t>
            </a:r>
          </a:p>
          <a:p>
            <a:pPr lvl="1"/>
            <a:r>
              <a:rPr lang="en-US" sz="3200" dirty="0"/>
              <a:t>Vision</a:t>
            </a:r>
          </a:p>
          <a:p>
            <a:pPr lvl="1"/>
            <a:r>
              <a:rPr lang="en-US" sz="3200" dirty="0"/>
              <a:t>Hearing</a:t>
            </a:r>
          </a:p>
          <a:p>
            <a:pPr lvl="1"/>
            <a:r>
              <a:rPr lang="en-US" sz="3200" dirty="0"/>
              <a:t>Touch</a:t>
            </a:r>
          </a:p>
          <a:p>
            <a:pPr lvl="1"/>
            <a:r>
              <a:rPr lang="en-US" sz="3200" dirty="0"/>
              <a:t>Smell</a:t>
            </a:r>
          </a:p>
          <a:p>
            <a:pPr lvl="1"/>
            <a:r>
              <a:rPr lang="en-US" sz="3200" dirty="0"/>
              <a:t>Taste</a:t>
            </a:r>
          </a:p>
        </p:txBody>
      </p:sp>
      <p:pic>
        <p:nvPicPr>
          <p:cNvPr id="6146" name="Picture 2" descr="Applying active inference body perception to a humanoid robot">
            <a:extLst>
              <a:ext uri="{FF2B5EF4-FFF2-40B4-BE49-F238E27FC236}">
                <a16:creationId xmlns:a16="http://schemas.microsoft.com/office/drawing/2014/main" id="{25DDABA7-6FA5-255E-F101-030EE341E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6" y="2320244"/>
            <a:ext cx="5551714" cy="367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117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Embodiment</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257800" cy="4667250"/>
          </a:xfrm>
        </p:spPr>
        <p:txBody>
          <a:bodyPr>
            <a:normAutofit/>
          </a:bodyPr>
          <a:lstStyle/>
          <a:p>
            <a:pPr marL="0" indent="0">
              <a:buNone/>
            </a:pPr>
            <a:endParaRPr lang="en-US" sz="3600" dirty="0"/>
          </a:p>
          <a:p>
            <a:pPr marL="0" indent="0">
              <a:buNone/>
            </a:pPr>
            <a:r>
              <a:rPr lang="en-US" sz="3600" dirty="0"/>
              <a:t>The most common sense to implement is </a:t>
            </a:r>
            <a:r>
              <a:rPr lang="en-US" sz="3600" b="1" dirty="0"/>
              <a:t>vision</a:t>
            </a:r>
            <a:r>
              <a:rPr lang="en-US" sz="3600" dirty="0"/>
              <a:t> which involves acquiring, processing, analyzing and understanding digital images, to help make decisions, like navigating. </a:t>
            </a:r>
            <a:endParaRPr lang="en-US" sz="3200" dirty="0"/>
          </a:p>
        </p:txBody>
      </p:sp>
      <p:pic>
        <p:nvPicPr>
          <p:cNvPr id="7170" name="Picture 2" descr="Hiwonder GoGoPi Raspberry Pi 4B Python Robot with App Control -">
            <a:extLst>
              <a:ext uri="{FF2B5EF4-FFF2-40B4-BE49-F238E27FC236}">
                <a16:creationId xmlns:a16="http://schemas.microsoft.com/office/drawing/2014/main" id="{2CD54776-D98C-E260-AA77-E7B50C022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814" y="2629062"/>
            <a:ext cx="5257800" cy="3205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8027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Embodiment</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4876800" cy="4667250"/>
          </a:xfrm>
        </p:spPr>
        <p:txBody>
          <a:bodyPr>
            <a:normAutofit/>
          </a:bodyPr>
          <a:lstStyle/>
          <a:p>
            <a:pPr marL="0" indent="0">
              <a:buNone/>
            </a:pPr>
            <a:r>
              <a:rPr lang="en-US" sz="3200" dirty="0"/>
              <a:t>A different form of intelligence is through </a:t>
            </a:r>
            <a:r>
              <a:rPr lang="en-US" sz="3200" b="1" dirty="0"/>
              <a:t>Swarm Robotics</a:t>
            </a:r>
            <a:r>
              <a:rPr lang="en-US" sz="3200" dirty="0"/>
              <a:t>, where simple robotic agents interact locally with one another and with their environment, to lead to the emergence of intelligent global </a:t>
            </a:r>
            <a:r>
              <a:rPr lang="en-US" sz="3200" dirty="0" err="1"/>
              <a:t>behaviour</a:t>
            </a:r>
            <a:r>
              <a:rPr lang="en-US" sz="3200" dirty="0"/>
              <a:t>.</a:t>
            </a:r>
          </a:p>
        </p:txBody>
      </p:sp>
      <p:pic>
        <p:nvPicPr>
          <p:cNvPr id="7172" name="Picture 4" descr="Can A Thousand Tiny Swarming Robots Outsmart Nature? | Deep Look on Make a  GIF">
            <a:extLst>
              <a:ext uri="{FF2B5EF4-FFF2-40B4-BE49-F238E27FC236}">
                <a16:creationId xmlns:a16="http://schemas.microsoft.com/office/drawing/2014/main" id="{A89730CB-7299-4B20-862B-3B92DB48E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556411"/>
            <a:ext cx="5698983" cy="320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979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Embodiment</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649686" cy="4667250"/>
          </a:xfrm>
        </p:spPr>
        <p:txBody>
          <a:bodyPr>
            <a:normAutofit/>
          </a:bodyPr>
          <a:lstStyle/>
          <a:p>
            <a:endParaRPr lang="en-US" sz="3200" dirty="0"/>
          </a:p>
          <a:p>
            <a:r>
              <a:rPr lang="en-US" sz="3200" dirty="0"/>
              <a:t>Robots can be combined with human intelligence using </a:t>
            </a:r>
            <a:r>
              <a:rPr lang="en-US" sz="3200" b="1" dirty="0"/>
              <a:t>Teleoperation</a:t>
            </a:r>
            <a:r>
              <a:rPr lang="en-US" sz="3200" dirty="0"/>
              <a:t>, which is remotely controlling robots, including applications in surgery, exploration, and hazardous environments.</a:t>
            </a:r>
          </a:p>
        </p:txBody>
      </p:sp>
      <p:pic>
        <p:nvPicPr>
          <p:cNvPr id="5122" name="Picture 2">
            <a:extLst>
              <a:ext uri="{FF2B5EF4-FFF2-40B4-BE49-F238E27FC236}">
                <a16:creationId xmlns:a16="http://schemas.microsoft.com/office/drawing/2014/main" id="{5F78AFCB-402D-A5EE-394C-4CB14682A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877" y="2322439"/>
            <a:ext cx="5018919" cy="382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872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Timeline of Embodiment</a:t>
            </a:r>
          </a:p>
        </p:txBody>
      </p:sp>
      <p:sp>
        <p:nvSpPr>
          <p:cNvPr id="6" name="Rectangle: Rounded Corners 5">
            <a:extLst>
              <a:ext uri="{FF2B5EF4-FFF2-40B4-BE49-F238E27FC236}">
                <a16:creationId xmlns:a16="http://schemas.microsoft.com/office/drawing/2014/main" id="{989AF029-FA58-3C2D-4B9F-78D07C5FEE3F}"/>
              </a:ext>
            </a:extLst>
          </p:cNvPr>
          <p:cNvSpPr/>
          <p:nvPr/>
        </p:nvSpPr>
        <p:spPr>
          <a:xfrm>
            <a:off x="898065" y="3254828"/>
            <a:ext cx="11587843" cy="51162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5108EF6-9EDF-A872-4545-4D0409B7FADF}"/>
              </a:ext>
            </a:extLst>
          </p:cNvPr>
          <p:cNvSpPr/>
          <p:nvPr/>
        </p:nvSpPr>
        <p:spPr>
          <a:xfrm>
            <a:off x="1055914"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0" name="Straight Connector 9">
            <a:extLst>
              <a:ext uri="{FF2B5EF4-FFF2-40B4-BE49-F238E27FC236}">
                <a16:creationId xmlns:a16="http://schemas.microsoft.com/office/drawing/2014/main" id="{98D74AC2-CA34-289B-AC3D-1AA9E7C67DA9}"/>
              </a:ext>
            </a:extLst>
          </p:cNvPr>
          <p:cNvCxnSpPr/>
          <p:nvPr/>
        </p:nvCxnSpPr>
        <p:spPr>
          <a:xfrm>
            <a:off x="1153887"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A39A5CF-A551-D041-9247-154101991F6E}"/>
              </a:ext>
            </a:extLst>
          </p:cNvPr>
          <p:cNvSpPr/>
          <p:nvPr/>
        </p:nvSpPr>
        <p:spPr>
          <a:xfrm>
            <a:off x="740358"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1921</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E1BDD869-98EA-5353-66AC-256CCCDCFD75}"/>
              </a:ext>
            </a:extLst>
          </p:cNvPr>
          <p:cNvCxnSpPr/>
          <p:nvPr/>
        </p:nvCxnSpPr>
        <p:spPr>
          <a:xfrm>
            <a:off x="1153887"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9062AB0-6CA5-F091-C564-92C3220CD0B5}"/>
              </a:ext>
            </a:extLst>
          </p:cNvPr>
          <p:cNvSpPr/>
          <p:nvPr/>
        </p:nvSpPr>
        <p:spPr>
          <a:xfrm>
            <a:off x="161511" y="4287095"/>
            <a:ext cx="2220801" cy="1384995"/>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Karel </a:t>
            </a:r>
            <a:r>
              <a:rPr lang="en-US" sz="2800" i="1" dirty="0" err="1">
                <a:ln w="0"/>
                <a:effectLst>
                  <a:outerShdw blurRad="38100" dist="19050" dir="2700000" algn="tl" rotWithShape="0">
                    <a:schemeClr val="dk1">
                      <a:alpha val="40000"/>
                    </a:schemeClr>
                  </a:outerShdw>
                </a:effectLst>
              </a:rPr>
              <a:t>Čapek</a:t>
            </a:r>
            <a:endParaRPr lang="en-US" sz="2800" i="1" dirty="0">
              <a:ln w="0"/>
              <a:effectLst>
                <a:outerShdw blurRad="38100" dist="19050" dir="2700000" algn="tl" rotWithShape="0">
                  <a:schemeClr val="dk1">
                    <a:alpha val="40000"/>
                  </a:schemeClr>
                </a:outerShdw>
              </a:effectLst>
            </a:endParaRPr>
          </a:p>
          <a:p>
            <a:pPr algn="ctr"/>
            <a:r>
              <a:rPr lang="en-US" sz="2800" i="1" dirty="0">
                <a:ln w="0"/>
                <a:effectLst>
                  <a:outerShdw blurRad="38100" dist="19050" dir="2700000" algn="tl" rotWithShape="0">
                    <a:schemeClr val="dk1">
                      <a:alpha val="40000"/>
                    </a:schemeClr>
                  </a:outerShdw>
                </a:effectLst>
              </a:rPr>
              <a:t>c</a:t>
            </a:r>
            <a:r>
              <a:rPr lang="en-US" sz="2800" i="1" cap="none" spc="0" dirty="0">
                <a:ln w="0"/>
                <a:solidFill>
                  <a:schemeClr val="tx1"/>
                </a:solidFill>
                <a:effectLst>
                  <a:outerShdw blurRad="38100" dist="19050" dir="2700000" algn="tl" rotWithShape="0">
                    <a:schemeClr val="dk1">
                      <a:alpha val="40000"/>
                    </a:schemeClr>
                  </a:outerShdw>
                </a:effectLst>
              </a:rPr>
              <a:t>oins the</a:t>
            </a:r>
          </a:p>
          <a:p>
            <a:pPr algn="ctr"/>
            <a:r>
              <a:rPr lang="en-US" sz="2800" i="1" dirty="0">
                <a:ln w="0"/>
                <a:effectLst>
                  <a:outerShdw blurRad="38100" dist="19050" dir="2700000" algn="tl" rotWithShape="0">
                    <a:schemeClr val="dk1">
                      <a:alpha val="40000"/>
                    </a:schemeClr>
                  </a:outerShdw>
                </a:effectLst>
              </a:rPr>
              <a:t>term “Robot”</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14" name="Oval 13">
            <a:extLst>
              <a:ext uri="{FF2B5EF4-FFF2-40B4-BE49-F238E27FC236}">
                <a16:creationId xmlns:a16="http://schemas.microsoft.com/office/drawing/2014/main" id="{E8D9EAC5-24F0-3B61-2B5A-F917805C1C18}"/>
              </a:ext>
            </a:extLst>
          </p:cNvPr>
          <p:cNvSpPr/>
          <p:nvPr/>
        </p:nvSpPr>
        <p:spPr>
          <a:xfrm>
            <a:off x="3352797" y="3391754"/>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5" name="Straight Connector 14">
            <a:extLst>
              <a:ext uri="{FF2B5EF4-FFF2-40B4-BE49-F238E27FC236}">
                <a16:creationId xmlns:a16="http://schemas.microsoft.com/office/drawing/2014/main" id="{FC1733F2-1587-9CA4-BB87-D8D5D7142C42}"/>
              </a:ext>
            </a:extLst>
          </p:cNvPr>
          <p:cNvCxnSpPr/>
          <p:nvPr/>
        </p:nvCxnSpPr>
        <p:spPr>
          <a:xfrm>
            <a:off x="3450770" y="2732311"/>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E15B7BF-1DA4-44FD-CF58-5821E12F0E25}"/>
              </a:ext>
            </a:extLst>
          </p:cNvPr>
          <p:cNvSpPr/>
          <p:nvPr/>
        </p:nvSpPr>
        <p:spPr>
          <a:xfrm>
            <a:off x="3037242" y="2147536"/>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1949</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7" name="Straight Connector 16">
            <a:extLst>
              <a:ext uri="{FF2B5EF4-FFF2-40B4-BE49-F238E27FC236}">
                <a16:creationId xmlns:a16="http://schemas.microsoft.com/office/drawing/2014/main" id="{762994A7-D673-AA99-2B44-B848260127AD}"/>
              </a:ext>
            </a:extLst>
          </p:cNvPr>
          <p:cNvCxnSpPr/>
          <p:nvPr/>
        </p:nvCxnSpPr>
        <p:spPr>
          <a:xfrm>
            <a:off x="3450770" y="3607754"/>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48B5508-EDDF-0A60-9C35-12B2171DE5AA}"/>
              </a:ext>
            </a:extLst>
          </p:cNvPr>
          <p:cNvSpPr/>
          <p:nvPr/>
        </p:nvSpPr>
        <p:spPr>
          <a:xfrm>
            <a:off x="2470354" y="4287093"/>
            <a:ext cx="2000932" cy="2246769"/>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William</a:t>
            </a:r>
          </a:p>
          <a:p>
            <a:pPr algn="ctr"/>
            <a:r>
              <a:rPr lang="en-US" sz="2800" i="1" dirty="0">
                <a:ln w="0"/>
                <a:effectLst>
                  <a:outerShdw blurRad="38100" dist="19050" dir="2700000" algn="tl" rotWithShape="0">
                    <a:schemeClr val="dk1">
                      <a:alpha val="40000"/>
                    </a:schemeClr>
                  </a:outerShdw>
                </a:effectLst>
              </a:rPr>
              <a:t>Grey Walter</a:t>
            </a:r>
          </a:p>
          <a:p>
            <a:pPr algn="ctr"/>
            <a:r>
              <a:rPr lang="en-US" sz="2800" i="1" dirty="0">
                <a:ln w="0"/>
                <a:effectLst>
                  <a:outerShdw blurRad="38100" dist="19050" dir="2700000" algn="tl" rotWithShape="0">
                    <a:schemeClr val="dk1">
                      <a:alpha val="40000"/>
                    </a:schemeClr>
                  </a:outerShdw>
                </a:effectLst>
              </a:rPr>
              <a:t>builds a</a:t>
            </a:r>
          </a:p>
          <a:p>
            <a:pPr algn="ctr"/>
            <a:r>
              <a:rPr lang="en-US" sz="2800" i="1" dirty="0">
                <a:ln w="0"/>
                <a:effectLst>
                  <a:outerShdw blurRad="38100" dist="19050" dir="2700000" algn="tl" rotWithShape="0">
                    <a:schemeClr val="dk1">
                      <a:alpha val="40000"/>
                    </a:schemeClr>
                  </a:outerShdw>
                </a:effectLst>
              </a:rPr>
              <a:t>navigating</a:t>
            </a:r>
          </a:p>
          <a:p>
            <a:pPr algn="ctr"/>
            <a:r>
              <a:rPr lang="en-US" sz="2800" i="1" dirty="0">
                <a:ln w="0"/>
                <a:effectLst>
                  <a:outerShdw blurRad="38100" dist="19050" dir="2700000" algn="tl" rotWithShape="0">
                    <a:schemeClr val="dk1">
                      <a:alpha val="40000"/>
                    </a:schemeClr>
                  </a:outerShdw>
                </a:effectLst>
              </a:rPr>
              <a:t>robot</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19" name="Oval 18">
            <a:extLst>
              <a:ext uri="{FF2B5EF4-FFF2-40B4-BE49-F238E27FC236}">
                <a16:creationId xmlns:a16="http://schemas.microsoft.com/office/drawing/2014/main" id="{EC92B289-9EA0-9C5D-CBE5-B067E8E73335}"/>
              </a:ext>
            </a:extLst>
          </p:cNvPr>
          <p:cNvSpPr/>
          <p:nvPr/>
        </p:nvSpPr>
        <p:spPr>
          <a:xfrm>
            <a:off x="5540825" y="3391756"/>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Connector 19">
            <a:extLst>
              <a:ext uri="{FF2B5EF4-FFF2-40B4-BE49-F238E27FC236}">
                <a16:creationId xmlns:a16="http://schemas.microsoft.com/office/drawing/2014/main" id="{8B9F41C4-834D-C160-0354-BEED0B9D54CB}"/>
              </a:ext>
            </a:extLst>
          </p:cNvPr>
          <p:cNvCxnSpPr/>
          <p:nvPr/>
        </p:nvCxnSpPr>
        <p:spPr>
          <a:xfrm>
            <a:off x="5638798" y="2732313"/>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C83C9E9-0BF3-8613-9FDB-E1AEF098B274}"/>
              </a:ext>
            </a:extLst>
          </p:cNvPr>
          <p:cNvSpPr/>
          <p:nvPr/>
        </p:nvSpPr>
        <p:spPr>
          <a:xfrm>
            <a:off x="5225270" y="2147538"/>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1972</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53D18AF7-4A5E-06EB-5CA9-7A93BF396E32}"/>
              </a:ext>
            </a:extLst>
          </p:cNvPr>
          <p:cNvCxnSpPr/>
          <p:nvPr/>
        </p:nvCxnSpPr>
        <p:spPr>
          <a:xfrm>
            <a:off x="5638798" y="360775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64BCDA7-743A-B525-88BA-04D5CEC6CBD9}"/>
              </a:ext>
            </a:extLst>
          </p:cNvPr>
          <p:cNvSpPr/>
          <p:nvPr/>
        </p:nvSpPr>
        <p:spPr>
          <a:xfrm>
            <a:off x="4621610" y="4461266"/>
            <a:ext cx="2270430" cy="1815882"/>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The First Robot to Use Artificial Intelligence</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24" name="Oval 23">
            <a:extLst>
              <a:ext uri="{FF2B5EF4-FFF2-40B4-BE49-F238E27FC236}">
                <a16:creationId xmlns:a16="http://schemas.microsoft.com/office/drawing/2014/main" id="{36470183-2C1D-3F89-4EA5-253D274F912B}"/>
              </a:ext>
            </a:extLst>
          </p:cNvPr>
          <p:cNvSpPr/>
          <p:nvPr/>
        </p:nvSpPr>
        <p:spPr>
          <a:xfrm>
            <a:off x="7930053"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5" name="Straight Connector 24">
            <a:extLst>
              <a:ext uri="{FF2B5EF4-FFF2-40B4-BE49-F238E27FC236}">
                <a16:creationId xmlns:a16="http://schemas.microsoft.com/office/drawing/2014/main" id="{DAB615EF-1CB1-E21A-59D5-ED299F44B621}"/>
              </a:ext>
            </a:extLst>
          </p:cNvPr>
          <p:cNvCxnSpPr/>
          <p:nvPr/>
        </p:nvCxnSpPr>
        <p:spPr>
          <a:xfrm>
            <a:off x="8028026"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8962E56C-D193-6578-2FDB-6D19D5EB17C3}"/>
              </a:ext>
            </a:extLst>
          </p:cNvPr>
          <p:cNvSpPr/>
          <p:nvPr/>
        </p:nvSpPr>
        <p:spPr>
          <a:xfrm>
            <a:off x="7614498"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2002</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7" name="Straight Connector 26">
            <a:extLst>
              <a:ext uri="{FF2B5EF4-FFF2-40B4-BE49-F238E27FC236}">
                <a16:creationId xmlns:a16="http://schemas.microsoft.com/office/drawing/2014/main" id="{23030B13-8770-D1B5-44D5-22663EA84758}"/>
              </a:ext>
            </a:extLst>
          </p:cNvPr>
          <p:cNvCxnSpPr/>
          <p:nvPr/>
        </p:nvCxnSpPr>
        <p:spPr>
          <a:xfrm>
            <a:off x="8028026"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BDE70474-5226-150B-4033-DF55BE0F8435}"/>
              </a:ext>
            </a:extLst>
          </p:cNvPr>
          <p:cNvSpPr/>
          <p:nvPr/>
        </p:nvSpPr>
        <p:spPr>
          <a:xfrm>
            <a:off x="6809245" y="4287095"/>
            <a:ext cx="2673616" cy="1815882"/>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Introduction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the</a:t>
            </a:r>
          </a:p>
          <a:p>
            <a:pPr algn="ctr"/>
            <a:r>
              <a:rPr lang="en-US" sz="2800" i="1" dirty="0">
                <a:ln w="0"/>
                <a:effectLst>
                  <a:outerShdw blurRad="38100" dist="19050" dir="2700000" algn="tl" rotWithShape="0">
                    <a:schemeClr val="dk1">
                      <a:alpha val="40000"/>
                    </a:schemeClr>
                  </a:outerShdw>
                </a:effectLst>
              </a:rPr>
              <a:t>Robot vacuum</a:t>
            </a:r>
          </a:p>
          <a:p>
            <a:pPr algn="ctr"/>
            <a:r>
              <a:rPr lang="en-US" sz="2800" i="1" dirty="0">
                <a:ln w="0"/>
                <a:effectLst>
                  <a:outerShdw blurRad="38100" dist="19050" dir="2700000" algn="tl" rotWithShape="0">
                    <a:schemeClr val="dk1">
                      <a:alpha val="40000"/>
                    </a:schemeClr>
                  </a:outerShdw>
                </a:effectLst>
              </a:rPr>
              <a:t>c</a:t>
            </a:r>
            <a:r>
              <a:rPr lang="en-US" sz="2800" i="1" cap="none" spc="0" dirty="0">
                <a:ln w="0"/>
                <a:solidFill>
                  <a:schemeClr val="tx1"/>
                </a:solidFill>
                <a:effectLst>
                  <a:outerShdw blurRad="38100" dist="19050" dir="2700000" algn="tl" rotWithShape="0">
                    <a:schemeClr val="dk1">
                      <a:alpha val="40000"/>
                    </a:schemeClr>
                  </a:outerShdw>
                </a:effectLst>
              </a:rPr>
              <a:t>leaner.</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29" name="Oval 28">
            <a:extLst>
              <a:ext uri="{FF2B5EF4-FFF2-40B4-BE49-F238E27FC236}">
                <a16:creationId xmlns:a16="http://schemas.microsoft.com/office/drawing/2014/main" id="{77E51F33-2F28-7F1D-9E52-C49C6103CBE4}"/>
              </a:ext>
            </a:extLst>
          </p:cNvPr>
          <p:cNvSpPr/>
          <p:nvPr/>
        </p:nvSpPr>
        <p:spPr>
          <a:xfrm>
            <a:off x="10466421" y="3402639"/>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0" name="Straight Connector 29">
            <a:extLst>
              <a:ext uri="{FF2B5EF4-FFF2-40B4-BE49-F238E27FC236}">
                <a16:creationId xmlns:a16="http://schemas.microsoft.com/office/drawing/2014/main" id="{AE170FF0-E131-07CF-B9D7-45E1680C8041}"/>
              </a:ext>
            </a:extLst>
          </p:cNvPr>
          <p:cNvCxnSpPr/>
          <p:nvPr/>
        </p:nvCxnSpPr>
        <p:spPr>
          <a:xfrm>
            <a:off x="10564394" y="274319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F816FB59-4255-B72A-3BFC-F4398190B5B9}"/>
              </a:ext>
            </a:extLst>
          </p:cNvPr>
          <p:cNvSpPr/>
          <p:nvPr/>
        </p:nvSpPr>
        <p:spPr>
          <a:xfrm>
            <a:off x="10150867" y="2158421"/>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2005</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32" name="Straight Connector 31">
            <a:extLst>
              <a:ext uri="{FF2B5EF4-FFF2-40B4-BE49-F238E27FC236}">
                <a16:creationId xmlns:a16="http://schemas.microsoft.com/office/drawing/2014/main" id="{A3213A99-8342-34A1-347E-9A570842AE1C}"/>
              </a:ext>
            </a:extLst>
          </p:cNvPr>
          <p:cNvCxnSpPr/>
          <p:nvPr/>
        </p:nvCxnSpPr>
        <p:spPr>
          <a:xfrm>
            <a:off x="10564394" y="361863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E07A16B4-3FCD-F778-217E-C53A464F818A}"/>
              </a:ext>
            </a:extLst>
          </p:cNvPr>
          <p:cNvSpPr/>
          <p:nvPr/>
        </p:nvSpPr>
        <p:spPr>
          <a:xfrm>
            <a:off x="9640983" y="4287092"/>
            <a:ext cx="2082878" cy="1815882"/>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Introduction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the</a:t>
            </a:r>
          </a:p>
          <a:p>
            <a:pPr algn="ctr"/>
            <a:r>
              <a:rPr lang="en-US" sz="2800" i="1" dirty="0">
                <a:ln w="0"/>
                <a:effectLst>
                  <a:outerShdw blurRad="38100" dist="19050" dir="2700000" algn="tl" rotWithShape="0">
                    <a:schemeClr val="dk1">
                      <a:alpha val="40000"/>
                    </a:schemeClr>
                  </a:outerShdw>
                </a:effectLst>
              </a:rPr>
              <a:t>Self-driving</a:t>
            </a:r>
          </a:p>
          <a:p>
            <a:pPr algn="ctr"/>
            <a:r>
              <a:rPr lang="en-US" sz="2800" i="1" cap="none" spc="0" dirty="0">
                <a:ln w="0"/>
                <a:solidFill>
                  <a:schemeClr val="tx1"/>
                </a:solidFill>
                <a:effectLst>
                  <a:outerShdw blurRad="38100" dist="19050" dir="2700000" algn="tl" rotWithShape="0">
                    <a:schemeClr val="dk1">
                      <a:alpha val="40000"/>
                    </a:schemeClr>
                  </a:outerShdw>
                </a:effectLst>
              </a:rPr>
              <a:t>car</a:t>
            </a:r>
            <a:endParaRPr lang="en-US" sz="4000" i="1" cap="none" spc="0" dirty="0">
              <a:ln w="0"/>
              <a:solidFill>
                <a:schemeClr val="tx1"/>
              </a:solidFill>
              <a:effectLst>
                <a:outerShdw blurRad="38100" dist="19050" dir="2700000" algn="tl" rotWithShape="0">
                  <a:schemeClr val="dk1">
                    <a:alpha val="40000"/>
                  </a:schemeClr>
                </a:outerShdw>
              </a:effectLst>
            </a:endParaRPr>
          </a:p>
        </p:txBody>
      </p:sp>
      <p:cxnSp>
        <p:nvCxnSpPr>
          <p:cNvPr id="3" name="Straight Connector 2">
            <a:extLst>
              <a:ext uri="{FF2B5EF4-FFF2-40B4-BE49-F238E27FC236}">
                <a16:creationId xmlns:a16="http://schemas.microsoft.com/office/drawing/2014/main" id="{EE010B91-480A-12A3-8F96-6CB5A1072009}"/>
              </a:ext>
            </a:extLst>
          </p:cNvPr>
          <p:cNvCxnSpPr>
            <a:cxnSpLocks/>
          </p:cNvCxnSpPr>
          <p:nvPr/>
        </p:nvCxnSpPr>
        <p:spPr>
          <a:xfrm flipH="1">
            <a:off x="2350943" y="4267197"/>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69E0D9C-B6C4-1148-A632-7A947CBBDE25}"/>
              </a:ext>
            </a:extLst>
          </p:cNvPr>
          <p:cNvCxnSpPr>
            <a:cxnSpLocks/>
          </p:cNvCxnSpPr>
          <p:nvPr/>
        </p:nvCxnSpPr>
        <p:spPr>
          <a:xfrm flipH="1">
            <a:off x="4517198" y="424542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68F6D34-D158-647F-3073-BC0E123D94D5}"/>
              </a:ext>
            </a:extLst>
          </p:cNvPr>
          <p:cNvCxnSpPr>
            <a:cxnSpLocks/>
          </p:cNvCxnSpPr>
          <p:nvPr/>
        </p:nvCxnSpPr>
        <p:spPr>
          <a:xfrm flipH="1">
            <a:off x="6814083" y="426719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0AC687F-00B5-06F0-22BC-61D70960AE43}"/>
              </a:ext>
            </a:extLst>
          </p:cNvPr>
          <p:cNvCxnSpPr>
            <a:cxnSpLocks/>
          </p:cNvCxnSpPr>
          <p:nvPr/>
        </p:nvCxnSpPr>
        <p:spPr>
          <a:xfrm flipH="1">
            <a:off x="9459311" y="4245425"/>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44274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NAE Website - Mr. Joseph F. Engelberger">
            <a:extLst>
              <a:ext uri="{FF2B5EF4-FFF2-40B4-BE49-F238E27FC236}">
                <a16:creationId xmlns:a16="http://schemas.microsoft.com/office/drawing/2014/main" id="{F179172F-5B02-9338-C553-565728756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891" y="4003233"/>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Leslie P. Kaelbling | hessian.AI">
            <a:extLst>
              <a:ext uri="{FF2B5EF4-FFF2-40B4-BE49-F238E27FC236}">
                <a16:creationId xmlns:a16="http://schemas.microsoft.com/office/drawing/2014/main" id="{2B5DA285-94B8-723B-7A13-68D40B7A0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9408" y="413197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903F6D6-C58A-E789-4B7A-2D28A8F40D98}"/>
              </a:ext>
            </a:extLst>
          </p:cNvPr>
          <p:cNvPicPr>
            <a:picLocks noChangeAspect="1"/>
          </p:cNvPicPr>
          <p:nvPr/>
        </p:nvPicPr>
        <p:blipFill>
          <a:blip r:embed="rId5"/>
          <a:stretch>
            <a:fillRect/>
          </a:stretch>
        </p:blipFill>
        <p:spPr>
          <a:xfrm>
            <a:off x="8900476" y="1167909"/>
            <a:ext cx="2330570" cy="2355971"/>
          </a:xfrm>
          <a:prstGeom prst="rect">
            <a:avLst/>
          </a:prstGeom>
        </p:spPr>
      </p:pic>
      <p:pic>
        <p:nvPicPr>
          <p:cNvPr id="3" name="Picture 2">
            <a:extLst>
              <a:ext uri="{FF2B5EF4-FFF2-40B4-BE49-F238E27FC236}">
                <a16:creationId xmlns:a16="http://schemas.microsoft.com/office/drawing/2014/main" id="{2CAC9449-B97C-4969-0551-F6469771FA40}"/>
              </a:ext>
            </a:extLst>
          </p:cNvPr>
          <p:cNvPicPr>
            <a:picLocks noChangeAspect="1"/>
          </p:cNvPicPr>
          <p:nvPr/>
        </p:nvPicPr>
        <p:blipFill>
          <a:blip r:embed="rId6"/>
          <a:stretch>
            <a:fillRect/>
          </a:stretch>
        </p:blipFill>
        <p:spPr>
          <a:xfrm>
            <a:off x="5139600" y="1105240"/>
            <a:ext cx="2105319" cy="2686425"/>
          </a:xfrm>
          <a:prstGeom prst="rect">
            <a:avLst/>
          </a:prstGeom>
        </p:spPr>
      </p:pic>
      <p:pic>
        <p:nvPicPr>
          <p:cNvPr id="9220" name="Picture 4" descr="John Leonard | MIT CSAIL">
            <a:extLst>
              <a:ext uri="{FF2B5EF4-FFF2-40B4-BE49-F238E27FC236}">
                <a16:creationId xmlns:a16="http://schemas.microsoft.com/office/drawing/2014/main" id="{F224A8E9-DB4C-F467-0955-95D3C84978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95" y="4003233"/>
            <a:ext cx="2147194" cy="214719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ao Zhang - Computer Science">
            <a:extLst>
              <a:ext uri="{FF2B5EF4-FFF2-40B4-BE49-F238E27FC236}">
                <a16:creationId xmlns:a16="http://schemas.microsoft.com/office/drawing/2014/main" id="{B8B70421-A355-0233-9D9E-3B14C57E0A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364" y="132673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D2EC67-CE5C-DBEB-82DB-79D2DAC9B228}"/>
              </a:ext>
            </a:extLst>
          </p:cNvPr>
          <p:cNvSpPr/>
          <p:nvPr/>
        </p:nvSpPr>
        <p:spPr>
          <a:xfrm>
            <a:off x="550977"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Hao Zhang</a:t>
            </a:r>
            <a:endParaRPr lang="en-IE" sz="2000" b="1" dirty="0"/>
          </a:p>
        </p:txBody>
      </p:sp>
      <p:sp>
        <p:nvSpPr>
          <p:cNvPr id="8" name="Rectangle 7">
            <a:extLst>
              <a:ext uri="{FF2B5EF4-FFF2-40B4-BE49-F238E27FC236}">
                <a16:creationId xmlns:a16="http://schemas.microsoft.com/office/drawing/2014/main" id="{42D7E195-75FE-4BD4-3EA1-460F6AD06EEC}"/>
              </a:ext>
            </a:extLst>
          </p:cNvPr>
          <p:cNvSpPr/>
          <p:nvPr/>
        </p:nvSpPr>
        <p:spPr>
          <a:xfrm>
            <a:off x="546112"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John J. Leonard</a:t>
            </a:r>
            <a:endParaRPr lang="en-IE" sz="2000" b="1" dirty="0"/>
          </a:p>
        </p:txBody>
      </p:sp>
      <p:sp>
        <p:nvSpPr>
          <p:cNvPr id="11" name="Rectangle 10">
            <a:extLst>
              <a:ext uri="{FF2B5EF4-FFF2-40B4-BE49-F238E27FC236}">
                <a16:creationId xmlns:a16="http://schemas.microsoft.com/office/drawing/2014/main" id="{D9C6C27C-F6E9-0EEC-1FA6-0E7A8E95B226}"/>
              </a:ext>
            </a:extLst>
          </p:cNvPr>
          <p:cNvSpPr/>
          <p:nvPr/>
        </p:nvSpPr>
        <p:spPr>
          <a:xfrm>
            <a:off x="4785185"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David Marr</a:t>
            </a:r>
            <a:endParaRPr lang="en-IE" sz="2000" b="1" dirty="0"/>
          </a:p>
        </p:txBody>
      </p:sp>
      <p:sp>
        <p:nvSpPr>
          <p:cNvPr id="12" name="Rectangle 11">
            <a:extLst>
              <a:ext uri="{FF2B5EF4-FFF2-40B4-BE49-F238E27FC236}">
                <a16:creationId xmlns:a16="http://schemas.microsoft.com/office/drawing/2014/main" id="{2A56721C-B472-DECC-F19A-BDF012289C98}"/>
              </a:ext>
            </a:extLst>
          </p:cNvPr>
          <p:cNvSpPr/>
          <p:nvPr/>
        </p:nvSpPr>
        <p:spPr>
          <a:xfrm>
            <a:off x="4780320"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Leslie P. </a:t>
            </a:r>
            <a:r>
              <a:rPr lang="en-US" altLang="en-US" sz="2000" b="1" dirty="0" err="1"/>
              <a:t>Kaelbling</a:t>
            </a:r>
            <a:endParaRPr lang="en-IE" sz="2000" b="1" dirty="0"/>
          </a:p>
        </p:txBody>
      </p:sp>
      <p:sp>
        <p:nvSpPr>
          <p:cNvPr id="15" name="Rectangle 14">
            <a:extLst>
              <a:ext uri="{FF2B5EF4-FFF2-40B4-BE49-F238E27FC236}">
                <a16:creationId xmlns:a16="http://schemas.microsoft.com/office/drawing/2014/main" id="{3850B39B-0128-D594-6ADF-4364B613531C}"/>
              </a:ext>
            </a:extLst>
          </p:cNvPr>
          <p:cNvSpPr/>
          <p:nvPr/>
        </p:nvSpPr>
        <p:spPr>
          <a:xfrm>
            <a:off x="8759811"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Cynthia Breazeal</a:t>
            </a:r>
            <a:endParaRPr lang="en-IE" sz="2000" b="1" dirty="0"/>
          </a:p>
        </p:txBody>
      </p:sp>
      <p:sp>
        <p:nvSpPr>
          <p:cNvPr id="16" name="Rectangle 15">
            <a:extLst>
              <a:ext uri="{FF2B5EF4-FFF2-40B4-BE49-F238E27FC236}">
                <a16:creationId xmlns:a16="http://schemas.microsoft.com/office/drawing/2014/main" id="{DDED93D8-B178-2D3F-5458-09DA0E96F35D}"/>
              </a:ext>
            </a:extLst>
          </p:cNvPr>
          <p:cNvSpPr/>
          <p:nvPr/>
        </p:nvSpPr>
        <p:spPr>
          <a:xfrm>
            <a:off x="8567057" y="6063345"/>
            <a:ext cx="2809519"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Joseph F. </a:t>
            </a:r>
            <a:r>
              <a:rPr lang="en-US" sz="2000" b="1" dirty="0" err="1"/>
              <a:t>Engelberger</a:t>
            </a:r>
            <a:endParaRPr lang="en-IE" sz="2000" b="1" dirty="0"/>
          </a:p>
        </p:txBody>
      </p:sp>
      <p:sp>
        <p:nvSpPr>
          <p:cNvPr id="17" name="Title 16">
            <a:extLst>
              <a:ext uri="{FF2B5EF4-FFF2-40B4-BE49-F238E27FC236}">
                <a16:creationId xmlns:a16="http://schemas.microsoft.com/office/drawing/2014/main" id="{A3098C08-474B-6D96-A15A-77C34449CDB4}"/>
              </a:ext>
            </a:extLst>
          </p:cNvPr>
          <p:cNvSpPr>
            <a:spLocks noGrp="1"/>
          </p:cNvSpPr>
          <p:nvPr>
            <p:ph type="title"/>
          </p:nvPr>
        </p:nvSpPr>
        <p:spPr>
          <a:xfrm>
            <a:off x="838200" y="365126"/>
            <a:ext cx="10515600" cy="892196"/>
          </a:xfrm>
        </p:spPr>
        <p:txBody>
          <a:bodyPr/>
          <a:lstStyle/>
          <a:p>
            <a:pPr algn="ctr"/>
            <a:r>
              <a:rPr lang="en-US" dirty="0"/>
              <a:t>Some Famous </a:t>
            </a:r>
            <a:r>
              <a:rPr lang="en-IE" dirty="0"/>
              <a:t>Embodiment</a:t>
            </a:r>
            <a:r>
              <a:rPr lang="en-US" dirty="0"/>
              <a:t> Researchers</a:t>
            </a:r>
            <a:endParaRPr lang="en-IE" dirty="0"/>
          </a:p>
        </p:txBody>
      </p:sp>
    </p:spTree>
    <p:extLst>
      <p:ext uri="{BB962C8B-B14F-4D97-AF65-F5344CB8AC3E}">
        <p14:creationId xmlns:p14="http://schemas.microsoft.com/office/powerpoint/2010/main" val="39358901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gle view of circuit shaped like a brain">
            <a:extLst>
              <a:ext uri="{FF2B5EF4-FFF2-40B4-BE49-F238E27FC236}">
                <a16:creationId xmlns:a16="http://schemas.microsoft.com/office/drawing/2014/main" id="{21414B50-8E8D-09A5-ED16-91D3EA830F6A}"/>
              </a:ext>
            </a:extLst>
          </p:cNvPr>
          <p:cNvPicPr>
            <a:picLocks noChangeAspect="1"/>
          </p:cNvPicPr>
          <p:nvPr/>
        </p:nvPicPr>
        <p:blipFill rotWithShape="1">
          <a:blip r:embed="rId2"/>
          <a:srcRect t="1935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8B41DC0A-E51A-1604-2384-D884142EF7A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IE" sz="5200" b="1" dirty="0">
                <a:solidFill>
                  <a:srgbClr val="FFFFFF"/>
                </a:solidFill>
              </a:rPr>
              <a:t>Artificial Intelligence</a:t>
            </a:r>
            <a:endParaRPr lang="en-IE" sz="5200" dirty="0">
              <a:solidFill>
                <a:srgbClr val="FFFFFF"/>
              </a:solidFill>
            </a:endParaRPr>
          </a:p>
        </p:txBody>
      </p:sp>
    </p:spTree>
    <p:extLst>
      <p:ext uri="{BB962C8B-B14F-4D97-AF65-F5344CB8AC3E}">
        <p14:creationId xmlns:p14="http://schemas.microsoft.com/office/powerpoint/2010/main" val="34985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Knowledge Representation</a:t>
            </a:r>
          </a:p>
          <a:p>
            <a:pPr lvl="1"/>
            <a:r>
              <a:rPr lang="en-US" sz="3600" dirty="0"/>
              <a:t>Descriptive logic</a:t>
            </a:r>
          </a:p>
          <a:p>
            <a:pPr lvl="1"/>
            <a:r>
              <a:rPr lang="en-US" sz="3600" dirty="0"/>
              <a:t>Semantic networks</a:t>
            </a:r>
          </a:p>
          <a:p>
            <a:pPr lvl="1"/>
            <a:r>
              <a:rPr lang="en-US" sz="3600" dirty="0" err="1"/>
              <a:t>Probalistic</a:t>
            </a:r>
            <a:r>
              <a:rPr lang="en-US" sz="3600" dirty="0"/>
              <a:t> reason</a:t>
            </a:r>
          </a:p>
          <a:p>
            <a:pPr lvl="1"/>
            <a:r>
              <a:rPr lang="en-US" sz="3600" dirty="0"/>
              <a:t>Fuzzy logic</a:t>
            </a:r>
          </a:p>
          <a:p>
            <a:pPr lvl="1"/>
            <a:r>
              <a:rPr lang="en-US" sz="3600" dirty="0"/>
              <a:t>Ontology engineering</a:t>
            </a:r>
          </a:p>
          <a:p>
            <a:endParaRPr lang="en-US" sz="4400" dirty="0"/>
          </a:p>
        </p:txBody>
      </p:sp>
    </p:spTree>
    <p:extLst>
      <p:ext uri="{BB962C8B-B14F-4D97-AF65-F5344CB8AC3E}">
        <p14:creationId xmlns:p14="http://schemas.microsoft.com/office/powerpoint/2010/main" val="436522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brant multicolour checkered floor design">
            <a:extLst>
              <a:ext uri="{FF2B5EF4-FFF2-40B4-BE49-F238E27FC236}">
                <a16:creationId xmlns:a16="http://schemas.microsoft.com/office/drawing/2014/main" id="{CE23739B-2E10-93D5-1034-0F4A2786242C}"/>
              </a:ext>
            </a:extLst>
          </p:cNvPr>
          <p:cNvPicPr>
            <a:picLocks noChangeAspect="1"/>
          </p:cNvPicPr>
          <p:nvPr/>
        </p:nvPicPr>
        <p:blipFill>
          <a:blip r:embed="rId2">
            <a:alphaModFix amt="50000"/>
          </a:blip>
          <a:srcRect t="16667"/>
          <a:stretch/>
        </p:blipFill>
        <p:spPr>
          <a:xfrm>
            <a:off x="20" y="1"/>
            <a:ext cx="12191980" cy="6857999"/>
          </a:xfrm>
          <a:prstGeom prst="rect">
            <a:avLst/>
          </a:prstGeom>
        </p:spPr>
      </p:pic>
      <p:sp>
        <p:nvSpPr>
          <p:cNvPr id="2" name="Title 1">
            <a:extLst>
              <a:ext uri="{FF2B5EF4-FFF2-40B4-BE49-F238E27FC236}">
                <a16:creationId xmlns:a16="http://schemas.microsoft.com/office/drawing/2014/main" id="{D2F46BF1-BA69-E99B-4070-EEEE0E0CE782}"/>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Search Algorithms</a:t>
            </a:r>
          </a:p>
        </p:txBody>
      </p:sp>
    </p:spTree>
    <p:extLst>
      <p:ext uri="{BB962C8B-B14F-4D97-AF65-F5344CB8AC3E}">
        <p14:creationId xmlns:p14="http://schemas.microsoft.com/office/powerpoint/2010/main" val="20328052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Search Algorithms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050971" cy="4667250"/>
          </a:xfrm>
        </p:spPr>
        <p:txBody>
          <a:bodyPr>
            <a:normAutofit/>
          </a:bodyPr>
          <a:lstStyle/>
          <a:p>
            <a:r>
              <a:rPr lang="en-US" sz="3600" dirty="0"/>
              <a:t>If we were searching for one specific file in the heap of files here, where would we start? at the top? On the left side? On the right side?</a:t>
            </a:r>
          </a:p>
        </p:txBody>
      </p:sp>
      <p:pic>
        <p:nvPicPr>
          <p:cNvPr id="1026" name="Picture 2" descr="A large pile of documents and files in a messy office">
            <a:extLst>
              <a:ext uri="{FF2B5EF4-FFF2-40B4-BE49-F238E27FC236}">
                <a16:creationId xmlns:a16="http://schemas.microsoft.com/office/drawing/2014/main" id="{724E6F08-E131-45C8-4B16-CC3DBBA2C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171" y="1702801"/>
            <a:ext cx="5464625" cy="4768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372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fontScale="70000" lnSpcReduction="20000"/>
          </a:bodyPr>
          <a:lstStyle/>
          <a:p>
            <a:pPr marL="0" indent="0">
              <a:buNone/>
            </a:pPr>
            <a:r>
              <a:rPr lang="en-US" sz="4400" dirty="0"/>
              <a:t>Two common approaches are:</a:t>
            </a:r>
          </a:p>
          <a:p>
            <a:pPr marL="0" indent="0">
              <a:buNone/>
            </a:pPr>
            <a:endParaRPr lang="en-US" sz="4400" dirty="0"/>
          </a:p>
          <a:p>
            <a:pPr marL="742950" indent="-742950">
              <a:buFont typeface="+mj-lt"/>
              <a:buAutoNum type="arabicPeriod"/>
            </a:pPr>
            <a:r>
              <a:rPr lang="en-US" sz="4400" b="1" dirty="0"/>
              <a:t>Rule-Based Systems</a:t>
            </a:r>
            <a:r>
              <a:rPr lang="en-US" sz="4400" dirty="0"/>
              <a:t>: </a:t>
            </a:r>
            <a:r>
              <a:rPr lang="en-GB" sz="4400" dirty="0"/>
              <a:t>Programs that make decisions or solves problems using a set of "if-then" rules. They were one of the earliest forms of artificial intelligence, especially popular in the 1970s and 80s.</a:t>
            </a:r>
            <a:endParaRPr lang="en-US" sz="4400" dirty="0"/>
          </a:p>
          <a:p>
            <a:pPr marL="742950" indent="-742950">
              <a:buFont typeface="+mj-lt"/>
              <a:buAutoNum type="arabicPeriod"/>
            </a:pPr>
            <a:r>
              <a:rPr lang="en-US" sz="4400" b="1" dirty="0"/>
              <a:t>Biologically-inspired Systems</a:t>
            </a:r>
            <a:r>
              <a:rPr lang="en-US" sz="4400" dirty="0"/>
              <a:t>: Programs </a:t>
            </a:r>
            <a:r>
              <a:rPr lang="en-GB" sz="4400" dirty="0"/>
              <a:t>that are modelled after principles found in biology and nature. The idea is to mimic how natural systems solve complex problems—efficiently, adaptively, and often without central control.</a:t>
            </a:r>
            <a:endParaRPr lang="en-US" sz="4000" dirty="0"/>
          </a:p>
        </p:txBody>
      </p:sp>
    </p:spTree>
    <p:extLst>
      <p:ext uri="{BB962C8B-B14F-4D97-AF65-F5344CB8AC3E}">
        <p14:creationId xmlns:p14="http://schemas.microsoft.com/office/powerpoint/2010/main" val="31556102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Search Algorithms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050971" cy="4667250"/>
          </a:xfrm>
        </p:spPr>
        <p:txBody>
          <a:bodyPr>
            <a:normAutofit/>
          </a:bodyPr>
          <a:lstStyle/>
          <a:p>
            <a:r>
              <a:rPr lang="en-US" sz="3600" dirty="0"/>
              <a:t>What could we do to make the searching processing faster?</a:t>
            </a:r>
          </a:p>
        </p:txBody>
      </p:sp>
      <p:pic>
        <p:nvPicPr>
          <p:cNvPr id="1026" name="Picture 2" descr="A large pile of documents and files in a messy office">
            <a:extLst>
              <a:ext uri="{FF2B5EF4-FFF2-40B4-BE49-F238E27FC236}">
                <a16:creationId xmlns:a16="http://schemas.microsoft.com/office/drawing/2014/main" id="{724E6F08-E131-45C8-4B16-CC3DBBA2C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171" y="1702801"/>
            <a:ext cx="5464625" cy="4768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1988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large pile of documents and files in a messy office">
            <a:extLst>
              <a:ext uri="{FF2B5EF4-FFF2-40B4-BE49-F238E27FC236}">
                <a16:creationId xmlns:a16="http://schemas.microsoft.com/office/drawing/2014/main" id="{899D1BF1-6FD8-60E2-DE36-FC286706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171" y="1702801"/>
            <a:ext cx="5464625" cy="47683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Search Algorithms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050971" cy="4667250"/>
          </a:xfrm>
        </p:spPr>
        <p:txBody>
          <a:bodyPr>
            <a:normAutofit/>
          </a:bodyPr>
          <a:lstStyle/>
          <a:p>
            <a:r>
              <a:rPr lang="en-US" sz="3600" dirty="0"/>
              <a:t>What could we do to make the searching processing faster?</a:t>
            </a:r>
          </a:p>
          <a:p>
            <a:endParaRPr lang="en-US" sz="3600" dirty="0"/>
          </a:p>
          <a:p>
            <a:r>
              <a:rPr lang="en-US" sz="3600" dirty="0"/>
              <a:t>SORT first, and </a:t>
            </a:r>
          </a:p>
          <a:p>
            <a:r>
              <a:rPr lang="en-US" sz="3600" dirty="0"/>
              <a:t>then SEARCH.</a:t>
            </a:r>
          </a:p>
        </p:txBody>
      </p:sp>
    </p:spTree>
    <p:extLst>
      <p:ext uri="{BB962C8B-B14F-4D97-AF65-F5344CB8AC3E}">
        <p14:creationId xmlns:p14="http://schemas.microsoft.com/office/powerpoint/2010/main" val="900451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le of unfinished documents on office desk">
            <a:extLst>
              <a:ext uri="{FF2B5EF4-FFF2-40B4-BE49-F238E27FC236}">
                <a16:creationId xmlns:a16="http://schemas.microsoft.com/office/drawing/2014/main" id="{17334771-8CB0-FEB9-B537-4D34B09C5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012" y="1690688"/>
            <a:ext cx="5495785" cy="4895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Search Algorithms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050971" cy="4667250"/>
          </a:xfrm>
        </p:spPr>
        <p:txBody>
          <a:bodyPr>
            <a:normAutofit/>
          </a:bodyPr>
          <a:lstStyle/>
          <a:p>
            <a:r>
              <a:rPr lang="en-US" sz="3600" dirty="0"/>
              <a:t>What could we do to make the searching processing faster?</a:t>
            </a:r>
          </a:p>
          <a:p>
            <a:endParaRPr lang="en-US" sz="3600" dirty="0"/>
          </a:p>
          <a:p>
            <a:r>
              <a:rPr lang="en-US" sz="3600" dirty="0"/>
              <a:t>SORT first, and </a:t>
            </a:r>
          </a:p>
          <a:p>
            <a:r>
              <a:rPr lang="en-US" sz="3600" dirty="0"/>
              <a:t>then SEARCH.</a:t>
            </a:r>
          </a:p>
        </p:txBody>
      </p:sp>
    </p:spTree>
    <p:extLst>
      <p:ext uri="{BB962C8B-B14F-4D97-AF65-F5344CB8AC3E}">
        <p14:creationId xmlns:p14="http://schemas.microsoft.com/office/powerpoint/2010/main" val="2958111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le of unfinished documents on office desk">
            <a:extLst>
              <a:ext uri="{FF2B5EF4-FFF2-40B4-BE49-F238E27FC236}">
                <a16:creationId xmlns:a16="http://schemas.microsoft.com/office/drawing/2014/main" id="{17334771-8CB0-FEB9-B537-4D34B09C5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012" y="1690688"/>
            <a:ext cx="5495785" cy="4895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Search Algorithms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050971" cy="4667250"/>
          </a:xfrm>
        </p:spPr>
        <p:txBody>
          <a:bodyPr>
            <a:normAutofit/>
          </a:bodyPr>
          <a:lstStyle/>
          <a:p>
            <a:r>
              <a:rPr lang="en-US" sz="3600" dirty="0"/>
              <a:t>Is it worth taking the time to sort out the files first?</a:t>
            </a:r>
          </a:p>
          <a:p>
            <a:r>
              <a:rPr lang="en-US" sz="3600" dirty="0"/>
              <a:t>If you are going to be searching frequently in the heap it might be worth taking the time to sort it first.</a:t>
            </a:r>
          </a:p>
        </p:txBody>
      </p:sp>
    </p:spTree>
    <p:extLst>
      <p:ext uri="{BB962C8B-B14F-4D97-AF65-F5344CB8AC3E}">
        <p14:creationId xmlns:p14="http://schemas.microsoft.com/office/powerpoint/2010/main" val="36261976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le of unfinished documents on office desk">
            <a:extLst>
              <a:ext uri="{FF2B5EF4-FFF2-40B4-BE49-F238E27FC236}">
                <a16:creationId xmlns:a16="http://schemas.microsoft.com/office/drawing/2014/main" id="{17334771-8CB0-FEB9-B537-4D34B09C5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012" y="1690688"/>
            <a:ext cx="5495785" cy="4895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Search Algorithms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050971" cy="4667250"/>
          </a:xfrm>
        </p:spPr>
        <p:txBody>
          <a:bodyPr>
            <a:normAutofit/>
          </a:bodyPr>
          <a:lstStyle/>
          <a:p>
            <a:r>
              <a:rPr lang="en-US" sz="3600" dirty="0"/>
              <a:t>Even if the files are sorted, there are still a number of ways to search the stacks. Start from the first column? Start at the last one? Start in the middle? etc.</a:t>
            </a:r>
          </a:p>
        </p:txBody>
      </p:sp>
    </p:spTree>
    <p:extLst>
      <p:ext uri="{BB962C8B-B14F-4D97-AF65-F5344CB8AC3E}">
        <p14:creationId xmlns:p14="http://schemas.microsoft.com/office/powerpoint/2010/main" val="29453925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ile of unfinished documents on office desk">
            <a:extLst>
              <a:ext uri="{FF2B5EF4-FFF2-40B4-BE49-F238E27FC236}">
                <a16:creationId xmlns:a16="http://schemas.microsoft.com/office/drawing/2014/main" id="{17334771-8CB0-FEB9-B537-4D34B09C5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012" y="1690688"/>
            <a:ext cx="5495785" cy="4895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Search Algorithms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5050971" cy="4667250"/>
          </a:xfrm>
        </p:spPr>
        <p:txBody>
          <a:bodyPr>
            <a:normAutofit/>
          </a:bodyPr>
          <a:lstStyle/>
          <a:p>
            <a:r>
              <a:rPr lang="en-US" sz="3600" dirty="0"/>
              <a:t>The different possible approaches we can take to searching the heap can be called SEARCHING ALGORITHMS, and there are loads of them.</a:t>
            </a:r>
          </a:p>
        </p:txBody>
      </p:sp>
    </p:spTree>
    <p:extLst>
      <p:ext uri="{BB962C8B-B14F-4D97-AF65-F5344CB8AC3E}">
        <p14:creationId xmlns:p14="http://schemas.microsoft.com/office/powerpoint/2010/main" val="13425078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r>
              <a:rPr lang="en-US" sz="4400" dirty="0"/>
              <a:t>There are loads of Search Algorithms, including the following:</a:t>
            </a:r>
          </a:p>
          <a:p>
            <a:pPr lvl="1"/>
            <a:endParaRPr lang="en-US" sz="3600" dirty="0"/>
          </a:p>
          <a:p>
            <a:pPr lvl="1"/>
            <a:r>
              <a:rPr lang="en-US" sz="3600" dirty="0"/>
              <a:t>Depth-First Search</a:t>
            </a:r>
          </a:p>
          <a:p>
            <a:pPr lvl="1"/>
            <a:r>
              <a:rPr lang="en-US" sz="3600" dirty="0"/>
              <a:t>Breath-First Search</a:t>
            </a:r>
          </a:p>
          <a:p>
            <a:pPr lvl="1"/>
            <a:r>
              <a:rPr lang="en-US" sz="3600" dirty="0"/>
              <a:t>Uniform Cost Search</a:t>
            </a:r>
          </a:p>
          <a:p>
            <a:endParaRPr lang="en-US" sz="3600" dirty="0"/>
          </a:p>
          <a:p>
            <a:endParaRPr lang="en-US" sz="4400" dirty="0"/>
          </a:p>
        </p:txBody>
      </p:sp>
      <p:sp>
        <p:nvSpPr>
          <p:cNvPr id="4" name="Content Placeholder 2">
            <a:extLst>
              <a:ext uri="{FF2B5EF4-FFF2-40B4-BE49-F238E27FC236}">
                <a16:creationId xmlns:a16="http://schemas.microsoft.com/office/drawing/2014/main" id="{55979124-7BD0-0D67-1DE6-35F84134D212}"/>
              </a:ext>
            </a:extLst>
          </p:cNvPr>
          <p:cNvSpPr txBox="1">
            <a:spLocks/>
          </p:cNvSpPr>
          <p:nvPr/>
        </p:nvSpPr>
        <p:spPr>
          <a:xfrm>
            <a:off x="6095996" y="3589111"/>
            <a:ext cx="4582886" cy="1973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600" dirty="0"/>
              <a:t>Greedy Search</a:t>
            </a:r>
          </a:p>
          <a:p>
            <a:pPr lvl="1"/>
            <a:r>
              <a:rPr lang="en-US" sz="3600" dirty="0"/>
              <a:t>A* Search</a:t>
            </a:r>
          </a:p>
          <a:p>
            <a:pPr lvl="1"/>
            <a:r>
              <a:rPr lang="en-US" sz="3600" dirty="0"/>
              <a:t>Graph Search</a:t>
            </a:r>
          </a:p>
          <a:p>
            <a:endParaRPr lang="en-US" sz="4400" dirty="0"/>
          </a:p>
        </p:txBody>
      </p:sp>
    </p:spTree>
    <p:extLst>
      <p:ext uri="{BB962C8B-B14F-4D97-AF65-F5344CB8AC3E}">
        <p14:creationId xmlns:p14="http://schemas.microsoft.com/office/powerpoint/2010/main" val="2034960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pic>
        <p:nvPicPr>
          <p:cNvPr id="4098" name="Picture 2" descr="Lightbox">
            <a:extLst>
              <a:ext uri="{FF2B5EF4-FFF2-40B4-BE49-F238E27FC236}">
                <a16:creationId xmlns:a16="http://schemas.microsoft.com/office/drawing/2014/main" id="{D3C864EE-F863-FB8F-A028-3E47F5457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39" y="1989591"/>
            <a:ext cx="12104914" cy="4503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3485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Black and white photo of John Conway against a black background">
            <a:extLst>
              <a:ext uri="{FF2B5EF4-FFF2-40B4-BE49-F238E27FC236}">
                <a16:creationId xmlns:a16="http://schemas.microsoft.com/office/drawing/2014/main" id="{146BA8FC-AA59-7F70-B2D5-AFF44879B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976" b="14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909D04E-1057-B5A6-370C-FC8C76E78DF1}"/>
              </a:ext>
            </a:extLst>
          </p:cNvPr>
          <p:cNvSpPr/>
          <p:nvPr/>
        </p:nvSpPr>
        <p:spPr>
          <a:xfrm>
            <a:off x="629232" y="2262502"/>
            <a:ext cx="4837542" cy="1754326"/>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John Conway’s</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Game of Life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58207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way's Game of Life - Wikipedia">
            <a:extLst>
              <a:ext uri="{FF2B5EF4-FFF2-40B4-BE49-F238E27FC236}">
                <a16:creationId xmlns:a16="http://schemas.microsoft.com/office/drawing/2014/main" id="{4B38E87C-4969-B8D1-EF4F-26E6597D9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690688"/>
            <a:ext cx="3879396" cy="2793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p:txBody>
          <a:bodyPr>
            <a:normAutofit lnSpcReduction="10000"/>
          </a:bodyPr>
          <a:lstStyle/>
          <a:p>
            <a:endParaRPr lang="en-US" sz="3200" dirty="0"/>
          </a:p>
          <a:p>
            <a:endParaRPr lang="en-US" sz="3200" dirty="0"/>
          </a:p>
          <a:p>
            <a:endParaRPr lang="en-US" sz="3200" dirty="0"/>
          </a:p>
          <a:p>
            <a:r>
              <a:rPr lang="en-US" sz="3200" dirty="0"/>
              <a:t>Conway's Game of Life was devised by British mathematician John Conway in 1970. It's a zero-player game, meaning it evolves automatically based on its initial state without further input. </a:t>
            </a:r>
          </a:p>
          <a:p>
            <a:r>
              <a:rPr lang="en-US" sz="3200" dirty="0"/>
              <a:t>It simulates how cells (or units) in a grid live, die, or reproduce over time, following a set of simple rules.</a:t>
            </a:r>
          </a:p>
        </p:txBody>
      </p:sp>
    </p:spTree>
    <p:extLst>
      <p:ext uri="{BB962C8B-B14F-4D97-AF65-F5344CB8AC3E}">
        <p14:creationId xmlns:p14="http://schemas.microsoft.com/office/powerpoint/2010/main" val="51356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r>
              <a:rPr lang="en-US" sz="4400" dirty="0"/>
              <a:t>Rule-based Systems</a:t>
            </a:r>
          </a:p>
          <a:p>
            <a:pPr lvl="1"/>
            <a:r>
              <a:rPr lang="en-US" sz="4000" dirty="0"/>
              <a:t>e.g. Expert Systems</a:t>
            </a:r>
          </a:p>
          <a:p>
            <a:pPr marL="0" indent="0">
              <a:buNone/>
            </a:pPr>
            <a:endParaRPr lang="en-US" sz="4000" dirty="0"/>
          </a:p>
        </p:txBody>
      </p:sp>
      <p:pic>
        <p:nvPicPr>
          <p:cNvPr id="2050" name="Picture 2" descr="Diagram of ...">
            <a:extLst>
              <a:ext uri="{FF2B5EF4-FFF2-40B4-BE49-F238E27FC236}">
                <a16:creationId xmlns:a16="http://schemas.microsoft.com/office/drawing/2014/main" id="{25B85773-5571-B27F-08C7-81E11BB8A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589564"/>
            <a:ext cx="4934368" cy="23758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usiness Rules and the Many Meanings of ...">
            <a:extLst>
              <a:ext uri="{FF2B5EF4-FFF2-40B4-BE49-F238E27FC236}">
                <a16:creationId xmlns:a16="http://schemas.microsoft.com/office/drawing/2014/main" id="{187BA444-37FF-E72F-3B99-6702331E5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1709" y="2570956"/>
            <a:ext cx="3896405" cy="317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751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p:txBody>
          <a:bodyPr>
            <a:normAutofit fontScale="92500" lnSpcReduction="20000"/>
          </a:bodyPr>
          <a:lstStyle/>
          <a:p>
            <a:r>
              <a:rPr lang="en-US" sz="3000" dirty="0"/>
              <a:t>The game evolves through "generations." For each generation, the following rules are applied to every cell in the grid: </a:t>
            </a:r>
          </a:p>
          <a:p>
            <a:endParaRPr lang="en-US" sz="3000" dirty="0"/>
          </a:p>
          <a:p>
            <a:pPr marL="971550" lvl="1" indent="-514350">
              <a:buFont typeface="+mj-lt"/>
              <a:buAutoNum type="arabicPeriod"/>
            </a:pPr>
            <a:r>
              <a:rPr lang="en-US" sz="2800" dirty="0"/>
              <a:t>Any live cell with fewer than two live neighbors dies (underpopulation). </a:t>
            </a:r>
          </a:p>
          <a:p>
            <a:pPr marL="971550" lvl="1" indent="-514350">
              <a:buFont typeface="+mj-lt"/>
              <a:buAutoNum type="arabicPeriod"/>
            </a:pPr>
            <a:r>
              <a:rPr lang="en-US" sz="2800" dirty="0"/>
              <a:t>Any live cell with two or three live neighbors survives to the next generation. </a:t>
            </a:r>
          </a:p>
          <a:p>
            <a:pPr marL="971550" lvl="1" indent="-514350">
              <a:buFont typeface="+mj-lt"/>
              <a:buAutoNum type="arabicPeriod"/>
            </a:pPr>
            <a:r>
              <a:rPr lang="en-US" sz="2800" dirty="0"/>
              <a:t>Any live cell with more than three live neighbors dies (overpopulation). </a:t>
            </a:r>
          </a:p>
          <a:p>
            <a:pPr marL="971550" lvl="1" indent="-514350">
              <a:buFont typeface="+mj-lt"/>
              <a:buAutoNum type="arabicPeriod"/>
            </a:pPr>
            <a:r>
              <a:rPr lang="en-US" sz="2800" dirty="0"/>
              <a:t>Any dead cell with exactly three live neighbors becomes a live cell (reproduction). </a:t>
            </a:r>
          </a:p>
          <a:p>
            <a:r>
              <a:rPr lang="en-US" sz="3000" dirty="0"/>
              <a:t>Neighbors refer to the eight cells surrounding any given cell (up, down, left, right, and diagonally).</a:t>
            </a:r>
          </a:p>
        </p:txBody>
      </p:sp>
    </p:spTree>
    <p:extLst>
      <p:ext uri="{BB962C8B-B14F-4D97-AF65-F5344CB8AC3E}">
        <p14:creationId xmlns:p14="http://schemas.microsoft.com/office/powerpoint/2010/main" val="36541137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e of Life - Datawrapper Blog">
            <a:extLst>
              <a:ext uri="{FF2B5EF4-FFF2-40B4-BE49-F238E27FC236}">
                <a16:creationId xmlns:a16="http://schemas.microsoft.com/office/drawing/2014/main" id="{8090DC72-6DA3-F4A5-32B1-28BDFDB846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702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017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p:txBody>
          <a:bodyPr>
            <a:normAutofit/>
          </a:bodyPr>
          <a:lstStyle/>
          <a:p>
            <a:r>
              <a:rPr lang="en-US" sz="3200" dirty="0"/>
              <a:t>Conway's Game of Life demonstrates how simple rules can lead to complex and emergent behavior.</a:t>
            </a:r>
          </a:p>
          <a:p>
            <a:r>
              <a:rPr lang="en-US" sz="3200" dirty="0"/>
              <a:t>The Game of Life explores concepts such as self-replication, emergence, and chaos vs. order, and has fascinated scientists, mathematicians, and computer enthusiasts for decades because even though it operates on simple rules, the patterns it generates can become very complex and unpredictable.</a:t>
            </a:r>
          </a:p>
        </p:txBody>
      </p:sp>
    </p:spTree>
    <p:extLst>
      <p:ext uri="{BB962C8B-B14F-4D97-AF65-F5344CB8AC3E}">
        <p14:creationId xmlns:p14="http://schemas.microsoft.com/office/powerpoint/2010/main" val="42255226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onway's game of life · Agents.jl">
            <a:extLst>
              <a:ext uri="{FF2B5EF4-FFF2-40B4-BE49-F238E27FC236}">
                <a16:creationId xmlns:a16="http://schemas.microsoft.com/office/drawing/2014/main" id="{3FFD8685-9B0B-AB6F-1B02-A4F51EB724E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58685" y="-660400"/>
            <a:ext cx="14249400" cy="817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4277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nowfall Gif - IceGif">
            <a:extLst>
              <a:ext uri="{FF2B5EF4-FFF2-40B4-BE49-F238E27FC236}">
                <a16:creationId xmlns:a16="http://schemas.microsoft.com/office/drawing/2014/main" id="{9BEBD41A-8F86-891E-D86D-F29BEF0E1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3" y="1573893"/>
            <a:ext cx="5170714" cy="51707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endParaRPr lang="en-US" sz="3600" dirty="0"/>
          </a:p>
          <a:p>
            <a:endParaRPr lang="en-US" sz="4400" dirty="0"/>
          </a:p>
        </p:txBody>
      </p:sp>
      <p:pic>
        <p:nvPicPr>
          <p:cNvPr id="2050" name="Picture 2" descr="Snowfall Gif - IceGif">
            <a:extLst>
              <a:ext uri="{FF2B5EF4-FFF2-40B4-BE49-F238E27FC236}">
                <a16:creationId xmlns:a16="http://schemas.microsoft.com/office/drawing/2014/main" id="{32DF036D-68F3-B84C-9270-B9DB2A146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886" y="1658031"/>
            <a:ext cx="5170714" cy="51707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002DDA5-A478-38D0-0A22-56352684CAF1}"/>
              </a:ext>
            </a:extLst>
          </p:cNvPr>
          <p:cNvSpPr/>
          <p:nvPr/>
        </p:nvSpPr>
        <p:spPr>
          <a:xfrm>
            <a:off x="835974" y="2967335"/>
            <a:ext cx="10520060" cy="1862048"/>
          </a:xfrm>
          <a:prstGeom prst="rect">
            <a:avLst/>
          </a:prstGeom>
          <a:noFill/>
        </p:spPr>
        <p:txBody>
          <a:bodyPr wrap="none" lIns="91440" tIns="45720" rIns="91440" bIns="45720">
            <a:spAutoFit/>
          </a:bodyPr>
          <a:lstStyle/>
          <a:p>
            <a:pPr algn="ctr"/>
            <a:r>
              <a:rPr lang="en-US" sz="11500" b="1" cap="none" spc="50" dirty="0">
                <a:ln w="0"/>
                <a:solidFill>
                  <a:schemeClr val="bg2"/>
                </a:solidFill>
                <a:effectLst>
                  <a:innerShdw blurRad="63500" dist="50800" dir="13500000">
                    <a:srgbClr val="000000">
                      <a:alpha val="50000"/>
                    </a:srgbClr>
                  </a:innerShdw>
                </a:effectLst>
              </a:rPr>
              <a:t>The  AI  Winters</a:t>
            </a:r>
          </a:p>
        </p:txBody>
      </p:sp>
    </p:spTree>
    <p:extLst>
      <p:ext uri="{BB962C8B-B14F-4D97-AF65-F5344CB8AC3E}">
        <p14:creationId xmlns:p14="http://schemas.microsoft.com/office/powerpoint/2010/main" val="580184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The AI Winters</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p:txBody>
          <a:bodyPr>
            <a:normAutofit/>
          </a:bodyPr>
          <a:lstStyle/>
          <a:p>
            <a:r>
              <a:rPr lang="en-US" sz="3200" dirty="0"/>
              <a:t>“AI Winters” refer to periods of time when there is a reduced interest and funding in AI research.</a:t>
            </a:r>
          </a:p>
          <a:p>
            <a:r>
              <a:rPr lang="en-US" sz="3200" dirty="0"/>
              <a:t>Part of the problem is that when new AI discoveries are made, they are sometimes over-hyped by the media and by investors, which can lead to unrealist expectations as to what these AI systems will actually be able to do.</a:t>
            </a:r>
          </a:p>
          <a:p>
            <a:r>
              <a:rPr lang="en-US" sz="3200" dirty="0"/>
              <a:t>This will ultimately lead to disappointment and criticism, followed by funding cuts.</a:t>
            </a:r>
          </a:p>
        </p:txBody>
      </p:sp>
    </p:spTree>
    <p:extLst>
      <p:ext uri="{BB962C8B-B14F-4D97-AF65-F5344CB8AC3E}">
        <p14:creationId xmlns:p14="http://schemas.microsoft.com/office/powerpoint/2010/main" val="12390306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Timeline of AI Winters</a:t>
            </a:r>
          </a:p>
        </p:txBody>
      </p:sp>
      <p:sp>
        <p:nvSpPr>
          <p:cNvPr id="6" name="Rectangle: Rounded Corners 5">
            <a:extLst>
              <a:ext uri="{FF2B5EF4-FFF2-40B4-BE49-F238E27FC236}">
                <a16:creationId xmlns:a16="http://schemas.microsoft.com/office/drawing/2014/main" id="{989AF029-FA58-3C2D-4B9F-78D07C5FEE3F}"/>
              </a:ext>
            </a:extLst>
          </p:cNvPr>
          <p:cNvSpPr/>
          <p:nvPr/>
        </p:nvSpPr>
        <p:spPr>
          <a:xfrm>
            <a:off x="898065" y="3254828"/>
            <a:ext cx="11587843" cy="51162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5108EF6-9EDF-A872-4545-4D0409B7FADF}"/>
              </a:ext>
            </a:extLst>
          </p:cNvPr>
          <p:cNvSpPr/>
          <p:nvPr/>
        </p:nvSpPr>
        <p:spPr>
          <a:xfrm>
            <a:off x="1055914"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0" name="Straight Connector 9">
            <a:extLst>
              <a:ext uri="{FF2B5EF4-FFF2-40B4-BE49-F238E27FC236}">
                <a16:creationId xmlns:a16="http://schemas.microsoft.com/office/drawing/2014/main" id="{98D74AC2-CA34-289B-AC3D-1AA9E7C67DA9}"/>
              </a:ext>
            </a:extLst>
          </p:cNvPr>
          <p:cNvCxnSpPr/>
          <p:nvPr/>
        </p:nvCxnSpPr>
        <p:spPr>
          <a:xfrm>
            <a:off x="1153887"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A39A5CF-A551-D041-9247-154101991F6E}"/>
              </a:ext>
            </a:extLst>
          </p:cNvPr>
          <p:cNvSpPr/>
          <p:nvPr/>
        </p:nvSpPr>
        <p:spPr>
          <a:xfrm>
            <a:off x="740357"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1941</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E1BDD869-98EA-5353-66AC-256CCCDCFD75}"/>
              </a:ext>
            </a:extLst>
          </p:cNvPr>
          <p:cNvCxnSpPr/>
          <p:nvPr/>
        </p:nvCxnSpPr>
        <p:spPr>
          <a:xfrm>
            <a:off x="1153887"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9062AB0-6CA5-F091-C564-92C3220CD0B5}"/>
              </a:ext>
            </a:extLst>
          </p:cNvPr>
          <p:cNvSpPr/>
          <p:nvPr/>
        </p:nvSpPr>
        <p:spPr>
          <a:xfrm>
            <a:off x="278471" y="4287095"/>
            <a:ext cx="1986891" cy="1815882"/>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Birth</a:t>
            </a:r>
          </a:p>
          <a:p>
            <a:pPr algn="ctr"/>
            <a:r>
              <a:rPr lang="en-US" sz="2800" i="1" cap="none" spc="0" dirty="0">
                <a:ln w="0"/>
                <a:solidFill>
                  <a:schemeClr val="tx1"/>
                </a:solidFill>
                <a:effectLst>
                  <a:outerShdw blurRad="38100" dist="19050" dir="2700000" algn="tl" rotWithShape="0">
                    <a:schemeClr val="dk1">
                      <a:alpha val="40000"/>
                    </a:schemeClr>
                  </a:outerShdw>
                </a:effectLst>
              </a:rPr>
              <a:t>of </a:t>
            </a:r>
          </a:p>
          <a:p>
            <a:pPr algn="ctr"/>
            <a:r>
              <a:rPr lang="en-US" sz="2800" i="1" dirty="0">
                <a:ln w="0"/>
                <a:effectLst>
                  <a:outerShdw blurRad="38100" dist="19050" dir="2700000" algn="tl" rotWithShape="0">
                    <a:schemeClr val="dk1">
                      <a:alpha val="40000"/>
                    </a:schemeClr>
                  </a:outerShdw>
                </a:effectLst>
              </a:rPr>
              <a:t>Artificial</a:t>
            </a:r>
          </a:p>
          <a:p>
            <a:pPr algn="ctr"/>
            <a:r>
              <a:rPr lang="en-US" sz="2800" i="1" cap="none" spc="0" dirty="0">
                <a:ln w="0"/>
                <a:solidFill>
                  <a:schemeClr val="tx1"/>
                </a:solidFill>
                <a:effectLst>
                  <a:outerShdw blurRad="38100" dist="19050" dir="2700000" algn="tl" rotWithShape="0">
                    <a:schemeClr val="dk1">
                      <a:alpha val="40000"/>
                    </a:schemeClr>
                  </a:outerShdw>
                </a:effectLst>
              </a:rPr>
              <a:t>Intellig</a:t>
            </a:r>
            <a:r>
              <a:rPr lang="en-US" sz="2800" i="1" dirty="0">
                <a:ln w="0"/>
                <a:effectLst>
                  <a:outerShdw blurRad="38100" dist="19050" dir="2700000" algn="tl" rotWithShape="0">
                    <a:schemeClr val="dk1">
                      <a:alpha val="40000"/>
                    </a:schemeClr>
                  </a:outerShdw>
                </a:effectLst>
              </a:rPr>
              <a:t>ence</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14" name="Oval 13">
            <a:extLst>
              <a:ext uri="{FF2B5EF4-FFF2-40B4-BE49-F238E27FC236}">
                <a16:creationId xmlns:a16="http://schemas.microsoft.com/office/drawing/2014/main" id="{E8D9EAC5-24F0-3B61-2B5A-F917805C1C18}"/>
              </a:ext>
            </a:extLst>
          </p:cNvPr>
          <p:cNvSpPr/>
          <p:nvPr/>
        </p:nvSpPr>
        <p:spPr>
          <a:xfrm>
            <a:off x="3352797" y="3391754"/>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5" name="Straight Connector 14">
            <a:extLst>
              <a:ext uri="{FF2B5EF4-FFF2-40B4-BE49-F238E27FC236}">
                <a16:creationId xmlns:a16="http://schemas.microsoft.com/office/drawing/2014/main" id="{FC1733F2-1587-9CA4-BB87-D8D5D7142C42}"/>
              </a:ext>
            </a:extLst>
          </p:cNvPr>
          <p:cNvCxnSpPr/>
          <p:nvPr/>
        </p:nvCxnSpPr>
        <p:spPr>
          <a:xfrm>
            <a:off x="3450770" y="2732311"/>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E15B7BF-1DA4-44FD-CF58-5821E12F0E25}"/>
              </a:ext>
            </a:extLst>
          </p:cNvPr>
          <p:cNvSpPr/>
          <p:nvPr/>
        </p:nvSpPr>
        <p:spPr>
          <a:xfrm>
            <a:off x="2906614" y="2147536"/>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1956</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7" name="Straight Connector 16">
            <a:extLst>
              <a:ext uri="{FF2B5EF4-FFF2-40B4-BE49-F238E27FC236}">
                <a16:creationId xmlns:a16="http://schemas.microsoft.com/office/drawing/2014/main" id="{762994A7-D673-AA99-2B44-B848260127AD}"/>
              </a:ext>
            </a:extLst>
          </p:cNvPr>
          <p:cNvCxnSpPr/>
          <p:nvPr/>
        </p:nvCxnSpPr>
        <p:spPr>
          <a:xfrm>
            <a:off x="3450770" y="3607754"/>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48B5508-EDDF-0A60-9C35-12B2171DE5AA}"/>
              </a:ext>
            </a:extLst>
          </p:cNvPr>
          <p:cNvSpPr/>
          <p:nvPr/>
        </p:nvSpPr>
        <p:spPr>
          <a:xfrm>
            <a:off x="2418933" y="4276207"/>
            <a:ext cx="1864293" cy="1384995"/>
          </a:xfrm>
          <a:prstGeom prst="rect">
            <a:avLst/>
          </a:prstGeom>
          <a:noFill/>
        </p:spPr>
        <p:txBody>
          <a:bodyPr wrap="none" lIns="91440" tIns="45720" rIns="91440" bIns="45720">
            <a:spAutoFit/>
          </a:bodyPr>
          <a:lstStyle/>
          <a:p>
            <a:pPr algn="ctr"/>
            <a:endParaRPr lang="en-US" sz="2800" i="1" dirty="0">
              <a:ln w="0"/>
              <a:effectLst>
                <a:outerShdw blurRad="38100" dist="19050" dir="2700000" algn="tl" rotWithShape="0">
                  <a:schemeClr val="dk1">
                    <a:alpha val="40000"/>
                  </a:schemeClr>
                </a:outerShdw>
              </a:effectLst>
            </a:endParaRPr>
          </a:p>
          <a:p>
            <a:pPr algn="ctr"/>
            <a:r>
              <a:rPr lang="en-US" sz="2800" i="1" dirty="0">
                <a:ln w="0"/>
                <a:effectLst>
                  <a:outerShdw blurRad="38100" dist="19050" dir="2700000" algn="tl" rotWithShape="0">
                    <a:schemeClr val="dk1">
                      <a:alpha val="40000"/>
                    </a:schemeClr>
                  </a:outerShdw>
                </a:effectLst>
              </a:rPr>
              <a:t>Dartmouth</a:t>
            </a:r>
          </a:p>
          <a:p>
            <a:pPr algn="ctr"/>
            <a:r>
              <a:rPr lang="en-US" sz="2800" i="1" dirty="0">
                <a:ln w="0"/>
                <a:effectLst>
                  <a:outerShdw blurRad="38100" dist="19050" dir="2700000" algn="tl" rotWithShape="0">
                    <a:schemeClr val="dk1">
                      <a:alpha val="40000"/>
                    </a:schemeClr>
                  </a:outerShdw>
                </a:effectLst>
              </a:rPr>
              <a:t>Workshop</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19" name="Oval 18">
            <a:extLst>
              <a:ext uri="{FF2B5EF4-FFF2-40B4-BE49-F238E27FC236}">
                <a16:creationId xmlns:a16="http://schemas.microsoft.com/office/drawing/2014/main" id="{EC92B289-9EA0-9C5D-CBE5-B067E8E73335}"/>
              </a:ext>
            </a:extLst>
          </p:cNvPr>
          <p:cNvSpPr/>
          <p:nvPr/>
        </p:nvSpPr>
        <p:spPr>
          <a:xfrm>
            <a:off x="5181595" y="3391756"/>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Connector 19">
            <a:extLst>
              <a:ext uri="{FF2B5EF4-FFF2-40B4-BE49-F238E27FC236}">
                <a16:creationId xmlns:a16="http://schemas.microsoft.com/office/drawing/2014/main" id="{8B9F41C4-834D-C160-0354-BEED0B9D54CB}"/>
              </a:ext>
            </a:extLst>
          </p:cNvPr>
          <p:cNvCxnSpPr/>
          <p:nvPr/>
        </p:nvCxnSpPr>
        <p:spPr>
          <a:xfrm>
            <a:off x="5279568" y="2732313"/>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C83C9E9-0BF3-8613-9FDB-E1AEF098B274}"/>
              </a:ext>
            </a:extLst>
          </p:cNvPr>
          <p:cNvSpPr/>
          <p:nvPr/>
        </p:nvSpPr>
        <p:spPr>
          <a:xfrm>
            <a:off x="4746298" y="2147538"/>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1974</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53D18AF7-4A5E-06EB-5CA9-7A93BF396E32}"/>
              </a:ext>
            </a:extLst>
          </p:cNvPr>
          <p:cNvCxnSpPr/>
          <p:nvPr/>
        </p:nvCxnSpPr>
        <p:spPr>
          <a:xfrm>
            <a:off x="5279568" y="360775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64BCDA7-743A-B525-88BA-04D5CEC6CBD9}"/>
              </a:ext>
            </a:extLst>
          </p:cNvPr>
          <p:cNvSpPr/>
          <p:nvPr/>
        </p:nvSpPr>
        <p:spPr>
          <a:xfrm>
            <a:off x="4403894" y="4461266"/>
            <a:ext cx="1692106" cy="1384995"/>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Start of</a:t>
            </a:r>
          </a:p>
          <a:p>
            <a:pPr algn="ctr"/>
            <a:r>
              <a:rPr lang="en-US" sz="2800" i="1" cap="none" spc="0" dirty="0">
                <a:ln w="0"/>
                <a:solidFill>
                  <a:schemeClr val="tx1"/>
                </a:solidFill>
                <a:effectLst>
                  <a:outerShdw blurRad="38100" dist="19050" dir="2700000" algn="tl" rotWithShape="0">
                    <a:schemeClr val="dk1">
                      <a:alpha val="40000"/>
                    </a:schemeClr>
                  </a:outerShdw>
                </a:effectLst>
              </a:rPr>
              <a:t>First</a:t>
            </a:r>
          </a:p>
          <a:p>
            <a:pPr algn="ctr"/>
            <a:r>
              <a:rPr lang="en-US" sz="2800" i="1" dirty="0">
                <a:ln w="0"/>
                <a:effectLst>
                  <a:outerShdw blurRad="38100" dist="19050" dir="2700000" algn="tl" rotWithShape="0">
                    <a:schemeClr val="dk1">
                      <a:alpha val="40000"/>
                    </a:schemeClr>
                  </a:outerShdw>
                </a:effectLst>
              </a:rPr>
              <a:t>AI Winter</a:t>
            </a:r>
            <a:endParaRPr lang="en-US" sz="4000" i="1" cap="none" spc="0" dirty="0">
              <a:ln w="0"/>
              <a:solidFill>
                <a:schemeClr val="tx1"/>
              </a:solidFill>
              <a:effectLst>
                <a:outerShdw blurRad="38100" dist="19050" dir="2700000" algn="tl" rotWithShape="0">
                  <a:schemeClr val="dk1">
                    <a:alpha val="40000"/>
                  </a:schemeClr>
                </a:outerShdw>
              </a:effectLst>
            </a:endParaRPr>
          </a:p>
        </p:txBody>
      </p:sp>
      <p:cxnSp>
        <p:nvCxnSpPr>
          <p:cNvPr id="3" name="Straight Connector 2">
            <a:extLst>
              <a:ext uri="{FF2B5EF4-FFF2-40B4-BE49-F238E27FC236}">
                <a16:creationId xmlns:a16="http://schemas.microsoft.com/office/drawing/2014/main" id="{EE010B91-480A-12A3-8F96-6CB5A1072009}"/>
              </a:ext>
            </a:extLst>
          </p:cNvPr>
          <p:cNvCxnSpPr>
            <a:cxnSpLocks/>
          </p:cNvCxnSpPr>
          <p:nvPr/>
        </p:nvCxnSpPr>
        <p:spPr>
          <a:xfrm flipH="1">
            <a:off x="2350943" y="4267197"/>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69E0D9C-B6C4-1148-A632-7A947CBBDE25}"/>
              </a:ext>
            </a:extLst>
          </p:cNvPr>
          <p:cNvCxnSpPr>
            <a:cxnSpLocks/>
          </p:cNvCxnSpPr>
          <p:nvPr/>
        </p:nvCxnSpPr>
        <p:spPr>
          <a:xfrm flipH="1">
            <a:off x="4288601" y="424542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68F6D34-D158-647F-3073-BC0E123D94D5}"/>
              </a:ext>
            </a:extLst>
          </p:cNvPr>
          <p:cNvCxnSpPr>
            <a:cxnSpLocks/>
          </p:cNvCxnSpPr>
          <p:nvPr/>
        </p:nvCxnSpPr>
        <p:spPr>
          <a:xfrm flipH="1">
            <a:off x="6106512" y="426719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41C8BD32-9AE0-7510-3C5D-A0C80684F48D}"/>
              </a:ext>
            </a:extLst>
          </p:cNvPr>
          <p:cNvSpPr/>
          <p:nvPr/>
        </p:nvSpPr>
        <p:spPr>
          <a:xfrm>
            <a:off x="6901538"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5" name="Straight Connector 34">
            <a:extLst>
              <a:ext uri="{FF2B5EF4-FFF2-40B4-BE49-F238E27FC236}">
                <a16:creationId xmlns:a16="http://schemas.microsoft.com/office/drawing/2014/main" id="{0F0CF30F-B699-873C-EF4D-74CC5280678E}"/>
              </a:ext>
            </a:extLst>
          </p:cNvPr>
          <p:cNvCxnSpPr/>
          <p:nvPr/>
        </p:nvCxnSpPr>
        <p:spPr>
          <a:xfrm>
            <a:off x="6999511"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9593BABC-4E88-8C63-B664-B563F6D84D87}"/>
              </a:ext>
            </a:extLst>
          </p:cNvPr>
          <p:cNvSpPr/>
          <p:nvPr/>
        </p:nvSpPr>
        <p:spPr>
          <a:xfrm>
            <a:off x="6466241"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1980</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37" name="Straight Connector 36">
            <a:extLst>
              <a:ext uri="{FF2B5EF4-FFF2-40B4-BE49-F238E27FC236}">
                <a16:creationId xmlns:a16="http://schemas.microsoft.com/office/drawing/2014/main" id="{C67B7D19-8526-4208-7642-1845B26021E1}"/>
              </a:ext>
            </a:extLst>
          </p:cNvPr>
          <p:cNvCxnSpPr/>
          <p:nvPr/>
        </p:nvCxnSpPr>
        <p:spPr>
          <a:xfrm>
            <a:off x="6999511"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32B3299F-175C-F144-EEB5-4BED82BC83F8}"/>
              </a:ext>
            </a:extLst>
          </p:cNvPr>
          <p:cNvSpPr/>
          <p:nvPr/>
        </p:nvSpPr>
        <p:spPr>
          <a:xfrm>
            <a:off x="6123837" y="4472152"/>
            <a:ext cx="1692106" cy="1384995"/>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End of</a:t>
            </a:r>
          </a:p>
          <a:p>
            <a:pPr algn="ctr"/>
            <a:r>
              <a:rPr lang="en-US" sz="2800" i="1" cap="none" spc="0" dirty="0">
                <a:ln w="0"/>
                <a:solidFill>
                  <a:schemeClr val="tx1"/>
                </a:solidFill>
                <a:effectLst>
                  <a:outerShdw blurRad="38100" dist="19050" dir="2700000" algn="tl" rotWithShape="0">
                    <a:schemeClr val="dk1">
                      <a:alpha val="40000"/>
                    </a:schemeClr>
                  </a:outerShdw>
                </a:effectLst>
              </a:rPr>
              <a:t>First</a:t>
            </a:r>
          </a:p>
          <a:p>
            <a:pPr algn="ctr"/>
            <a:r>
              <a:rPr lang="en-US" sz="2800" i="1" dirty="0">
                <a:ln w="0"/>
                <a:effectLst>
                  <a:outerShdw blurRad="38100" dist="19050" dir="2700000" algn="tl" rotWithShape="0">
                    <a:schemeClr val="dk1">
                      <a:alpha val="40000"/>
                    </a:schemeClr>
                  </a:outerShdw>
                </a:effectLst>
              </a:rPr>
              <a:t>AI Winter</a:t>
            </a:r>
            <a:endParaRPr lang="en-US" sz="4000" i="1" cap="none" spc="0" dirty="0">
              <a:ln w="0"/>
              <a:solidFill>
                <a:schemeClr val="tx1"/>
              </a:solidFill>
              <a:effectLst>
                <a:outerShdw blurRad="38100" dist="19050" dir="2700000" algn="tl" rotWithShape="0">
                  <a:schemeClr val="dk1">
                    <a:alpha val="40000"/>
                  </a:schemeClr>
                </a:outerShdw>
              </a:effectLst>
            </a:endParaRPr>
          </a:p>
        </p:txBody>
      </p:sp>
      <p:cxnSp>
        <p:nvCxnSpPr>
          <p:cNvPr id="39" name="Straight Connector 38">
            <a:extLst>
              <a:ext uri="{FF2B5EF4-FFF2-40B4-BE49-F238E27FC236}">
                <a16:creationId xmlns:a16="http://schemas.microsoft.com/office/drawing/2014/main" id="{131D9F6F-F3AA-4A63-2402-FD6509809839}"/>
              </a:ext>
            </a:extLst>
          </p:cNvPr>
          <p:cNvCxnSpPr>
            <a:cxnSpLocks/>
          </p:cNvCxnSpPr>
          <p:nvPr/>
        </p:nvCxnSpPr>
        <p:spPr>
          <a:xfrm flipH="1">
            <a:off x="7826455" y="4278082"/>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669EF4D4-836B-6106-48B2-E8AF5B6B7CA3}"/>
              </a:ext>
            </a:extLst>
          </p:cNvPr>
          <p:cNvSpPr/>
          <p:nvPr/>
        </p:nvSpPr>
        <p:spPr>
          <a:xfrm>
            <a:off x="8665023" y="3413528"/>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41" name="Straight Connector 40">
            <a:extLst>
              <a:ext uri="{FF2B5EF4-FFF2-40B4-BE49-F238E27FC236}">
                <a16:creationId xmlns:a16="http://schemas.microsoft.com/office/drawing/2014/main" id="{1649FBDD-0F63-97C0-639E-CBFE698CB254}"/>
              </a:ext>
            </a:extLst>
          </p:cNvPr>
          <p:cNvCxnSpPr/>
          <p:nvPr/>
        </p:nvCxnSpPr>
        <p:spPr>
          <a:xfrm>
            <a:off x="8762996" y="2754085"/>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03B6E055-F9E1-38AC-A1ED-BF9D19DF7024}"/>
              </a:ext>
            </a:extLst>
          </p:cNvPr>
          <p:cNvSpPr/>
          <p:nvPr/>
        </p:nvSpPr>
        <p:spPr>
          <a:xfrm>
            <a:off x="8229726" y="2169310"/>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1987</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43" name="Straight Connector 42">
            <a:extLst>
              <a:ext uri="{FF2B5EF4-FFF2-40B4-BE49-F238E27FC236}">
                <a16:creationId xmlns:a16="http://schemas.microsoft.com/office/drawing/2014/main" id="{D41BD2CE-A6E3-09AA-A2FF-A2E5C4DAE538}"/>
              </a:ext>
            </a:extLst>
          </p:cNvPr>
          <p:cNvCxnSpPr/>
          <p:nvPr/>
        </p:nvCxnSpPr>
        <p:spPr>
          <a:xfrm>
            <a:off x="8762996" y="3629528"/>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528BF23D-74EB-F63B-9B3E-463B57056A5F}"/>
              </a:ext>
            </a:extLst>
          </p:cNvPr>
          <p:cNvSpPr/>
          <p:nvPr/>
        </p:nvSpPr>
        <p:spPr>
          <a:xfrm>
            <a:off x="7887322" y="4483038"/>
            <a:ext cx="1692106" cy="1384995"/>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Start of</a:t>
            </a:r>
          </a:p>
          <a:p>
            <a:pPr algn="ctr"/>
            <a:r>
              <a:rPr lang="en-US" sz="2800" i="1" cap="none" spc="0" dirty="0">
                <a:ln w="0"/>
                <a:solidFill>
                  <a:schemeClr val="tx1"/>
                </a:solidFill>
                <a:effectLst>
                  <a:outerShdw blurRad="38100" dist="19050" dir="2700000" algn="tl" rotWithShape="0">
                    <a:schemeClr val="dk1">
                      <a:alpha val="40000"/>
                    </a:schemeClr>
                  </a:outerShdw>
                </a:effectLst>
              </a:rPr>
              <a:t>Second</a:t>
            </a:r>
          </a:p>
          <a:p>
            <a:pPr algn="ctr"/>
            <a:r>
              <a:rPr lang="en-US" sz="2800" i="1" dirty="0">
                <a:ln w="0"/>
                <a:effectLst>
                  <a:outerShdw blurRad="38100" dist="19050" dir="2700000" algn="tl" rotWithShape="0">
                    <a:schemeClr val="dk1">
                      <a:alpha val="40000"/>
                    </a:schemeClr>
                  </a:outerShdw>
                </a:effectLst>
              </a:rPr>
              <a:t>AI Winter</a:t>
            </a:r>
            <a:endParaRPr lang="en-US" sz="4000" i="1" cap="none" spc="0" dirty="0">
              <a:ln w="0"/>
              <a:solidFill>
                <a:schemeClr val="tx1"/>
              </a:solidFill>
              <a:effectLst>
                <a:outerShdw blurRad="38100" dist="19050" dir="2700000" algn="tl" rotWithShape="0">
                  <a:schemeClr val="dk1">
                    <a:alpha val="40000"/>
                  </a:schemeClr>
                </a:outerShdw>
              </a:effectLst>
            </a:endParaRPr>
          </a:p>
        </p:txBody>
      </p:sp>
      <p:cxnSp>
        <p:nvCxnSpPr>
          <p:cNvPr id="45" name="Straight Connector 44">
            <a:extLst>
              <a:ext uri="{FF2B5EF4-FFF2-40B4-BE49-F238E27FC236}">
                <a16:creationId xmlns:a16="http://schemas.microsoft.com/office/drawing/2014/main" id="{2BBBD7FA-2917-8E80-2918-0264A85FADED}"/>
              </a:ext>
            </a:extLst>
          </p:cNvPr>
          <p:cNvCxnSpPr>
            <a:cxnSpLocks/>
          </p:cNvCxnSpPr>
          <p:nvPr/>
        </p:nvCxnSpPr>
        <p:spPr>
          <a:xfrm flipH="1">
            <a:off x="9589940" y="4288968"/>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976B71CD-48C8-577F-DF89-3E3DCB069D6E}"/>
              </a:ext>
            </a:extLst>
          </p:cNvPr>
          <p:cNvSpPr/>
          <p:nvPr/>
        </p:nvSpPr>
        <p:spPr>
          <a:xfrm>
            <a:off x="10526478" y="338087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47" name="Straight Connector 46">
            <a:extLst>
              <a:ext uri="{FF2B5EF4-FFF2-40B4-BE49-F238E27FC236}">
                <a16:creationId xmlns:a16="http://schemas.microsoft.com/office/drawing/2014/main" id="{A5061799-0298-4FFA-3154-1105F6058CC1}"/>
              </a:ext>
            </a:extLst>
          </p:cNvPr>
          <p:cNvCxnSpPr/>
          <p:nvPr/>
        </p:nvCxnSpPr>
        <p:spPr>
          <a:xfrm>
            <a:off x="10624451" y="272142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8897AC89-A5BD-31EE-527D-7AF4003F3643}"/>
              </a:ext>
            </a:extLst>
          </p:cNvPr>
          <p:cNvSpPr/>
          <p:nvPr/>
        </p:nvSpPr>
        <p:spPr>
          <a:xfrm>
            <a:off x="10091181" y="213665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2000</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49" name="Straight Connector 48">
            <a:extLst>
              <a:ext uri="{FF2B5EF4-FFF2-40B4-BE49-F238E27FC236}">
                <a16:creationId xmlns:a16="http://schemas.microsoft.com/office/drawing/2014/main" id="{E64156E9-D417-5735-52DB-D53D5689FF1A}"/>
              </a:ext>
            </a:extLst>
          </p:cNvPr>
          <p:cNvCxnSpPr/>
          <p:nvPr/>
        </p:nvCxnSpPr>
        <p:spPr>
          <a:xfrm>
            <a:off x="10624451" y="359687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DB1456A3-4050-B3C6-73BD-46365184C482}"/>
              </a:ext>
            </a:extLst>
          </p:cNvPr>
          <p:cNvSpPr/>
          <p:nvPr/>
        </p:nvSpPr>
        <p:spPr>
          <a:xfrm>
            <a:off x="9748777" y="4450382"/>
            <a:ext cx="1692106" cy="1384995"/>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End of</a:t>
            </a:r>
          </a:p>
          <a:p>
            <a:pPr algn="ctr"/>
            <a:r>
              <a:rPr lang="en-US" sz="2800" i="1" cap="none" spc="0" dirty="0">
                <a:ln w="0"/>
                <a:solidFill>
                  <a:schemeClr val="tx1"/>
                </a:solidFill>
                <a:effectLst>
                  <a:outerShdw blurRad="38100" dist="19050" dir="2700000" algn="tl" rotWithShape="0">
                    <a:schemeClr val="dk1">
                      <a:alpha val="40000"/>
                    </a:schemeClr>
                  </a:outerShdw>
                </a:effectLst>
              </a:rPr>
              <a:t>Second</a:t>
            </a:r>
          </a:p>
          <a:p>
            <a:pPr algn="ctr"/>
            <a:r>
              <a:rPr lang="en-US" sz="2800" i="1" dirty="0">
                <a:ln w="0"/>
                <a:effectLst>
                  <a:outerShdw blurRad="38100" dist="19050" dir="2700000" algn="tl" rotWithShape="0">
                    <a:schemeClr val="dk1">
                      <a:alpha val="40000"/>
                    </a:schemeClr>
                  </a:outerShdw>
                </a:effectLst>
              </a:rPr>
              <a:t>AI Winter</a:t>
            </a:r>
            <a:endParaRPr lang="en-US" sz="4000" i="1" cap="none" spc="0" dirty="0">
              <a:ln w="0"/>
              <a:solidFill>
                <a:schemeClr val="tx1"/>
              </a:solidFill>
              <a:effectLst>
                <a:outerShdw blurRad="38100" dist="19050" dir="2700000" algn="tl" rotWithShape="0">
                  <a:schemeClr val="dk1">
                    <a:alpha val="40000"/>
                  </a:schemeClr>
                </a:outerShdw>
              </a:effectLst>
            </a:endParaRPr>
          </a:p>
        </p:txBody>
      </p:sp>
      <p:cxnSp>
        <p:nvCxnSpPr>
          <p:cNvPr id="51" name="Straight Connector 50">
            <a:extLst>
              <a:ext uri="{FF2B5EF4-FFF2-40B4-BE49-F238E27FC236}">
                <a16:creationId xmlns:a16="http://schemas.microsoft.com/office/drawing/2014/main" id="{34365AD5-2DDD-5976-80FD-7317C204BF76}"/>
              </a:ext>
            </a:extLst>
          </p:cNvPr>
          <p:cNvCxnSpPr>
            <a:cxnSpLocks/>
          </p:cNvCxnSpPr>
          <p:nvPr/>
        </p:nvCxnSpPr>
        <p:spPr>
          <a:xfrm flipH="1">
            <a:off x="11451395" y="4256312"/>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2" name="Rectangle: Rounded Corners 51">
            <a:extLst>
              <a:ext uri="{FF2B5EF4-FFF2-40B4-BE49-F238E27FC236}">
                <a16:creationId xmlns:a16="http://schemas.microsoft.com/office/drawing/2014/main" id="{ADAE8934-C0EE-4B8C-2CBA-E5DD3C855877}"/>
              </a:ext>
            </a:extLst>
          </p:cNvPr>
          <p:cNvSpPr/>
          <p:nvPr/>
        </p:nvSpPr>
        <p:spPr>
          <a:xfrm>
            <a:off x="5299624" y="3254827"/>
            <a:ext cx="1678114" cy="511629"/>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Rectangle: Rounded Corners 52">
            <a:extLst>
              <a:ext uri="{FF2B5EF4-FFF2-40B4-BE49-F238E27FC236}">
                <a16:creationId xmlns:a16="http://schemas.microsoft.com/office/drawing/2014/main" id="{A027A51F-2D98-8079-1324-73B8BF02BDE4}"/>
              </a:ext>
            </a:extLst>
          </p:cNvPr>
          <p:cNvSpPr/>
          <p:nvPr/>
        </p:nvSpPr>
        <p:spPr>
          <a:xfrm>
            <a:off x="8803965" y="3265715"/>
            <a:ext cx="1798714" cy="511629"/>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8856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Setbacks</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p:txBody>
          <a:bodyPr>
            <a:normAutofit lnSpcReduction="10000"/>
          </a:bodyPr>
          <a:lstStyle/>
          <a:p>
            <a:r>
              <a:rPr lang="en-US" b="1" dirty="0"/>
              <a:t>1966</a:t>
            </a:r>
            <a:r>
              <a:rPr lang="en-US" dirty="0"/>
              <a:t>: USA - The ALPAC (Automatic Language Processing Advisory Committee) was established in 1964 by the United States government in order to evaluate the progress in computational linguistics, and in 1966 they issued a report that was very skeptical of research done in machine translation.</a:t>
            </a:r>
          </a:p>
          <a:p>
            <a:r>
              <a:rPr lang="en-US" b="1" dirty="0"/>
              <a:t>1969</a:t>
            </a:r>
            <a:r>
              <a:rPr lang="en-US" dirty="0"/>
              <a:t>: USA - ALPAC chair, John Pierce from Dell,  publishes an open letter called “</a:t>
            </a:r>
            <a:r>
              <a:rPr lang="en-US" i="1" dirty="0"/>
              <a:t>Whither Speech Recognition?</a:t>
            </a:r>
            <a:r>
              <a:rPr lang="en-US" dirty="0"/>
              <a:t>” that was critical of speech recognition research.</a:t>
            </a:r>
          </a:p>
          <a:p>
            <a:r>
              <a:rPr lang="en-US" b="1" dirty="0"/>
              <a:t>1969</a:t>
            </a:r>
            <a:r>
              <a:rPr lang="en-US" dirty="0"/>
              <a:t>: USA - A famous book “</a:t>
            </a:r>
            <a:r>
              <a:rPr lang="en-US" dirty="0" err="1"/>
              <a:t>Perceptrons</a:t>
            </a:r>
            <a:r>
              <a:rPr lang="en-US" dirty="0"/>
              <a:t>” by Marvin Minsky and Seymour </a:t>
            </a:r>
            <a:r>
              <a:rPr lang="en-US" dirty="0" err="1"/>
              <a:t>Papert</a:t>
            </a:r>
            <a:r>
              <a:rPr lang="en-US" dirty="0"/>
              <a:t> showed that it was impossible for single-layer </a:t>
            </a:r>
            <a:r>
              <a:rPr lang="en-US" dirty="0" err="1"/>
              <a:t>perceptrons</a:t>
            </a:r>
            <a:r>
              <a:rPr lang="en-US" dirty="0"/>
              <a:t> to learn a simple logic function, an XOR function.</a:t>
            </a:r>
          </a:p>
          <a:p>
            <a:endParaRPr lang="en-US" dirty="0"/>
          </a:p>
        </p:txBody>
      </p:sp>
      <p:sp>
        <p:nvSpPr>
          <p:cNvPr id="3" name="Rectangle 2">
            <a:extLst>
              <a:ext uri="{FF2B5EF4-FFF2-40B4-BE49-F238E27FC236}">
                <a16:creationId xmlns:a16="http://schemas.microsoft.com/office/drawing/2014/main" id="{6604A102-A305-AA8C-E0CF-9C283B72935C}"/>
              </a:ext>
            </a:extLst>
          </p:cNvPr>
          <p:cNvSpPr/>
          <p:nvPr/>
        </p:nvSpPr>
        <p:spPr>
          <a:xfrm>
            <a:off x="8034372" y="365125"/>
            <a:ext cx="202331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1960s</a:t>
            </a:r>
          </a:p>
        </p:txBody>
      </p:sp>
    </p:spTree>
    <p:extLst>
      <p:ext uri="{BB962C8B-B14F-4D97-AF65-F5344CB8AC3E}">
        <p14:creationId xmlns:p14="http://schemas.microsoft.com/office/powerpoint/2010/main" val="16752707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Setbacks</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p:txBody>
          <a:bodyPr>
            <a:normAutofit/>
          </a:bodyPr>
          <a:lstStyle/>
          <a:p>
            <a:r>
              <a:rPr lang="en-US" b="1" dirty="0"/>
              <a:t>1973</a:t>
            </a:r>
            <a:r>
              <a:rPr lang="en-US" dirty="0"/>
              <a:t>: UK - The </a:t>
            </a:r>
            <a:r>
              <a:rPr lang="en-US" dirty="0" err="1"/>
              <a:t>Lighthill</a:t>
            </a:r>
            <a:r>
              <a:rPr lang="en-US" dirty="0"/>
              <a:t> report is published. Written by James </a:t>
            </a:r>
            <a:r>
              <a:rPr lang="en-US" dirty="0" err="1"/>
              <a:t>Lighthill</a:t>
            </a:r>
            <a:r>
              <a:rPr lang="en-US" dirty="0"/>
              <a:t> for the British Science Research Council, it stated that “</a:t>
            </a:r>
            <a:r>
              <a:rPr lang="en-US" i="1" dirty="0"/>
              <a:t>in no part of</a:t>
            </a:r>
            <a:r>
              <a:rPr lang="en-US" dirty="0"/>
              <a:t> [AI] </a:t>
            </a:r>
            <a:r>
              <a:rPr lang="en-US" i="1" dirty="0"/>
              <a:t>have the discoveries made so far produced the major impact that was then promised</a:t>
            </a:r>
            <a:r>
              <a:rPr lang="en-US" dirty="0"/>
              <a:t>“.</a:t>
            </a:r>
          </a:p>
          <a:p>
            <a:r>
              <a:rPr lang="en-US" b="1" dirty="0"/>
              <a:t>1973-1974</a:t>
            </a:r>
            <a:r>
              <a:rPr lang="en-US" dirty="0"/>
              <a:t>: USA - DARPA cut funding to academic AI research partially based on their frustration with the lack of progression from Carnegie Mellon University’s Speech Understanding Research program.</a:t>
            </a:r>
          </a:p>
          <a:p>
            <a:endParaRPr lang="en-US" dirty="0"/>
          </a:p>
        </p:txBody>
      </p:sp>
      <p:sp>
        <p:nvSpPr>
          <p:cNvPr id="3" name="Rectangle 2">
            <a:extLst>
              <a:ext uri="{FF2B5EF4-FFF2-40B4-BE49-F238E27FC236}">
                <a16:creationId xmlns:a16="http://schemas.microsoft.com/office/drawing/2014/main" id="{34A9E75E-B0F9-E83A-4DAB-394FB0461EA8}"/>
              </a:ext>
            </a:extLst>
          </p:cNvPr>
          <p:cNvSpPr/>
          <p:nvPr/>
        </p:nvSpPr>
        <p:spPr>
          <a:xfrm>
            <a:off x="8034372" y="365125"/>
            <a:ext cx="202331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1970s</a:t>
            </a:r>
          </a:p>
        </p:txBody>
      </p:sp>
    </p:spTree>
    <p:extLst>
      <p:ext uri="{BB962C8B-B14F-4D97-AF65-F5344CB8AC3E}">
        <p14:creationId xmlns:p14="http://schemas.microsoft.com/office/powerpoint/2010/main" val="16608475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If Winter Lasted for Years Like It Does on 'Game of Thrones'? | Live  Science">
            <a:extLst>
              <a:ext uri="{FF2B5EF4-FFF2-40B4-BE49-F238E27FC236}">
                <a16:creationId xmlns:a16="http://schemas.microsoft.com/office/drawing/2014/main" id="{BD7FA096-4E3F-A07A-5442-F290351EE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3CFCBC-F7D4-C23C-6338-8ACEFCDCBE90}"/>
              </a:ext>
            </a:extLst>
          </p:cNvPr>
          <p:cNvSpPr>
            <a:spLocks noGrp="1"/>
          </p:cNvSpPr>
          <p:nvPr>
            <p:ph type="title"/>
          </p:nvPr>
        </p:nvSpPr>
        <p:spPr>
          <a:xfrm>
            <a:off x="838200" y="1094466"/>
            <a:ext cx="10515600" cy="1325563"/>
          </a:xfrm>
        </p:spPr>
        <p:txBody>
          <a:bodyPr>
            <a:normAutofit fontScale="90000"/>
          </a:bodyPr>
          <a:lstStyle/>
          <a:p>
            <a:pPr algn="ctr"/>
            <a:r>
              <a:rPr lang="en-US" sz="8000" b="1" dirty="0">
                <a:solidFill>
                  <a:schemeClr val="bg1"/>
                </a:solidFill>
              </a:rPr>
              <a:t>First AI Winter</a:t>
            </a:r>
            <a:br>
              <a:rPr lang="en-US" sz="8000" b="1" dirty="0">
                <a:solidFill>
                  <a:schemeClr val="bg1"/>
                </a:solidFill>
              </a:rPr>
            </a:br>
            <a:r>
              <a:rPr lang="en-US" sz="8000" b="1" dirty="0">
                <a:solidFill>
                  <a:schemeClr val="bg1"/>
                </a:solidFill>
              </a:rPr>
              <a:t>(1974 - 1980)</a:t>
            </a:r>
            <a:endParaRPr lang="en-IE" sz="8000" b="1" dirty="0">
              <a:solidFill>
                <a:schemeClr val="bg1"/>
              </a:solidFill>
            </a:endParaRPr>
          </a:p>
        </p:txBody>
      </p:sp>
    </p:spTree>
    <p:extLst>
      <p:ext uri="{BB962C8B-B14F-4D97-AF65-F5344CB8AC3E}">
        <p14:creationId xmlns:p14="http://schemas.microsoft.com/office/powerpoint/2010/main" val="1724087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B493F-557F-C9AF-26EC-DD5CDC486BD5}"/>
              </a:ext>
            </a:extLst>
          </p:cNvPr>
          <p:cNvPicPr>
            <a:picLocks noChangeAspect="1"/>
          </p:cNvPicPr>
          <p:nvPr/>
        </p:nvPicPr>
        <p:blipFill>
          <a:blip r:embed="rId3"/>
          <a:stretch>
            <a:fillRect/>
          </a:stretch>
        </p:blipFill>
        <p:spPr>
          <a:xfrm>
            <a:off x="1730829" y="2694849"/>
            <a:ext cx="5152879" cy="3307152"/>
          </a:xfrm>
          <a:prstGeom prst="rect">
            <a:avLst/>
          </a:prstGeom>
        </p:spPr>
      </p:pic>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a:t>
            </a:r>
          </a:p>
        </p:txBody>
      </p:sp>
      <p:pic>
        <p:nvPicPr>
          <p:cNvPr id="1028" name="Picture 4" descr="1 How neurons are connected | Download Scientific Diagram">
            <a:extLst>
              <a:ext uri="{FF2B5EF4-FFF2-40B4-BE49-F238E27FC236}">
                <a16:creationId xmlns:a16="http://schemas.microsoft.com/office/drawing/2014/main" id="{0FB91230-525D-B78A-1E52-11E1EF82D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595" y="2427511"/>
            <a:ext cx="3559634" cy="3719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uroscience Widens Its Investigations of Disease Mechanisms">
            <a:extLst>
              <a:ext uri="{FF2B5EF4-FFF2-40B4-BE49-F238E27FC236}">
                <a16:creationId xmlns:a16="http://schemas.microsoft.com/office/drawing/2014/main" id="{A9266C1D-7EAD-1688-7A4D-B509A90CA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940" y="2427511"/>
            <a:ext cx="2416625" cy="265611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01F2876-9AD2-ABD4-BA66-53D47BC82B78}"/>
              </a:ext>
            </a:extLst>
          </p:cNvPr>
          <p:cNvSpPr>
            <a:spLocks noGrp="1"/>
          </p:cNvSpPr>
          <p:nvPr>
            <p:ph idx="1"/>
          </p:nvPr>
        </p:nvSpPr>
        <p:spPr>
          <a:xfrm>
            <a:off x="838200" y="1825625"/>
            <a:ext cx="10515600" cy="4667250"/>
          </a:xfrm>
        </p:spPr>
        <p:txBody>
          <a:bodyPr>
            <a:normAutofit/>
          </a:bodyPr>
          <a:lstStyle/>
          <a:p>
            <a:r>
              <a:rPr lang="en-US" sz="4400" dirty="0"/>
              <a:t>Biologically-inspired Systems</a:t>
            </a:r>
          </a:p>
        </p:txBody>
      </p:sp>
    </p:spTree>
    <p:extLst>
      <p:ext uri="{BB962C8B-B14F-4D97-AF65-F5344CB8AC3E}">
        <p14:creationId xmlns:p14="http://schemas.microsoft.com/office/powerpoint/2010/main" val="26885461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Setbacks</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p:txBody>
          <a:bodyPr>
            <a:normAutofit/>
          </a:bodyPr>
          <a:lstStyle/>
          <a:p>
            <a:r>
              <a:rPr lang="en-US" b="1" dirty="0"/>
              <a:t>1987</a:t>
            </a:r>
            <a:r>
              <a:rPr lang="en-US" dirty="0"/>
              <a:t>: USA - LISP Machines were developed by Richard Greenblatt and Thomas Knight in the 1970s, and they were computers that ran the programming language LISP, that was a favored programming language for artificial intelligence (AI) research. The market collapsed in 1987 due to lack of demand.</a:t>
            </a:r>
          </a:p>
          <a:p>
            <a:r>
              <a:rPr lang="en-US" b="1" dirty="0"/>
              <a:t>1987</a:t>
            </a:r>
            <a:r>
              <a:rPr lang="en-US" dirty="0"/>
              <a:t>: USA – The US Department of Defense spent a total of $1 billion on a project Strategic Computing Initiative, whose goal was to fund research into advanced computer hardware and artificial intelligence, but by late 1987 it became clear that the project would not achieve many of its goals, so funding was halted.</a:t>
            </a:r>
          </a:p>
        </p:txBody>
      </p:sp>
      <p:sp>
        <p:nvSpPr>
          <p:cNvPr id="3" name="Rectangle 2">
            <a:extLst>
              <a:ext uri="{FF2B5EF4-FFF2-40B4-BE49-F238E27FC236}">
                <a16:creationId xmlns:a16="http://schemas.microsoft.com/office/drawing/2014/main" id="{A47DB2FC-6F10-6610-8385-FF03BD8C301A}"/>
              </a:ext>
            </a:extLst>
          </p:cNvPr>
          <p:cNvSpPr/>
          <p:nvPr/>
        </p:nvSpPr>
        <p:spPr>
          <a:xfrm>
            <a:off x="8034372" y="365125"/>
            <a:ext cx="202331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1980s</a:t>
            </a:r>
          </a:p>
        </p:txBody>
      </p:sp>
    </p:spTree>
    <p:extLst>
      <p:ext uri="{BB962C8B-B14F-4D97-AF65-F5344CB8AC3E}">
        <p14:creationId xmlns:p14="http://schemas.microsoft.com/office/powerpoint/2010/main" val="7515764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If Winter Lasted for Years Like It Does on 'Game of Thrones'? | Live  Science">
            <a:extLst>
              <a:ext uri="{FF2B5EF4-FFF2-40B4-BE49-F238E27FC236}">
                <a16:creationId xmlns:a16="http://schemas.microsoft.com/office/drawing/2014/main" id="{BD7FA096-4E3F-A07A-5442-F290351EE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3CFCBC-F7D4-C23C-6338-8ACEFCDCBE90}"/>
              </a:ext>
            </a:extLst>
          </p:cNvPr>
          <p:cNvSpPr>
            <a:spLocks noGrp="1"/>
          </p:cNvSpPr>
          <p:nvPr>
            <p:ph type="title"/>
          </p:nvPr>
        </p:nvSpPr>
        <p:spPr>
          <a:xfrm>
            <a:off x="838200" y="1094466"/>
            <a:ext cx="10515600" cy="1325563"/>
          </a:xfrm>
        </p:spPr>
        <p:txBody>
          <a:bodyPr>
            <a:normAutofit fontScale="90000"/>
          </a:bodyPr>
          <a:lstStyle/>
          <a:p>
            <a:pPr algn="ctr"/>
            <a:r>
              <a:rPr lang="en-US" sz="8000" b="1" dirty="0">
                <a:solidFill>
                  <a:schemeClr val="bg1"/>
                </a:solidFill>
              </a:rPr>
              <a:t>Second AI Winter</a:t>
            </a:r>
            <a:br>
              <a:rPr lang="en-US" sz="8000" b="1" dirty="0">
                <a:solidFill>
                  <a:schemeClr val="bg1"/>
                </a:solidFill>
              </a:rPr>
            </a:br>
            <a:r>
              <a:rPr lang="en-US" sz="8000" b="1" dirty="0">
                <a:solidFill>
                  <a:schemeClr val="bg1"/>
                </a:solidFill>
              </a:rPr>
              <a:t>(1987 </a:t>
            </a:r>
            <a:r>
              <a:rPr lang="en-US" sz="8000" b="1">
                <a:solidFill>
                  <a:schemeClr val="bg1"/>
                </a:solidFill>
              </a:rPr>
              <a:t>- 2000)</a:t>
            </a:r>
            <a:endParaRPr lang="en-IE" sz="8000" b="1" dirty="0">
              <a:solidFill>
                <a:schemeClr val="bg1"/>
              </a:solidFill>
            </a:endParaRPr>
          </a:p>
        </p:txBody>
      </p:sp>
    </p:spTree>
    <p:extLst>
      <p:ext uri="{BB962C8B-B14F-4D97-AF65-F5344CB8AC3E}">
        <p14:creationId xmlns:p14="http://schemas.microsoft.com/office/powerpoint/2010/main" val="3084326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Setbacks</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p:txBody>
          <a:bodyPr>
            <a:normAutofit fontScale="92500"/>
          </a:bodyPr>
          <a:lstStyle/>
          <a:p>
            <a:r>
              <a:rPr lang="en-US" sz="3000" b="1" dirty="0"/>
              <a:t>Rebranding “Artificial Intelligence”:</a:t>
            </a:r>
            <a:endParaRPr lang="en-US" b="1" dirty="0"/>
          </a:p>
          <a:p>
            <a:r>
              <a:rPr lang="en-US" b="1" dirty="0"/>
              <a:t>2005: </a:t>
            </a:r>
            <a:r>
              <a:rPr lang="en-US" dirty="0"/>
              <a:t>John Markoff in the New York Times says: "</a:t>
            </a:r>
            <a:r>
              <a:rPr lang="en-US" i="1" dirty="0"/>
              <a:t>At its low point, some computer scientists and software engineers avoided the term artificial intelligence for fear of being viewed as wild-eyed dreamers.</a:t>
            </a:r>
            <a:r>
              <a:rPr lang="en-US" dirty="0"/>
              <a:t>“</a:t>
            </a:r>
          </a:p>
          <a:p>
            <a:r>
              <a:rPr lang="en-US" b="1" dirty="0"/>
              <a:t>2006: </a:t>
            </a:r>
            <a:r>
              <a:rPr lang="en-US" dirty="0"/>
              <a:t>Patty </a:t>
            </a:r>
            <a:r>
              <a:rPr lang="en-US" dirty="0" err="1"/>
              <a:t>Tascarella</a:t>
            </a:r>
            <a:r>
              <a:rPr lang="en-US" dirty="0"/>
              <a:t> in the Pittsburgh Business Times: "</a:t>
            </a:r>
            <a:r>
              <a:rPr lang="en-US" i="1" dirty="0"/>
              <a:t>Some believe the word 'robotics' actually carries a stigma that hurts a company's chances at funding</a:t>
            </a:r>
            <a:r>
              <a:rPr lang="en-US" dirty="0"/>
              <a:t>."</a:t>
            </a:r>
          </a:p>
          <a:p>
            <a:r>
              <a:rPr lang="en-US" b="1" dirty="0"/>
              <a:t>2007:</a:t>
            </a:r>
            <a:r>
              <a:rPr lang="en-US" dirty="0"/>
              <a:t> Alex Castro in The Economist: "[Investors] </a:t>
            </a:r>
            <a:r>
              <a:rPr lang="en-US" i="1" dirty="0"/>
              <a:t>were put off by the term 'voice recognition' which, like 'artificial intelligence', is associated with systems that have all too often failed to live up to their promises</a:t>
            </a:r>
            <a:r>
              <a:rPr lang="en-US" dirty="0"/>
              <a:t>."</a:t>
            </a:r>
          </a:p>
        </p:txBody>
      </p:sp>
      <p:sp>
        <p:nvSpPr>
          <p:cNvPr id="3" name="Rectangle 2">
            <a:extLst>
              <a:ext uri="{FF2B5EF4-FFF2-40B4-BE49-F238E27FC236}">
                <a16:creationId xmlns:a16="http://schemas.microsoft.com/office/drawing/2014/main" id="{A47DB2FC-6F10-6610-8385-FF03BD8C301A}"/>
              </a:ext>
            </a:extLst>
          </p:cNvPr>
          <p:cNvSpPr/>
          <p:nvPr/>
        </p:nvSpPr>
        <p:spPr>
          <a:xfrm>
            <a:off x="8034372" y="365125"/>
            <a:ext cx="202331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2000</a:t>
            </a:r>
            <a:r>
              <a:rPr lang="en-US" sz="5400" b="1" cap="none" spc="0" dirty="0">
                <a:ln w="22225">
                  <a:solidFill>
                    <a:schemeClr val="accent2"/>
                  </a:solidFill>
                  <a:prstDash val="solid"/>
                </a:ln>
                <a:solidFill>
                  <a:schemeClr val="accent2">
                    <a:lumMod val="40000"/>
                    <a:lumOff val="60000"/>
                  </a:schemeClr>
                </a:solidFill>
                <a:effectLst/>
              </a:rPr>
              <a:t>s</a:t>
            </a:r>
          </a:p>
        </p:txBody>
      </p:sp>
    </p:spTree>
    <p:extLst>
      <p:ext uri="{BB962C8B-B14F-4D97-AF65-F5344CB8AC3E}">
        <p14:creationId xmlns:p14="http://schemas.microsoft.com/office/powerpoint/2010/main" val="38935402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Setbacks</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p:txBody>
          <a:bodyPr>
            <a:normAutofit/>
          </a:bodyPr>
          <a:lstStyle/>
          <a:p>
            <a:r>
              <a:rPr lang="en-US" sz="3000" b="1" dirty="0"/>
              <a:t>The COVID-19 Virus:</a:t>
            </a:r>
            <a:endParaRPr lang="en-US" sz="3000" dirty="0"/>
          </a:p>
          <a:p>
            <a:r>
              <a:rPr lang="en-US" dirty="0"/>
              <a:t>The COVID-19 virus had a wide range of impacts, and in terms of AI research, a lot of researchers were locked down without access to there research machines and materials, so there was a significant fall in the number of publications of approximately 33% year on year from 2021 to 2023. </a:t>
            </a:r>
          </a:p>
          <a:p>
            <a:r>
              <a:rPr lang="en-US" dirty="0"/>
              <a:t>This was only the second instance in the history of AI research when publications fell by more than 20%, the first one occurring during the first AI winter. It wasn’t a full winter, but a snowstorm.</a:t>
            </a:r>
          </a:p>
        </p:txBody>
      </p:sp>
      <p:sp>
        <p:nvSpPr>
          <p:cNvPr id="3" name="Rectangle 2">
            <a:extLst>
              <a:ext uri="{FF2B5EF4-FFF2-40B4-BE49-F238E27FC236}">
                <a16:creationId xmlns:a16="http://schemas.microsoft.com/office/drawing/2014/main" id="{A47DB2FC-6F10-6610-8385-FF03BD8C301A}"/>
              </a:ext>
            </a:extLst>
          </p:cNvPr>
          <p:cNvSpPr/>
          <p:nvPr/>
        </p:nvSpPr>
        <p:spPr>
          <a:xfrm>
            <a:off x="8034372" y="365125"/>
            <a:ext cx="202331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2020</a:t>
            </a:r>
            <a:r>
              <a:rPr lang="en-US" sz="5400" b="1" cap="none" spc="0" dirty="0">
                <a:ln w="22225">
                  <a:solidFill>
                    <a:schemeClr val="accent2"/>
                  </a:solidFill>
                  <a:prstDash val="solid"/>
                </a:ln>
                <a:solidFill>
                  <a:schemeClr val="accent2">
                    <a:lumMod val="40000"/>
                    <a:lumOff val="60000"/>
                  </a:schemeClr>
                </a:solidFill>
                <a:effectLst/>
              </a:rPr>
              <a:t>s</a:t>
            </a:r>
          </a:p>
        </p:txBody>
      </p:sp>
    </p:spTree>
    <p:extLst>
      <p:ext uri="{BB962C8B-B14F-4D97-AF65-F5344CB8AC3E}">
        <p14:creationId xmlns:p14="http://schemas.microsoft.com/office/powerpoint/2010/main" val="17628263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nter storms pummel Northwest Arkansas | Westside Eagle Observer">
            <a:extLst>
              <a:ext uri="{FF2B5EF4-FFF2-40B4-BE49-F238E27FC236}">
                <a16:creationId xmlns:a16="http://schemas.microsoft.com/office/drawing/2014/main" id="{7E01F89F-7A43-28BC-C3E6-F827A2228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656"/>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3CFCBC-F7D4-C23C-6338-8ACEFCDCBE90}"/>
              </a:ext>
            </a:extLst>
          </p:cNvPr>
          <p:cNvSpPr>
            <a:spLocks noGrp="1"/>
          </p:cNvSpPr>
          <p:nvPr>
            <p:ph type="title"/>
          </p:nvPr>
        </p:nvSpPr>
        <p:spPr>
          <a:xfrm>
            <a:off x="838200" y="3674379"/>
            <a:ext cx="10515600" cy="1325563"/>
          </a:xfrm>
        </p:spPr>
        <p:txBody>
          <a:bodyPr>
            <a:normAutofit fontScale="90000"/>
          </a:bodyPr>
          <a:lstStyle/>
          <a:p>
            <a:pPr algn="ctr"/>
            <a:r>
              <a:rPr lang="en-US" sz="8000" b="1" dirty="0">
                <a:solidFill>
                  <a:schemeClr val="tx1">
                    <a:lumMod val="65000"/>
                    <a:lumOff val="35000"/>
                  </a:schemeClr>
                </a:solidFill>
              </a:rPr>
              <a:t>COVID-19 Snowstorm</a:t>
            </a:r>
            <a:br>
              <a:rPr lang="en-US" sz="8000" b="1" dirty="0">
                <a:solidFill>
                  <a:schemeClr val="tx1">
                    <a:lumMod val="65000"/>
                    <a:lumOff val="35000"/>
                  </a:schemeClr>
                </a:solidFill>
              </a:rPr>
            </a:br>
            <a:r>
              <a:rPr lang="en-US" sz="8000" b="1" dirty="0">
                <a:solidFill>
                  <a:schemeClr val="tx1">
                    <a:lumMod val="65000"/>
                    <a:lumOff val="35000"/>
                  </a:schemeClr>
                </a:solidFill>
              </a:rPr>
              <a:t>(2021 - 2023)</a:t>
            </a:r>
            <a:endParaRPr lang="en-IE" sz="8000" b="1" dirty="0">
              <a:solidFill>
                <a:schemeClr val="tx1">
                  <a:lumMod val="65000"/>
                  <a:lumOff val="35000"/>
                </a:schemeClr>
              </a:solidFill>
            </a:endParaRPr>
          </a:p>
        </p:txBody>
      </p:sp>
    </p:spTree>
    <p:extLst>
      <p:ext uri="{BB962C8B-B14F-4D97-AF65-F5344CB8AC3E}">
        <p14:creationId xmlns:p14="http://schemas.microsoft.com/office/powerpoint/2010/main" val="10277782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Artificial Intelligence: Setbacks</a:t>
            </a:r>
          </a:p>
        </p:txBody>
      </p:sp>
      <p:sp>
        <p:nvSpPr>
          <p:cNvPr id="6" name="Content Placeholder 5">
            <a:extLst>
              <a:ext uri="{FF2B5EF4-FFF2-40B4-BE49-F238E27FC236}">
                <a16:creationId xmlns:a16="http://schemas.microsoft.com/office/drawing/2014/main" id="{76BAAC68-B736-E4AB-7CB6-7A2FA4C734BC}"/>
              </a:ext>
            </a:extLst>
          </p:cNvPr>
          <p:cNvSpPr>
            <a:spLocks noGrp="1"/>
          </p:cNvSpPr>
          <p:nvPr>
            <p:ph idx="1"/>
          </p:nvPr>
        </p:nvSpPr>
        <p:spPr>
          <a:xfrm>
            <a:off x="838200" y="1825625"/>
            <a:ext cx="8240486" cy="4351338"/>
          </a:xfrm>
        </p:spPr>
        <p:txBody>
          <a:bodyPr>
            <a:normAutofit/>
          </a:bodyPr>
          <a:lstStyle/>
          <a:p>
            <a:r>
              <a:rPr lang="en-US" b="1" u="sng" dirty="0"/>
              <a:t>November 30</a:t>
            </a:r>
            <a:r>
              <a:rPr lang="en-US" b="1" u="sng" baseline="30000" dirty="0"/>
              <a:t>th</a:t>
            </a:r>
            <a:r>
              <a:rPr lang="en-US" b="1" u="sng" dirty="0"/>
              <a:t>, 2022</a:t>
            </a:r>
          </a:p>
          <a:p>
            <a:r>
              <a:rPr lang="en-US" dirty="0"/>
              <a:t>The release of ChatGPT caused a reinvigoration in the interest of AI, not only in terms of research but also in terms of general interest by the public, as well as in terms of lots of investment.</a:t>
            </a:r>
          </a:p>
          <a:p>
            <a:r>
              <a:rPr lang="en-US" dirty="0"/>
              <a:t>ChatGPT and other generative AI systems easy to use by everyone, and therefore have ignited people’s interest and imagination in the use of AI.</a:t>
            </a:r>
          </a:p>
        </p:txBody>
      </p:sp>
      <p:sp>
        <p:nvSpPr>
          <p:cNvPr id="3" name="Rectangle 2">
            <a:extLst>
              <a:ext uri="{FF2B5EF4-FFF2-40B4-BE49-F238E27FC236}">
                <a16:creationId xmlns:a16="http://schemas.microsoft.com/office/drawing/2014/main" id="{A47DB2FC-6F10-6610-8385-FF03BD8C301A}"/>
              </a:ext>
            </a:extLst>
          </p:cNvPr>
          <p:cNvSpPr/>
          <p:nvPr/>
        </p:nvSpPr>
        <p:spPr>
          <a:xfrm>
            <a:off x="8034372" y="365125"/>
            <a:ext cx="202331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2020</a:t>
            </a:r>
            <a:r>
              <a:rPr lang="en-US" sz="5400" b="1" cap="none" spc="0" dirty="0">
                <a:ln w="22225">
                  <a:solidFill>
                    <a:schemeClr val="accent2"/>
                  </a:solidFill>
                  <a:prstDash val="solid"/>
                </a:ln>
                <a:solidFill>
                  <a:schemeClr val="accent2">
                    <a:lumMod val="40000"/>
                    <a:lumOff val="60000"/>
                  </a:schemeClr>
                </a:solidFill>
                <a:effectLst/>
              </a:rPr>
              <a:t>s</a:t>
            </a:r>
          </a:p>
        </p:txBody>
      </p:sp>
      <p:pic>
        <p:nvPicPr>
          <p:cNvPr id="1026" name="Picture 2" descr="ChatGPT - Wikipedia">
            <a:extLst>
              <a:ext uri="{FF2B5EF4-FFF2-40B4-BE49-F238E27FC236}">
                <a16:creationId xmlns:a16="http://schemas.microsoft.com/office/drawing/2014/main" id="{A3E6CD73-7E5C-D01B-2951-8768553D7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1324" y="2262641"/>
            <a:ext cx="2332718" cy="233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0274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 catching rainbow light">
            <a:extLst>
              <a:ext uri="{FF2B5EF4-FFF2-40B4-BE49-F238E27FC236}">
                <a16:creationId xmlns:a16="http://schemas.microsoft.com/office/drawing/2014/main" id="{39DA521E-E7E6-6007-09CD-634A30C32C64}"/>
              </a:ext>
            </a:extLst>
          </p:cNvPr>
          <p:cNvPicPr>
            <a:picLocks noChangeAspect="1"/>
          </p:cNvPicPr>
          <p:nvPr/>
        </p:nvPicPr>
        <p:blipFill>
          <a:blip r:embed="rId2"/>
          <a:srcRect t="3518" b="19690"/>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F040C5-6390-6CEE-4EB6-8B3D3472501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 but remember …</a:t>
            </a:r>
          </a:p>
        </p:txBody>
      </p:sp>
    </p:spTree>
    <p:extLst>
      <p:ext uri="{BB962C8B-B14F-4D97-AF65-F5344CB8AC3E}">
        <p14:creationId xmlns:p14="http://schemas.microsoft.com/office/powerpoint/2010/main" val="10529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Winter is Coming - Amity Veterinary Care">
            <a:extLst>
              <a:ext uri="{FF2B5EF4-FFF2-40B4-BE49-F238E27FC236}">
                <a16:creationId xmlns:a16="http://schemas.microsoft.com/office/drawing/2014/main" id="{39632A50-CE10-22F8-5112-C6BE263AD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334"/>
          <a:stretch/>
        </p:blipFill>
        <p:spPr bwMode="auto">
          <a:xfrm>
            <a:off x="20" y="1"/>
            <a:ext cx="1219197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C22044-00DB-345F-19ED-7EAA0C749131}"/>
              </a:ext>
            </a:extLst>
          </p:cNvPr>
          <p:cNvSpPr/>
          <p:nvPr/>
        </p:nvSpPr>
        <p:spPr>
          <a:xfrm>
            <a:off x="6933436" y="2945564"/>
            <a:ext cx="4834786" cy="1200329"/>
          </a:xfrm>
          <a:prstGeom prst="rect">
            <a:avLst/>
          </a:prstGeom>
          <a:noFill/>
        </p:spPr>
        <p:txBody>
          <a:bodyPr wrap="none" lIns="91440" tIns="45720" rIns="91440" bIns="45720">
            <a:spAutoFit/>
          </a:bodyPr>
          <a:lstStyle/>
          <a:p>
            <a:pPr algn="ctr"/>
            <a:r>
              <a:rPr lang="en-US" sz="7200" b="1" dirty="0">
                <a:ln w="22225">
                  <a:solidFill>
                    <a:schemeClr val="accent2"/>
                  </a:solidFill>
                  <a:prstDash val="solid"/>
                </a:ln>
                <a:solidFill>
                  <a:schemeClr val="accent2">
                    <a:lumMod val="40000"/>
                    <a:lumOff val="60000"/>
                  </a:schemeClr>
                </a:solidFill>
              </a:rPr>
              <a:t>*</a:t>
            </a:r>
            <a:r>
              <a:rPr lang="en-US" sz="7200" b="1" cap="none" spc="0" dirty="0">
                <a:ln w="22225">
                  <a:solidFill>
                    <a:schemeClr val="accent2"/>
                  </a:solidFill>
                  <a:prstDash val="solid"/>
                </a:ln>
                <a:solidFill>
                  <a:schemeClr val="accent2">
                    <a:lumMod val="40000"/>
                    <a:lumOff val="60000"/>
                  </a:schemeClr>
                </a:solidFill>
                <a:effectLst/>
              </a:rPr>
              <a:t> ALWAYS *</a:t>
            </a:r>
          </a:p>
        </p:txBody>
      </p:sp>
    </p:spTree>
    <p:extLst>
      <p:ext uri="{BB962C8B-B14F-4D97-AF65-F5344CB8AC3E}">
        <p14:creationId xmlns:p14="http://schemas.microsoft.com/office/powerpoint/2010/main" val="32524711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Timeline of Artificial Intelligence</a:t>
            </a:r>
          </a:p>
        </p:txBody>
      </p:sp>
      <p:sp>
        <p:nvSpPr>
          <p:cNvPr id="6" name="Rectangle: Rounded Corners 5">
            <a:extLst>
              <a:ext uri="{FF2B5EF4-FFF2-40B4-BE49-F238E27FC236}">
                <a16:creationId xmlns:a16="http://schemas.microsoft.com/office/drawing/2014/main" id="{989AF029-FA58-3C2D-4B9F-78D07C5FEE3F}"/>
              </a:ext>
            </a:extLst>
          </p:cNvPr>
          <p:cNvSpPr/>
          <p:nvPr/>
        </p:nvSpPr>
        <p:spPr>
          <a:xfrm>
            <a:off x="898065" y="3254828"/>
            <a:ext cx="11587843" cy="51162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0" name="Straight Connector 9">
            <a:extLst>
              <a:ext uri="{FF2B5EF4-FFF2-40B4-BE49-F238E27FC236}">
                <a16:creationId xmlns:a16="http://schemas.microsoft.com/office/drawing/2014/main" id="{98D74AC2-CA34-289B-AC3D-1AA9E7C67DA9}"/>
              </a:ext>
            </a:extLst>
          </p:cNvPr>
          <p:cNvCxnSpPr/>
          <p:nvPr/>
        </p:nvCxnSpPr>
        <p:spPr>
          <a:xfrm>
            <a:off x="1153887"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A39A5CF-A551-D041-9247-154101991F6E}"/>
              </a:ext>
            </a:extLst>
          </p:cNvPr>
          <p:cNvSpPr/>
          <p:nvPr/>
        </p:nvSpPr>
        <p:spPr>
          <a:xfrm>
            <a:off x="740358"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1943</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E1BDD869-98EA-5353-66AC-256CCCDCFD75}"/>
              </a:ext>
            </a:extLst>
          </p:cNvPr>
          <p:cNvCxnSpPr/>
          <p:nvPr/>
        </p:nvCxnSpPr>
        <p:spPr>
          <a:xfrm>
            <a:off x="1153887" y="3509785"/>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9062AB0-6CA5-F091-C564-92C3220CD0B5}"/>
              </a:ext>
            </a:extLst>
          </p:cNvPr>
          <p:cNvSpPr/>
          <p:nvPr/>
        </p:nvSpPr>
        <p:spPr>
          <a:xfrm>
            <a:off x="185686" y="4069382"/>
            <a:ext cx="2172454" cy="2677656"/>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Warren</a:t>
            </a:r>
          </a:p>
          <a:p>
            <a:pPr algn="ctr"/>
            <a:r>
              <a:rPr lang="en-US" sz="2800" i="1" dirty="0">
                <a:ln w="0"/>
                <a:effectLst>
                  <a:outerShdw blurRad="38100" dist="19050" dir="2700000" algn="tl" rotWithShape="0">
                    <a:schemeClr val="dk1">
                      <a:alpha val="40000"/>
                    </a:schemeClr>
                  </a:outerShdw>
                </a:effectLst>
              </a:rPr>
              <a:t>McCulloch</a:t>
            </a:r>
          </a:p>
          <a:p>
            <a:pPr algn="ctr"/>
            <a:r>
              <a:rPr lang="en-US" sz="2800" i="1" dirty="0">
                <a:ln w="0"/>
                <a:effectLst>
                  <a:outerShdw blurRad="38100" dist="19050" dir="2700000" algn="tl" rotWithShape="0">
                    <a:schemeClr val="dk1">
                      <a:alpha val="40000"/>
                    </a:schemeClr>
                  </a:outerShdw>
                </a:effectLst>
              </a:rPr>
              <a:t>and Walter </a:t>
            </a:r>
          </a:p>
          <a:p>
            <a:pPr algn="ctr"/>
            <a:r>
              <a:rPr lang="en-US" sz="2800" i="1" dirty="0">
                <a:ln w="0"/>
                <a:effectLst>
                  <a:outerShdw blurRad="38100" dist="19050" dir="2700000" algn="tl" rotWithShape="0">
                    <a:schemeClr val="dk1">
                      <a:alpha val="40000"/>
                    </a:schemeClr>
                  </a:outerShdw>
                </a:effectLst>
              </a:rPr>
              <a:t>Pitts publish </a:t>
            </a:r>
          </a:p>
          <a:p>
            <a:pPr algn="ctr"/>
            <a:r>
              <a:rPr lang="en-US" sz="2800" i="1" dirty="0">
                <a:ln w="0"/>
                <a:effectLst>
                  <a:outerShdw blurRad="38100" dist="19050" dir="2700000" algn="tl" rotWithShape="0">
                    <a:schemeClr val="dk1">
                      <a:alpha val="40000"/>
                    </a:schemeClr>
                  </a:outerShdw>
                </a:effectLst>
              </a:rPr>
              <a:t>"A Logical </a:t>
            </a:r>
          </a:p>
          <a:p>
            <a:pPr algn="ctr"/>
            <a:r>
              <a:rPr lang="en-US" sz="2800" i="1" dirty="0">
                <a:ln w="0"/>
                <a:effectLst>
                  <a:outerShdw blurRad="38100" dist="19050" dir="2700000" algn="tl" rotWithShape="0">
                    <a:schemeClr val="dk1">
                      <a:alpha val="40000"/>
                    </a:schemeClr>
                  </a:outerShdw>
                </a:effectLst>
              </a:rPr>
              <a:t>Calculus”</a:t>
            </a:r>
          </a:p>
        </p:txBody>
      </p:sp>
      <p:sp>
        <p:nvSpPr>
          <p:cNvPr id="14" name="Oval 13">
            <a:extLst>
              <a:ext uri="{FF2B5EF4-FFF2-40B4-BE49-F238E27FC236}">
                <a16:creationId xmlns:a16="http://schemas.microsoft.com/office/drawing/2014/main" id="{E8D9EAC5-24F0-3B61-2B5A-F917805C1C18}"/>
              </a:ext>
            </a:extLst>
          </p:cNvPr>
          <p:cNvSpPr/>
          <p:nvPr/>
        </p:nvSpPr>
        <p:spPr>
          <a:xfrm>
            <a:off x="3352797" y="3391754"/>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5" name="Straight Connector 14">
            <a:extLst>
              <a:ext uri="{FF2B5EF4-FFF2-40B4-BE49-F238E27FC236}">
                <a16:creationId xmlns:a16="http://schemas.microsoft.com/office/drawing/2014/main" id="{FC1733F2-1587-9CA4-BB87-D8D5D7142C42}"/>
              </a:ext>
            </a:extLst>
          </p:cNvPr>
          <p:cNvCxnSpPr/>
          <p:nvPr/>
        </p:nvCxnSpPr>
        <p:spPr>
          <a:xfrm>
            <a:off x="3450770" y="2732311"/>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E15B7BF-1DA4-44FD-CF58-5821E12F0E25}"/>
              </a:ext>
            </a:extLst>
          </p:cNvPr>
          <p:cNvSpPr/>
          <p:nvPr/>
        </p:nvSpPr>
        <p:spPr>
          <a:xfrm>
            <a:off x="3037243" y="2147536"/>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1949</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7" name="Straight Connector 16">
            <a:extLst>
              <a:ext uri="{FF2B5EF4-FFF2-40B4-BE49-F238E27FC236}">
                <a16:creationId xmlns:a16="http://schemas.microsoft.com/office/drawing/2014/main" id="{762994A7-D673-AA99-2B44-B848260127AD}"/>
              </a:ext>
            </a:extLst>
          </p:cNvPr>
          <p:cNvCxnSpPr/>
          <p:nvPr/>
        </p:nvCxnSpPr>
        <p:spPr>
          <a:xfrm>
            <a:off x="3450770" y="3607754"/>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48B5508-EDDF-0A60-9C35-12B2171DE5AA}"/>
              </a:ext>
            </a:extLst>
          </p:cNvPr>
          <p:cNvSpPr/>
          <p:nvPr/>
        </p:nvSpPr>
        <p:spPr>
          <a:xfrm>
            <a:off x="2415275" y="4461264"/>
            <a:ext cx="2307042" cy="1815882"/>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Donald Hebb </a:t>
            </a:r>
          </a:p>
          <a:p>
            <a:pPr algn="ctr"/>
            <a:r>
              <a:rPr lang="en-US" sz="2800" i="1" dirty="0">
                <a:ln w="0"/>
                <a:effectLst>
                  <a:outerShdw blurRad="38100" dist="19050" dir="2700000" algn="tl" rotWithShape="0">
                    <a:schemeClr val="dk1">
                      <a:alpha val="40000"/>
                    </a:schemeClr>
                  </a:outerShdw>
                </a:effectLst>
              </a:rPr>
              <a:t>develops an </a:t>
            </a:r>
          </a:p>
          <a:p>
            <a:pPr algn="ctr"/>
            <a:r>
              <a:rPr lang="en-US" sz="2800" i="1" dirty="0">
                <a:ln w="0"/>
                <a:effectLst>
                  <a:outerShdw blurRad="38100" dist="19050" dir="2700000" algn="tl" rotWithShape="0">
                    <a:schemeClr val="dk1">
                      <a:alpha val="40000"/>
                    </a:schemeClr>
                  </a:outerShdw>
                </a:effectLst>
              </a:rPr>
              <a:t>algorithm </a:t>
            </a:r>
          </a:p>
          <a:p>
            <a:pPr algn="ctr"/>
            <a:r>
              <a:rPr lang="en-US" sz="2800" i="1" dirty="0">
                <a:ln w="0"/>
                <a:effectLst>
                  <a:outerShdw blurRad="38100" dist="19050" dir="2700000" algn="tl" rotWithShape="0">
                    <a:schemeClr val="dk1">
                      <a:alpha val="40000"/>
                    </a:schemeClr>
                  </a:outerShdw>
                </a:effectLst>
              </a:rPr>
              <a:t>for ANNs</a:t>
            </a:r>
          </a:p>
        </p:txBody>
      </p:sp>
      <p:sp>
        <p:nvSpPr>
          <p:cNvPr id="19" name="Oval 18">
            <a:extLst>
              <a:ext uri="{FF2B5EF4-FFF2-40B4-BE49-F238E27FC236}">
                <a16:creationId xmlns:a16="http://schemas.microsoft.com/office/drawing/2014/main" id="{EC92B289-9EA0-9C5D-CBE5-B067E8E73335}"/>
              </a:ext>
            </a:extLst>
          </p:cNvPr>
          <p:cNvSpPr/>
          <p:nvPr/>
        </p:nvSpPr>
        <p:spPr>
          <a:xfrm>
            <a:off x="5540825" y="3391756"/>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Connector 19">
            <a:extLst>
              <a:ext uri="{FF2B5EF4-FFF2-40B4-BE49-F238E27FC236}">
                <a16:creationId xmlns:a16="http://schemas.microsoft.com/office/drawing/2014/main" id="{8B9F41C4-834D-C160-0354-BEED0B9D54CB}"/>
              </a:ext>
            </a:extLst>
          </p:cNvPr>
          <p:cNvCxnSpPr/>
          <p:nvPr/>
        </p:nvCxnSpPr>
        <p:spPr>
          <a:xfrm>
            <a:off x="5638798" y="2732313"/>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C83C9E9-0BF3-8613-9FDB-E1AEF098B274}"/>
              </a:ext>
            </a:extLst>
          </p:cNvPr>
          <p:cNvSpPr/>
          <p:nvPr/>
        </p:nvSpPr>
        <p:spPr>
          <a:xfrm>
            <a:off x="5225271" y="2147538"/>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1958</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53D18AF7-4A5E-06EB-5CA9-7A93BF396E32}"/>
              </a:ext>
            </a:extLst>
          </p:cNvPr>
          <p:cNvCxnSpPr/>
          <p:nvPr/>
        </p:nvCxnSpPr>
        <p:spPr>
          <a:xfrm>
            <a:off x="5638798" y="360775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64BCDA7-743A-B525-88BA-04D5CEC6CBD9}"/>
              </a:ext>
            </a:extLst>
          </p:cNvPr>
          <p:cNvSpPr/>
          <p:nvPr/>
        </p:nvSpPr>
        <p:spPr>
          <a:xfrm>
            <a:off x="4597058" y="4167351"/>
            <a:ext cx="2319546" cy="2677656"/>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John</a:t>
            </a:r>
          </a:p>
          <a:p>
            <a:pPr algn="ctr"/>
            <a:r>
              <a:rPr lang="en-US" sz="2800" i="1" dirty="0">
                <a:ln w="0"/>
                <a:effectLst>
                  <a:outerShdw blurRad="38100" dist="19050" dir="2700000" algn="tl" rotWithShape="0">
                    <a:schemeClr val="dk1">
                      <a:alpha val="40000"/>
                    </a:schemeClr>
                  </a:outerShdw>
                </a:effectLst>
              </a:rPr>
              <a:t>McCarthy </a:t>
            </a:r>
          </a:p>
          <a:p>
            <a:pPr algn="ctr"/>
            <a:r>
              <a:rPr lang="en-US" sz="2800" i="1" dirty="0">
                <a:ln w="0"/>
                <a:effectLst>
                  <a:outerShdw blurRad="38100" dist="19050" dir="2700000" algn="tl" rotWithShape="0">
                    <a:schemeClr val="dk1">
                      <a:alpha val="40000"/>
                    </a:schemeClr>
                  </a:outerShdw>
                </a:effectLst>
              </a:rPr>
              <a:t>invents the </a:t>
            </a:r>
          </a:p>
          <a:p>
            <a:pPr algn="ctr"/>
            <a:r>
              <a:rPr lang="en-US" sz="2800" i="1" dirty="0">
                <a:ln w="0"/>
                <a:effectLst>
                  <a:outerShdw blurRad="38100" dist="19050" dir="2700000" algn="tl" rotWithShape="0">
                    <a:schemeClr val="dk1">
                      <a:alpha val="40000"/>
                    </a:schemeClr>
                  </a:outerShdw>
                </a:effectLst>
              </a:rPr>
              <a:t>Lisp </a:t>
            </a:r>
          </a:p>
          <a:p>
            <a:pPr algn="ctr"/>
            <a:r>
              <a:rPr lang="en-US" sz="2800" i="1" dirty="0">
                <a:ln w="0"/>
                <a:effectLst>
                  <a:outerShdw blurRad="38100" dist="19050" dir="2700000" algn="tl" rotWithShape="0">
                    <a:schemeClr val="dk1">
                      <a:alpha val="40000"/>
                    </a:schemeClr>
                  </a:outerShdw>
                </a:effectLst>
              </a:rPr>
              <a:t>programming </a:t>
            </a:r>
          </a:p>
          <a:p>
            <a:pPr algn="ctr"/>
            <a:r>
              <a:rPr lang="en-US" sz="2800" i="1" dirty="0">
                <a:ln w="0"/>
                <a:effectLst>
                  <a:outerShdw blurRad="38100" dist="19050" dir="2700000" algn="tl" rotWithShape="0">
                    <a:schemeClr val="dk1">
                      <a:alpha val="40000"/>
                    </a:schemeClr>
                  </a:outerShdw>
                </a:effectLst>
              </a:rPr>
              <a:t>language</a:t>
            </a:r>
            <a:endParaRPr lang="en-US" sz="2800" i="1" cap="none" spc="0" dirty="0">
              <a:ln w="0"/>
              <a:solidFill>
                <a:schemeClr val="tx1"/>
              </a:solidFill>
              <a:effectLst>
                <a:outerShdw blurRad="38100" dist="19050" dir="2700000" algn="tl" rotWithShape="0">
                  <a:schemeClr val="dk1">
                    <a:alpha val="40000"/>
                  </a:schemeClr>
                </a:outerShdw>
              </a:effectLst>
            </a:endParaRPr>
          </a:p>
        </p:txBody>
      </p:sp>
      <p:sp>
        <p:nvSpPr>
          <p:cNvPr id="24" name="Oval 23">
            <a:extLst>
              <a:ext uri="{FF2B5EF4-FFF2-40B4-BE49-F238E27FC236}">
                <a16:creationId xmlns:a16="http://schemas.microsoft.com/office/drawing/2014/main" id="{36470183-2C1D-3F89-4EA5-253D274F912B}"/>
              </a:ext>
            </a:extLst>
          </p:cNvPr>
          <p:cNvSpPr/>
          <p:nvPr/>
        </p:nvSpPr>
        <p:spPr>
          <a:xfrm>
            <a:off x="7930053"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5" name="Straight Connector 24">
            <a:extLst>
              <a:ext uri="{FF2B5EF4-FFF2-40B4-BE49-F238E27FC236}">
                <a16:creationId xmlns:a16="http://schemas.microsoft.com/office/drawing/2014/main" id="{DAB615EF-1CB1-E21A-59D5-ED299F44B621}"/>
              </a:ext>
            </a:extLst>
          </p:cNvPr>
          <p:cNvCxnSpPr/>
          <p:nvPr/>
        </p:nvCxnSpPr>
        <p:spPr>
          <a:xfrm>
            <a:off x="8028026"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8962E56C-D193-6578-2FDB-6D19D5EB17C3}"/>
              </a:ext>
            </a:extLst>
          </p:cNvPr>
          <p:cNvSpPr/>
          <p:nvPr/>
        </p:nvSpPr>
        <p:spPr>
          <a:xfrm>
            <a:off x="7614499"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1969</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7" name="Straight Connector 26">
            <a:extLst>
              <a:ext uri="{FF2B5EF4-FFF2-40B4-BE49-F238E27FC236}">
                <a16:creationId xmlns:a16="http://schemas.microsoft.com/office/drawing/2014/main" id="{23030B13-8770-D1B5-44D5-22663EA84758}"/>
              </a:ext>
            </a:extLst>
          </p:cNvPr>
          <p:cNvCxnSpPr/>
          <p:nvPr/>
        </p:nvCxnSpPr>
        <p:spPr>
          <a:xfrm>
            <a:off x="8028026"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BDE70474-5226-150B-4033-DF55BE0F8435}"/>
              </a:ext>
            </a:extLst>
          </p:cNvPr>
          <p:cNvSpPr/>
          <p:nvPr/>
        </p:nvSpPr>
        <p:spPr>
          <a:xfrm>
            <a:off x="6832175" y="4287095"/>
            <a:ext cx="2522546" cy="2246769"/>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Roger </a:t>
            </a:r>
            <a:r>
              <a:rPr lang="en-US" sz="2800" i="1" dirty="0" err="1">
                <a:ln w="0"/>
                <a:effectLst>
                  <a:outerShdw blurRad="38100" dist="19050" dir="2700000" algn="tl" rotWithShape="0">
                    <a:schemeClr val="dk1">
                      <a:alpha val="40000"/>
                    </a:schemeClr>
                  </a:outerShdw>
                </a:effectLst>
              </a:rPr>
              <a:t>Schank</a:t>
            </a:r>
            <a:r>
              <a:rPr lang="en-US" sz="2800" i="1" dirty="0">
                <a:ln w="0"/>
                <a:effectLst>
                  <a:outerShdw blurRad="38100" dist="19050" dir="2700000" algn="tl" rotWithShape="0">
                    <a:schemeClr val="dk1">
                      <a:alpha val="40000"/>
                    </a:schemeClr>
                  </a:outerShdw>
                </a:effectLst>
              </a:rPr>
              <a:t> defines the conceptual dependency model</a:t>
            </a:r>
            <a:endParaRPr lang="en-US" sz="2800" i="1" cap="none" spc="0" dirty="0">
              <a:ln w="0"/>
              <a:solidFill>
                <a:schemeClr val="tx1"/>
              </a:solidFill>
              <a:effectLst>
                <a:outerShdw blurRad="38100" dist="19050" dir="2700000" algn="tl" rotWithShape="0">
                  <a:schemeClr val="dk1">
                    <a:alpha val="40000"/>
                  </a:schemeClr>
                </a:outerShdw>
              </a:effectLst>
            </a:endParaRPr>
          </a:p>
        </p:txBody>
      </p:sp>
      <p:cxnSp>
        <p:nvCxnSpPr>
          <p:cNvPr id="30" name="Straight Connector 29">
            <a:extLst>
              <a:ext uri="{FF2B5EF4-FFF2-40B4-BE49-F238E27FC236}">
                <a16:creationId xmlns:a16="http://schemas.microsoft.com/office/drawing/2014/main" id="{AE170FF0-E131-07CF-B9D7-45E1680C8041}"/>
              </a:ext>
            </a:extLst>
          </p:cNvPr>
          <p:cNvCxnSpPr/>
          <p:nvPr/>
        </p:nvCxnSpPr>
        <p:spPr>
          <a:xfrm>
            <a:off x="10564394" y="274319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F816FB59-4255-B72A-3BFC-F4398190B5B9}"/>
              </a:ext>
            </a:extLst>
          </p:cNvPr>
          <p:cNvSpPr/>
          <p:nvPr/>
        </p:nvSpPr>
        <p:spPr>
          <a:xfrm>
            <a:off x="10150866" y="2158421"/>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1972</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32" name="Straight Connector 31">
            <a:extLst>
              <a:ext uri="{FF2B5EF4-FFF2-40B4-BE49-F238E27FC236}">
                <a16:creationId xmlns:a16="http://schemas.microsoft.com/office/drawing/2014/main" id="{A3213A99-8342-34A1-347E-9A570842AE1C}"/>
              </a:ext>
            </a:extLst>
          </p:cNvPr>
          <p:cNvCxnSpPr/>
          <p:nvPr/>
        </p:nvCxnSpPr>
        <p:spPr>
          <a:xfrm>
            <a:off x="10564394" y="349889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E07A16B4-3FCD-F778-217E-C53A464F818A}"/>
              </a:ext>
            </a:extLst>
          </p:cNvPr>
          <p:cNvSpPr/>
          <p:nvPr/>
        </p:nvSpPr>
        <p:spPr>
          <a:xfrm>
            <a:off x="9147900" y="4080264"/>
            <a:ext cx="2902581" cy="2677656"/>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Alain </a:t>
            </a:r>
          </a:p>
          <a:p>
            <a:pPr algn="ctr"/>
            <a:r>
              <a:rPr lang="en-US" sz="2800" i="1" dirty="0" err="1">
                <a:ln w="0"/>
                <a:effectLst>
                  <a:outerShdw blurRad="38100" dist="19050" dir="2700000" algn="tl" rotWithShape="0">
                    <a:schemeClr val="dk1">
                      <a:alpha val="40000"/>
                    </a:schemeClr>
                  </a:outerShdw>
                </a:effectLst>
              </a:rPr>
              <a:t>Colmerauer</a:t>
            </a:r>
            <a:endParaRPr lang="en-US" sz="2800" i="1" dirty="0">
              <a:ln w="0"/>
              <a:effectLst>
                <a:outerShdw blurRad="38100" dist="19050" dir="2700000" algn="tl" rotWithShape="0">
                  <a:schemeClr val="dk1">
                    <a:alpha val="40000"/>
                  </a:schemeClr>
                </a:outerShdw>
              </a:effectLst>
            </a:endParaRPr>
          </a:p>
          <a:p>
            <a:pPr algn="ctr"/>
            <a:r>
              <a:rPr lang="en-US" sz="2800" i="1" dirty="0">
                <a:ln w="0"/>
                <a:effectLst>
                  <a:outerShdw blurRad="38100" dist="19050" dir="2700000" algn="tl" rotWithShape="0">
                    <a:schemeClr val="dk1">
                      <a:alpha val="40000"/>
                    </a:schemeClr>
                  </a:outerShdw>
                </a:effectLst>
              </a:rPr>
              <a:t>invents the</a:t>
            </a:r>
          </a:p>
          <a:p>
            <a:pPr algn="ctr"/>
            <a:r>
              <a:rPr lang="en-US" sz="2800" i="1" dirty="0">
                <a:ln w="0"/>
                <a:effectLst>
                  <a:outerShdw blurRad="38100" dist="19050" dir="2700000" algn="tl" rotWithShape="0">
                    <a:schemeClr val="dk1">
                      <a:alpha val="40000"/>
                    </a:schemeClr>
                  </a:outerShdw>
                </a:effectLst>
              </a:rPr>
              <a:t>Prolog programming language</a:t>
            </a:r>
          </a:p>
        </p:txBody>
      </p:sp>
      <p:cxnSp>
        <p:nvCxnSpPr>
          <p:cNvPr id="36" name="Straight Connector 35">
            <a:extLst>
              <a:ext uri="{FF2B5EF4-FFF2-40B4-BE49-F238E27FC236}">
                <a16:creationId xmlns:a16="http://schemas.microsoft.com/office/drawing/2014/main" id="{4C602DB1-C358-F71E-A3AB-E588E0DAE69F}"/>
              </a:ext>
            </a:extLst>
          </p:cNvPr>
          <p:cNvCxnSpPr>
            <a:cxnSpLocks/>
          </p:cNvCxnSpPr>
          <p:nvPr/>
        </p:nvCxnSpPr>
        <p:spPr>
          <a:xfrm flipH="1">
            <a:off x="2361828" y="4267197"/>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A59A173-F4AA-E8D8-0C49-65BF2E3240EE}"/>
              </a:ext>
            </a:extLst>
          </p:cNvPr>
          <p:cNvCxnSpPr>
            <a:cxnSpLocks/>
          </p:cNvCxnSpPr>
          <p:nvPr/>
        </p:nvCxnSpPr>
        <p:spPr>
          <a:xfrm flipH="1">
            <a:off x="4582511" y="424542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2E0309C-4964-DE55-2792-8DDFF2EEA132}"/>
              </a:ext>
            </a:extLst>
          </p:cNvPr>
          <p:cNvCxnSpPr>
            <a:cxnSpLocks/>
          </p:cNvCxnSpPr>
          <p:nvPr/>
        </p:nvCxnSpPr>
        <p:spPr>
          <a:xfrm flipH="1">
            <a:off x="6835856" y="426719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B568077-D439-0824-B498-D90915A7A253}"/>
              </a:ext>
            </a:extLst>
          </p:cNvPr>
          <p:cNvCxnSpPr>
            <a:cxnSpLocks/>
          </p:cNvCxnSpPr>
          <p:nvPr/>
        </p:nvCxnSpPr>
        <p:spPr>
          <a:xfrm flipH="1">
            <a:off x="9339568" y="4245425"/>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75108EF6-9EDF-A872-4545-4D0409B7FADF}"/>
              </a:ext>
            </a:extLst>
          </p:cNvPr>
          <p:cNvSpPr/>
          <p:nvPr/>
        </p:nvSpPr>
        <p:spPr>
          <a:xfrm>
            <a:off x="1055914"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Oval 28">
            <a:extLst>
              <a:ext uri="{FF2B5EF4-FFF2-40B4-BE49-F238E27FC236}">
                <a16:creationId xmlns:a16="http://schemas.microsoft.com/office/drawing/2014/main" id="{77E51F33-2F28-7F1D-9E52-C49C6103CBE4}"/>
              </a:ext>
            </a:extLst>
          </p:cNvPr>
          <p:cNvSpPr/>
          <p:nvPr/>
        </p:nvSpPr>
        <p:spPr>
          <a:xfrm>
            <a:off x="10466421" y="3402639"/>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4682010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Mindstorms: what did Papert argue and what does it mean for learning and  education? | by Amy J. Ko | Bits and Behavior | Medium">
            <a:extLst>
              <a:ext uri="{FF2B5EF4-FFF2-40B4-BE49-F238E27FC236}">
                <a16:creationId xmlns:a16="http://schemas.microsoft.com/office/drawing/2014/main" id="{FF3D7AB2-844F-56F4-74D8-B2107699F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0780" y="3989937"/>
            <a:ext cx="1729959" cy="20734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ndace Sidner: books, biography, latest update - Amazon.com">
            <a:extLst>
              <a:ext uri="{FF2B5EF4-FFF2-40B4-BE49-F238E27FC236}">
                <a16:creationId xmlns:a16="http://schemas.microsoft.com/office/drawing/2014/main" id="{D6FCECB8-5F68-B708-9BC8-020E79506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073" y="1302546"/>
            <a:ext cx="1851375" cy="24606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rbara J. Grosz | Harvard John A. Paulson School of Engineering and  Applied Sciences">
            <a:extLst>
              <a:ext uri="{FF2B5EF4-FFF2-40B4-BE49-F238E27FC236}">
                <a16:creationId xmlns:a16="http://schemas.microsoft.com/office/drawing/2014/main" id="{38DC3BB2-2A50-1FEB-6AC8-DF742E12CF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8125" y="4125685"/>
            <a:ext cx="1576074" cy="23611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DF3CBCC-96A9-4F7E-034C-CAFA1A8A55F0}"/>
              </a:ext>
            </a:extLst>
          </p:cNvPr>
          <p:cNvPicPr>
            <a:picLocks noChangeAspect="1"/>
          </p:cNvPicPr>
          <p:nvPr/>
        </p:nvPicPr>
        <p:blipFill>
          <a:blip r:embed="rId6"/>
          <a:stretch>
            <a:fillRect/>
          </a:stretch>
        </p:blipFill>
        <p:spPr>
          <a:xfrm>
            <a:off x="5270177" y="1257321"/>
            <a:ext cx="1718451" cy="2582272"/>
          </a:xfrm>
          <a:prstGeom prst="rect">
            <a:avLst/>
          </a:prstGeom>
        </p:spPr>
      </p:pic>
      <p:pic>
        <p:nvPicPr>
          <p:cNvPr id="10" name="Picture 9">
            <a:extLst>
              <a:ext uri="{FF2B5EF4-FFF2-40B4-BE49-F238E27FC236}">
                <a16:creationId xmlns:a16="http://schemas.microsoft.com/office/drawing/2014/main" id="{E22BA3C7-93E1-243E-BBD9-5886488D4600}"/>
              </a:ext>
            </a:extLst>
          </p:cNvPr>
          <p:cNvPicPr>
            <a:picLocks noChangeAspect="1"/>
          </p:cNvPicPr>
          <p:nvPr/>
        </p:nvPicPr>
        <p:blipFill>
          <a:blip r:embed="rId7"/>
          <a:stretch>
            <a:fillRect/>
          </a:stretch>
        </p:blipFill>
        <p:spPr>
          <a:xfrm>
            <a:off x="929030" y="4125686"/>
            <a:ext cx="1729958" cy="2361159"/>
          </a:xfrm>
          <a:prstGeom prst="rect">
            <a:avLst/>
          </a:prstGeom>
        </p:spPr>
      </p:pic>
      <p:pic>
        <p:nvPicPr>
          <p:cNvPr id="2" name="Picture 2" descr="Donald O. Hebb - Wikipedia">
            <a:extLst>
              <a:ext uri="{FF2B5EF4-FFF2-40B4-BE49-F238E27FC236}">
                <a16:creationId xmlns:a16="http://schemas.microsoft.com/office/drawing/2014/main" id="{5EB73937-67B5-CA60-CEFE-6003D57362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030" y="1361507"/>
            <a:ext cx="1946717" cy="25029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D2EC67-CE5C-DBEB-82DB-79D2DAC9B228}"/>
              </a:ext>
            </a:extLst>
          </p:cNvPr>
          <p:cNvSpPr/>
          <p:nvPr/>
        </p:nvSpPr>
        <p:spPr>
          <a:xfrm>
            <a:off x="550977"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Donald O. Hebb</a:t>
            </a:r>
            <a:endParaRPr lang="en-IE" sz="2000" b="1" dirty="0"/>
          </a:p>
        </p:txBody>
      </p:sp>
      <p:sp>
        <p:nvSpPr>
          <p:cNvPr id="8" name="Rectangle 7">
            <a:extLst>
              <a:ext uri="{FF2B5EF4-FFF2-40B4-BE49-F238E27FC236}">
                <a16:creationId xmlns:a16="http://schemas.microsoft.com/office/drawing/2014/main" id="{42D7E195-75FE-4BD4-3EA1-460F6AD06EEC}"/>
              </a:ext>
            </a:extLst>
          </p:cNvPr>
          <p:cNvSpPr/>
          <p:nvPr/>
        </p:nvSpPr>
        <p:spPr>
          <a:xfrm>
            <a:off x="546112"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Marvin Minsky</a:t>
            </a:r>
            <a:endParaRPr lang="en-IE" sz="2000" b="1" dirty="0"/>
          </a:p>
        </p:txBody>
      </p:sp>
      <p:sp>
        <p:nvSpPr>
          <p:cNvPr id="11" name="Rectangle 10">
            <a:extLst>
              <a:ext uri="{FF2B5EF4-FFF2-40B4-BE49-F238E27FC236}">
                <a16:creationId xmlns:a16="http://schemas.microsoft.com/office/drawing/2014/main" id="{D9C6C27C-F6E9-0EEC-1FA6-0E7A8E95B226}"/>
              </a:ext>
            </a:extLst>
          </p:cNvPr>
          <p:cNvSpPr/>
          <p:nvPr/>
        </p:nvSpPr>
        <p:spPr>
          <a:xfrm>
            <a:off x="4785185"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Rodney Brooks</a:t>
            </a:r>
            <a:endParaRPr lang="en-IE" sz="2000" b="1" dirty="0"/>
          </a:p>
        </p:txBody>
      </p:sp>
      <p:sp>
        <p:nvSpPr>
          <p:cNvPr id="12" name="Rectangle 11">
            <a:extLst>
              <a:ext uri="{FF2B5EF4-FFF2-40B4-BE49-F238E27FC236}">
                <a16:creationId xmlns:a16="http://schemas.microsoft.com/office/drawing/2014/main" id="{2A56721C-B472-DECC-F19A-BDF012289C98}"/>
              </a:ext>
            </a:extLst>
          </p:cNvPr>
          <p:cNvSpPr/>
          <p:nvPr/>
        </p:nvSpPr>
        <p:spPr>
          <a:xfrm>
            <a:off x="4780320"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Barbara J. Grosz</a:t>
            </a:r>
            <a:endParaRPr lang="en-IE" sz="2000" b="1" dirty="0"/>
          </a:p>
        </p:txBody>
      </p:sp>
      <p:sp>
        <p:nvSpPr>
          <p:cNvPr id="15" name="Rectangle 14">
            <a:extLst>
              <a:ext uri="{FF2B5EF4-FFF2-40B4-BE49-F238E27FC236}">
                <a16:creationId xmlns:a16="http://schemas.microsoft.com/office/drawing/2014/main" id="{3850B39B-0128-D594-6ADF-4364B613531C}"/>
              </a:ext>
            </a:extLst>
          </p:cNvPr>
          <p:cNvSpPr/>
          <p:nvPr/>
        </p:nvSpPr>
        <p:spPr>
          <a:xfrm>
            <a:off x="8759811"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Candace Sidner</a:t>
            </a:r>
            <a:endParaRPr lang="en-IE" sz="2000" b="1" dirty="0"/>
          </a:p>
        </p:txBody>
      </p:sp>
      <p:sp>
        <p:nvSpPr>
          <p:cNvPr id="16" name="Rectangle 15">
            <a:extLst>
              <a:ext uri="{FF2B5EF4-FFF2-40B4-BE49-F238E27FC236}">
                <a16:creationId xmlns:a16="http://schemas.microsoft.com/office/drawing/2014/main" id="{DDED93D8-B178-2D3F-5458-09DA0E96F35D}"/>
              </a:ext>
            </a:extLst>
          </p:cNvPr>
          <p:cNvSpPr/>
          <p:nvPr/>
        </p:nvSpPr>
        <p:spPr>
          <a:xfrm>
            <a:off x="8754946"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Seymour </a:t>
            </a:r>
            <a:r>
              <a:rPr lang="en-US" altLang="en-US" sz="2000" b="1" dirty="0" err="1"/>
              <a:t>Papert</a:t>
            </a:r>
            <a:endParaRPr lang="en-IE" sz="2000" b="1" dirty="0"/>
          </a:p>
        </p:txBody>
      </p:sp>
      <p:sp>
        <p:nvSpPr>
          <p:cNvPr id="17" name="Title 16">
            <a:extLst>
              <a:ext uri="{FF2B5EF4-FFF2-40B4-BE49-F238E27FC236}">
                <a16:creationId xmlns:a16="http://schemas.microsoft.com/office/drawing/2014/main" id="{A3098C08-474B-6D96-A15A-77C34449CDB4}"/>
              </a:ext>
            </a:extLst>
          </p:cNvPr>
          <p:cNvSpPr>
            <a:spLocks noGrp="1"/>
          </p:cNvSpPr>
          <p:nvPr>
            <p:ph type="title"/>
          </p:nvPr>
        </p:nvSpPr>
        <p:spPr>
          <a:xfrm>
            <a:off x="228600" y="365126"/>
            <a:ext cx="11723914" cy="892196"/>
          </a:xfrm>
        </p:spPr>
        <p:txBody>
          <a:bodyPr>
            <a:normAutofit/>
          </a:bodyPr>
          <a:lstStyle/>
          <a:p>
            <a:pPr algn="ctr"/>
            <a:r>
              <a:rPr lang="en-US" dirty="0"/>
              <a:t>Some Famous Artificial Intelligence Researchers</a:t>
            </a:r>
            <a:endParaRPr lang="en-IE" dirty="0"/>
          </a:p>
        </p:txBody>
      </p:sp>
    </p:spTree>
    <p:extLst>
      <p:ext uri="{BB962C8B-B14F-4D97-AF65-F5344CB8AC3E}">
        <p14:creationId xmlns:p14="http://schemas.microsoft.com/office/powerpoint/2010/main" val="16791351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3502</TotalTime>
  <Words>3085</Words>
  <Application>Microsoft Office PowerPoint</Application>
  <PresentationFormat>Widescreen</PresentationFormat>
  <Paragraphs>490</Paragraphs>
  <Slides>100</Slides>
  <Notes>80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Aharoni</vt:lpstr>
      <vt:lpstr>Aptos</vt:lpstr>
      <vt:lpstr>Aptos Display</vt:lpstr>
      <vt:lpstr>Arial</vt:lpstr>
      <vt:lpstr>Calibri</vt:lpstr>
      <vt:lpstr>Courier New</vt:lpstr>
      <vt:lpstr>Times New Roman</vt:lpstr>
      <vt:lpstr>Office Theme</vt:lpstr>
      <vt:lpstr>Artificial Intelligence</vt:lpstr>
      <vt:lpstr>Artificial Intelligence</vt:lpstr>
      <vt:lpstr>Artificial Intelligence: Turing Test</vt:lpstr>
      <vt:lpstr>Artificial Intelligence: Turing Test</vt:lpstr>
      <vt:lpstr>Artificial Intelligence: Turning Test</vt:lpstr>
      <vt:lpstr>Artificial Intelligence</vt:lpstr>
      <vt:lpstr>Artificial Intelligence</vt:lpstr>
      <vt:lpstr>Artificial Intelligence</vt:lpstr>
      <vt:lpstr>Artificial Intelligence</vt:lpstr>
      <vt:lpstr>Artificial Intelligence</vt:lpstr>
      <vt:lpstr>Artificial Intelligence</vt:lpstr>
      <vt:lpstr>PowerPoint Presentation</vt:lpstr>
      <vt:lpstr>Artificial Intelligence</vt:lpstr>
      <vt:lpstr>PowerPoint Presentation</vt:lpstr>
      <vt:lpstr>PowerPoint Presentation</vt:lpstr>
      <vt:lpstr>Artificial Intelligence</vt:lpstr>
      <vt:lpstr>Machine Learning</vt:lpstr>
      <vt:lpstr>Artificial Intelligence: Machine Learning</vt:lpstr>
      <vt:lpstr>Artificial Intelligence: Machine Learning</vt:lpstr>
      <vt:lpstr>PowerPoint Presentation</vt:lpstr>
      <vt:lpstr>Labels</vt:lpstr>
      <vt:lpstr>Artificial Intelligence: Machine Learning</vt:lpstr>
      <vt:lpstr>Artificial Intelligence: Machine Learning</vt:lpstr>
      <vt:lpstr>Artificial Intelligence: Machine Learning</vt:lpstr>
      <vt:lpstr>Artificial Intelligence: Machine Learning</vt:lpstr>
      <vt:lpstr>Artificial Intelligence: Machine Learning</vt:lpstr>
      <vt:lpstr>Artificial Intelligence: Machine Learning</vt:lpstr>
      <vt:lpstr>Artificial Intelligence: Machine Learning</vt:lpstr>
      <vt:lpstr>Timeline of Machine Learning</vt:lpstr>
      <vt:lpstr>Some Famous Machine Learning Researchers</vt:lpstr>
      <vt:lpstr>PowerPoint Presentation</vt:lpstr>
      <vt:lpstr>Natural Language Processing (NLP)</vt:lpstr>
      <vt:lpstr>Artificial Intelligence: NLP</vt:lpstr>
      <vt:lpstr>Artificial Intelligence: NLP</vt:lpstr>
      <vt:lpstr>Artificial Intelligence: NLP</vt:lpstr>
      <vt:lpstr>PowerPoint Presentation</vt:lpstr>
      <vt:lpstr>Artificial Intelligence: NLP</vt:lpstr>
      <vt:lpstr>PowerPoint Presentation</vt:lpstr>
      <vt:lpstr>Artificial Intelligence: NLP</vt:lpstr>
      <vt:lpstr>Artificial Intelligence: NLP</vt:lpstr>
      <vt:lpstr>Artificial Intelligence: NLP</vt:lpstr>
      <vt:lpstr>PowerPoint Presentation</vt:lpstr>
      <vt:lpstr>PowerPoint Presentation</vt:lpstr>
      <vt:lpstr>PowerPoint Presentation</vt:lpstr>
      <vt:lpstr>PowerPoint Presentation</vt:lpstr>
      <vt:lpstr>Artificial Intelligence: NLP</vt:lpstr>
      <vt:lpstr>PowerPoint Presentation</vt:lpstr>
      <vt:lpstr>John Searle</vt:lpstr>
      <vt:lpstr>PowerPoint Presentation</vt:lpstr>
      <vt:lpstr>PowerPoint Presentation</vt:lpstr>
      <vt:lpstr>PowerPoint Presentation</vt:lpstr>
      <vt:lpstr>Artificial Intelligence</vt:lpstr>
      <vt:lpstr>Timeline of NLP</vt:lpstr>
      <vt:lpstr>Some Famous NLP Researchers</vt:lpstr>
      <vt:lpstr>   Embodiment</vt:lpstr>
      <vt:lpstr>Artificial Intelligence: Embodiment</vt:lpstr>
      <vt:lpstr>PowerPoint Presentation</vt:lpstr>
      <vt:lpstr>Artificial Intelligence: Embodiment</vt:lpstr>
      <vt:lpstr>Artificial Intelligence: Embodiment</vt:lpstr>
      <vt:lpstr>Artificial Intelligence: Embodiment</vt:lpstr>
      <vt:lpstr>Artificial Intelligence: Embodiment</vt:lpstr>
      <vt:lpstr>Artificial Intelligence: Embodiment</vt:lpstr>
      <vt:lpstr>Artificial Intelligence: Embodiment</vt:lpstr>
      <vt:lpstr>Timeline of Embodiment</vt:lpstr>
      <vt:lpstr>Some Famous Embodiment Researchers</vt:lpstr>
      <vt:lpstr>Artificial Intelligence</vt:lpstr>
      <vt:lpstr>Artificial Intelligence</vt:lpstr>
      <vt:lpstr>Search Algorithms</vt:lpstr>
      <vt:lpstr>Artificial Intelligence: Search Algorithms</vt:lpstr>
      <vt:lpstr>Artificial Intelligence: Search Algorithms</vt:lpstr>
      <vt:lpstr>Artificial Intelligence: Search Algorithms</vt:lpstr>
      <vt:lpstr>Artificial Intelligence: Search Algorithms</vt:lpstr>
      <vt:lpstr>Artificial Intelligence: Search Algorithms</vt:lpstr>
      <vt:lpstr>Artificial Intelligence: Search Algorithms</vt:lpstr>
      <vt:lpstr>Artificial Intelligence: Search Algorithms</vt:lpstr>
      <vt:lpstr>Artificial Intelligence</vt:lpstr>
      <vt:lpstr>Artificial Intelligence</vt:lpstr>
      <vt:lpstr>PowerPoint Presentation</vt:lpstr>
      <vt:lpstr>Artificial Intelligence</vt:lpstr>
      <vt:lpstr>Artificial Intelligence</vt:lpstr>
      <vt:lpstr>PowerPoint Presentation</vt:lpstr>
      <vt:lpstr>Artificial Intelligence</vt:lpstr>
      <vt:lpstr>PowerPoint Presentation</vt:lpstr>
      <vt:lpstr>Artificial Intelligence</vt:lpstr>
      <vt:lpstr>Artificial Intelligence: The AI Winters</vt:lpstr>
      <vt:lpstr>Timeline of AI Winters</vt:lpstr>
      <vt:lpstr>Artificial Intelligence: Setbacks</vt:lpstr>
      <vt:lpstr>Artificial Intelligence: Setbacks</vt:lpstr>
      <vt:lpstr>First AI Winter (1974 - 1980)</vt:lpstr>
      <vt:lpstr>Artificial Intelligence: Setbacks</vt:lpstr>
      <vt:lpstr>Second AI Winter (1987 - 2000)</vt:lpstr>
      <vt:lpstr>Artificial Intelligence: Setbacks</vt:lpstr>
      <vt:lpstr>Artificial Intelligence: Setbacks</vt:lpstr>
      <vt:lpstr>COVID-19 Snowstorm (2021 - 2023)</vt:lpstr>
      <vt:lpstr>Artificial Intelligence: Setbacks</vt:lpstr>
      <vt:lpstr>… but remember …</vt:lpstr>
      <vt:lpstr>PowerPoint Presentation</vt:lpstr>
      <vt:lpstr>Timeline of Artificial Intelligence</vt:lpstr>
      <vt:lpstr>Some Famous Artificial Intelligence Researchers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3</cp:revision>
  <dcterms:created xsi:type="dcterms:W3CDTF">2024-05-27T14:30:37Z</dcterms:created>
  <dcterms:modified xsi:type="dcterms:W3CDTF">2025-04-23T12:44:58Z</dcterms:modified>
</cp:coreProperties>
</file>