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97"/>
  </p:notesMasterIdLst>
  <p:sldIdLst>
    <p:sldId id="256" r:id="rId2"/>
    <p:sldId id="259" r:id="rId3"/>
    <p:sldId id="526" r:id="rId4"/>
    <p:sldId id="516" r:id="rId5"/>
    <p:sldId id="510" r:id="rId6"/>
    <p:sldId id="507" r:id="rId7"/>
    <p:sldId id="513" r:id="rId8"/>
    <p:sldId id="508" r:id="rId9"/>
    <p:sldId id="504" r:id="rId10"/>
    <p:sldId id="512" r:id="rId11"/>
    <p:sldId id="509" r:id="rId12"/>
    <p:sldId id="511" r:id="rId13"/>
    <p:sldId id="514" r:id="rId14"/>
    <p:sldId id="515" r:id="rId15"/>
    <p:sldId id="517" r:id="rId16"/>
    <p:sldId id="518" r:id="rId17"/>
    <p:sldId id="519" r:id="rId18"/>
    <p:sldId id="520" r:id="rId19"/>
    <p:sldId id="523" r:id="rId20"/>
    <p:sldId id="529" r:id="rId21"/>
    <p:sldId id="530" r:id="rId22"/>
    <p:sldId id="528" r:id="rId23"/>
    <p:sldId id="527" r:id="rId24"/>
    <p:sldId id="524" r:id="rId25"/>
    <p:sldId id="531" r:id="rId26"/>
    <p:sldId id="532" r:id="rId27"/>
    <p:sldId id="533" r:id="rId28"/>
    <p:sldId id="534" r:id="rId29"/>
    <p:sldId id="535" r:id="rId30"/>
    <p:sldId id="542" r:id="rId31"/>
    <p:sldId id="536" r:id="rId32"/>
    <p:sldId id="537" r:id="rId33"/>
    <p:sldId id="539" r:id="rId34"/>
    <p:sldId id="538" r:id="rId35"/>
    <p:sldId id="540" r:id="rId36"/>
    <p:sldId id="541" r:id="rId37"/>
    <p:sldId id="546" r:id="rId38"/>
    <p:sldId id="544" r:id="rId39"/>
    <p:sldId id="545" r:id="rId40"/>
    <p:sldId id="543" r:id="rId41"/>
    <p:sldId id="547" r:id="rId42"/>
    <p:sldId id="548" r:id="rId43"/>
    <p:sldId id="549" r:id="rId44"/>
    <p:sldId id="550" r:id="rId45"/>
    <p:sldId id="551" r:id="rId46"/>
    <p:sldId id="552" r:id="rId47"/>
    <p:sldId id="553" r:id="rId48"/>
    <p:sldId id="554" r:id="rId49"/>
    <p:sldId id="555" r:id="rId50"/>
    <p:sldId id="556" r:id="rId51"/>
    <p:sldId id="557" r:id="rId52"/>
    <p:sldId id="558" r:id="rId53"/>
    <p:sldId id="559" r:id="rId54"/>
    <p:sldId id="560" r:id="rId55"/>
    <p:sldId id="561" r:id="rId56"/>
    <p:sldId id="562" r:id="rId57"/>
    <p:sldId id="563" r:id="rId58"/>
    <p:sldId id="564" r:id="rId59"/>
    <p:sldId id="565" r:id="rId60"/>
    <p:sldId id="566" r:id="rId61"/>
    <p:sldId id="567" r:id="rId62"/>
    <p:sldId id="568" r:id="rId63"/>
    <p:sldId id="569" r:id="rId64"/>
    <p:sldId id="570" r:id="rId65"/>
    <p:sldId id="596" r:id="rId66"/>
    <p:sldId id="571" r:id="rId67"/>
    <p:sldId id="572" r:id="rId68"/>
    <p:sldId id="573" r:id="rId69"/>
    <p:sldId id="574" r:id="rId70"/>
    <p:sldId id="575" r:id="rId71"/>
    <p:sldId id="576" r:id="rId72"/>
    <p:sldId id="577" r:id="rId73"/>
    <p:sldId id="597" r:id="rId74"/>
    <p:sldId id="578" r:id="rId75"/>
    <p:sldId id="579" r:id="rId76"/>
    <p:sldId id="580" r:id="rId77"/>
    <p:sldId id="581" r:id="rId78"/>
    <p:sldId id="582" r:id="rId79"/>
    <p:sldId id="599" r:id="rId80"/>
    <p:sldId id="583" r:id="rId81"/>
    <p:sldId id="584" r:id="rId82"/>
    <p:sldId id="585" r:id="rId83"/>
    <p:sldId id="586" r:id="rId84"/>
    <p:sldId id="587" r:id="rId85"/>
    <p:sldId id="588" r:id="rId86"/>
    <p:sldId id="589" r:id="rId87"/>
    <p:sldId id="590" r:id="rId88"/>
    <p:sldId id="600" r:id="rId89"/>
    <p:sldId id="591" r:id="rId90"/>
    <p:sldId id="592" r:id="rId91"/>
    <p:sldId id="593" r:id="rId92"/>
    <p:sldId id="594" r:id="rId93"/>
    <p:sldId id="595" r:id="rId94"/>
    <p:sldId id="601" r:id="rId95"/>
    <p:sldId id="503"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50A"/>
    <a:srgbClr val="481D08"/>
    <a:srgbClr val="3415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0EA0AD-BED2-4AC2-862C-B724C88834BA}" v="8" dt="2025-03-20T09:49:04.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sorterViewPr>
    <p:cViewPr>
      <p:scale>
        <a:sx n="100" d="100"/>
        <a:sy n="100" d="100"/>
      </p:scale>
      <p:origin x="0" y="-140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919B1778-074C-4E8C-98DD-2F309CC4C1DD}"/>
    <pc:docChg chg="undo redo custSel addSld delSld modSld sldOrd">
      <pc:chgData name="Damian Gordon" userId="796278f3-970d-4a3b-8137-dc597a054133" providerId="ADAL" clId="{919B1778-074C-4E8C-98DD-2F309CC4C1DD}" dt="2025-03-03T23:42:38.064" v="6072"/>
      <pc:docMkLst>
        <pc:docMk/>
      </pc:docMkLst>
      <pc:sldChg chg="modSp mod">
        <pc:chgData name="Damian Gordon" userId="796278f3-970d-4a3b-8137-dc597a054133" providerId="ADAL" clId="{919B1778-074C-4E8C-98DD-2F309CC4C1DD}" dt="2025-03-03T23:42:38.064" v="6072"/>
        <pc:sldMkLst>
          <pc:docMk/>
          <pc:sldMk cId="1941464876" sldId="256"/>
        </pc:sldMkLst>
        <pc:spChg chg="mod">
          <ac:chgData name="Damian Gordon" userId="796278f3-970d-4a3b-8137-dc597a054133" providerId="ADAL" clId="{919B1778-074C-4E8C-98DD-2F309CC4C1DD}" dt="2025-03-03T23:42:38.064" v="6072"/>
          <ac:spMkLst>
            <pc:docMk/>
            <pc:sldMk cId="1941464876" sldId="256"/>
            <ac:spMk id="2" creationId="{2AFAF802-1FD5-1E70-940A-2DF641692805}"/>
          </ac:spMkLst>
        </pc:spChg>
      </pc:sldChg>
      <pc:sldChg chg="delSp modSp add del mod">
        <pc:chgData name="Damian Gordon" userId="796278f3-970d-4a3b-8137-dc597a054133" providerId="ADAL" clId="{919B1778-074C-4E8C-98DD-2F309CC4C1DD}" dt="2025-03-03T19:44:20.629" v="5515"/>
        <pc:sldMkLst>
          <pc:docMk/>
          <pc:sldMk cId="321388942" sldId="259"/>
        </pc:sldMkLst>
        <pc:spChg chg="mod">
          <ac:chgData name="Damian Gordon" userId="796278f3-970d-4a3b-8137-dc597a054133" providerId="ADAL" clId="{919B1778-074C-4E8C-98DD-2F309CC4C1DD}" dt="2025-03-03T19:44:20.629" v="5515"/>
          <ac:spMkLst>
            <pc:docMk/>
            <pc:sldMk cId="321388942" sldId="259"/>
            <ac:spMk id="3" creationId="{65FB7804-9015-5659-EC51-9C9121E7260E}"/>
          </ac:spMkLst>
        </pc:spChg>
      </pc:sldChg>
      <pc:sldChg chg="del">
        <pc:chgData name="Damian Gordon" userId="796278f3-970d-4a3b-8137-dc597a054133" providerId="ADAL" clId="{919B1778-074C-4E8C-98DD-2F309CC4C1DD}" dt="2025-03-02T06:38:59.602" v="81" actId="47"/>
        <pc:sldMkLst>
          <pc:docMk/>
          <pc:sldMk cId="1282645631" sldId="275"/>
        </pc:sldMkLst>
      </pc:sldChg>
      <pc:sldChg chg="del">
        <pc:chgData name="Damian Gordon" userId="796278f3-970d-4a3b-8137-dc597a054133" providerId="ADAL" clId="{919B1778-074C-4E8C-98DD-2F309CC4C1DD}" dt="2025-03-02T06:38:59.602" v="81" actId="47"/>
        <pc:sldMkLst>
          <pc:docMk/>
          <pc:sldMk cId="1622898926" sldId="284"/>
        </pc:sldMkLst>
      </pc:sldChg>
      <pc:sldChg chg="del">
        <pc:chgData name="Damian Gordon" userId="796278f3-970d-4a3b-8137-dc597a054133" providerId="ADAL" clId="{919B1778-074C-4E8C-98DD-2F309CC4C1DD}" dt="2025-03-02T06:38:59.602" v="81" actId="47"/>
        <pc:sldMkLst>
          <pc:docMk/>
          <pc:sldMk cId="2975598866" sldId="287"/>
        </pc:sldMkLst>
      </pc:sldChg>
      <pc:sldChg chg="del">
        <pc:chgData name="Damian Gordon" userId="796278f3-970d-4a3b-8137-dc597a054133" providerId="ADAL" clId="{919B1778-074C-4E8C-98DD-2F309CC4C1DD}" dt="2025-03-02T06:38:59.602" v="81" actId="47"/>
        <pc:sldMkLst>
          <pc:docMk/>
          <pc:sldMk cId="3430019511" sldId="296"/>
        </pc:sldMkLst>
      </pc:sldChg>
      <pc:sldChg chg="del">
        <pc:chgData name="Damian Gordon" userId="796278f3-970d-4a3b-8137-dc597a054133" providerId="ADAL" clId="{919B1778-074C-4E8C-98DD-2F309CC4C1DD}" dt="2025-03-02T06:38:59.602" v="81" actId="47"/>
        <pc:sldMkLst>
          <pc:docMk/>
          <pc:sldMk cId="1515287571" sldId="297"/>
        </pc:sldMkLst>
      </pc:sldChg>
      <pc:sldChg chg="del">
        <pc:chgData name="Damian Gordon" userId="796278f3-970d-4a3b-8137-dc597a054133" providerId="ADAL" clId="{919B1778-074C-4E8C-98DD-2F309CC4C1DD}" dt="2025-03-02T06:37:24.192" v="78" actId="47"/>
        <pc:sldMkLst>
          <pc:docMk/>
          <pc:sldMk cId="2126172313" sldId="427"/>
        </pc:sldMkLst>
      </pc:sldChg>
      <pc:sldChg chg="del">
        <pc:chgData name="Damian Gordon" userId="796278f3-970d-4a3b-8137-dc597a054133" providerId="ADAL" clId="{919B1778-074C-4E8C-98DD-2F309CC4C1DD}" dt="2025-03-02T06:38:59.602" v="81" actId="47"/>
        <pc:sldMkLst>
          <pc:docMk/>
          <pc:sldMk cId="3444012768" sldId="428"/>
        </pc:sldMkLst>
      </pc:sldChg>
      <pc:sldChg chg="del">
        <pc:chgData name="Damian Gordon" userId="796278f3-970d-4a3b-8137-dc597a054133" providerId="ADAL" clId="{919B1778-074C-4E8C-98DD-2F309CC4C1DD}" dt="2025-03-02T06:38:16.450" v="79" actId="47"/>
        <pc:sldMkLst>
          <pc:docMk/>
          <pc:sldMk cId="3735875418" sldId="430"/>
        </pc:sldMkLst>
      </pc:sldChg>
      <pc:sldChg chg="del">
        <pc:chgData name="Damian Gordon" userId="796278f3-970d-4a3b-8137-dc597a054133" providerId="ADAL" clId="{919B1778-074C-4E8C-98DD-2F309CC4C1DD}" dt="2025-03-02T06:38:23.439" v="80" actId="47"/>
        <pc:sldMkLst>
          <pc:docMk/>
          <pc:sldMk cId="1250634738" sldId="478"/>
        </pc:sldMkLst>
      </pc:sldChg>
      <pc:sldChg chg="del">
        <pc:chgData name="Damian Gordon" userId="796278f3-970d-4a3b-8137-dc597a054133" providerId="ADAL" clId="{919B1778-074C-4E8C-98DD-2F309CC4C1DD}" dt="2025-03-02T06:38:59.602" v="81" actId="47"/>
        <pc:sldMkLst>
          <pc:docMk/>
          <pc:sldMk cId="349856633" sldId="480"/>
        </pc:sldMkLst>
      </pc:sldChg>
      <pc:sldChg chg="del">
        <pc:chgData name="Damian Gordon" userId="796278f3-970d-4a3b-8137-dc597a054133" providerId="ADAL" clId="{919B1778-074C-4E8C-98DD-2F309CC4C1DD}" dt="2025-03-02T06:38:16.450" v="79" actId="47"/>
        <pc:sldMkLst>
          <pc:docMk/>
          <pc:sldMk cId="848709099" sldId="486"/>
        </pc:sldMkLst>
      </pc:sldChg>
      <pc:sldChg chg="del">
        <pc:chgData name="Damian Gordon" userId="796278f3-970d-4a3b-8137-dc597a054133" providerId="ADAL" clId="{919B1778-074C-4E8C-98DD-2F309CC4C1DD}" dt="2025-03-02T06:38:59.602" v="81" actId="47"/>
        <pc:sldMkLst>
          <pc:docMk/>
          <pc:sldMk cId="1679135151" sldId="487"/>
        </pc:sldMkLst>
      </pc:sldChg>
      <pc:sldChg chg="del">
        <pc:chgData name="Damian Gordon" userId="796278f3-970d-4a3b-8137-dc597a054133" providerId="ADAL" clId="{919B1778-074C-4E8C-98DD-2F309CC4C1DD}" dt="2025-03-02T06:38:59.602" v="81" actId="47"/>
        <pc:sldMkLst>
          <pc:docMk/>
          <pc:sldMk cId="468201085" sldId="488"/>
        </pc:sldMkLst>
      </pc:sldChg>
      <pc:sldChg chg="del">
        <pc:chgData name="Damian Gordon" userId="796278f3-970d-4a3b-8137-dc597a054133" providerId="ADAL" clId="{919B1778-074C-4E8C-98DD-2F309CC4C1DD}" dt="2025-03-02T06:37:24.192" v="78" actId="47"/>
        <pc:sldMkLst>
          <pc:docMk/>
          <pc:sldMk cId="2776212791" sldId="489"/>
        </pc:sldMkLst>
      </pc:sldChg>
      <pc:sldChg chg="del">
        <pc:chgData name="Damian Gordon" userId="796278f3-970d-4a3b-8137-dc597a054133" providerId="ADAL" clId="{919B1778-074C-4E8C-98DD-2F309CC4C1DD}" dt="2025-03-02T06:38:59.602" v="81" actId="47"/>
        <pc:sldMkLst>
          <pc:docMk/>
          <pc:sldMk cId="321370623" sldId="490"/>
        </pc:sldMkLst>
      </pc:sldChg>
      <pc:sldChg chg="del">
        <pc:chgData name="Damian Gordon" userId="796278f3-970d-4a3b-8137-dc597a054133" providerId="ADAL" clId="{919B1778-074C-4E8C-98DD-2F309CC4C1DD}" dt="2025-03-02T06:38:59.602" v="81" actId="47"/>
        <pc:sldMkLst>
          <pc:docMk/>
          <pc:sldMk cId="535749269" sldId="491"/>
        </pc:sldMkLst>
      </pc:sldChg>
      <pc:sldChg chg="del">
        <pc:chgData name="Damian Gordon" userId="796278f3-970d-4a3b-8137-dc597a054133" providerId="ADAL" clId="{919B1778-074C-4E8C-98DD-2F309CC4C1DD}" dt="2025-03-02T06:38:16.450" v="79" actId="47"/>
        <pc:sldMkLst>
          <pc:docMk/>
          <pc:sldMk cId="2805120833" sldId="492"/>
        </pc:sldMkLst>
      </pc:sldChg>
      <pc:sldChg chg="del">
        <pc:chgData name="Damian Gordon" userId="796278f3-970d-4a3b-8137-dc597a054133" providerId="ADAL" clId="{919B1778-074C-4E8C-98DD-2F309CC4C1DD}" dt="2025-03-02T06:38:59.602" v="81" actId="47"/>
        <pc:sldMkLst>
          <pc:docMk/>
          <pc:sldMk cId="1973658102" sldId="493"/>
        </pc:sldMkLst>
      </pc:sldChg>
      <pc:sldChg chg="del">
        <pc:chgData name="Damian Gordon" userId="796278f3-970d-4a3b-8137-dc597a054133" providerId="ADAL" clId="{919B1778-074C-4E8C-98DD-2F309CC4C1DD}" dt="2025-03-02T06:38:16.450" v="79" actId="47"/>
        <pc:sldMkLst>
          <pc:docMk/>
          <pc:sldMk cId="3685673864" sldId="494"/>
        </pc:sldMkLst>
      </pc:sldChg>
      <pc:sldChg chg="del">
        <pc:chgData name="Damian Gordon" userId="796278f3-970d-4a3b-8137-dc597a054133" providerId="ADAL" clId="{919B1778-074C-4E8C-98DD-2F309CC4C1DD}" dt="2025-03-02T06:38:16.450" v="79" actId="47"/>
        <pc:sldMkLst>
          <pc:docMk/>
          <pc:sldMk cId="2168346399" sldId="495"/>
        </pc:sldMkLst>
      </pc:sldChg>
      <pc:sldChg chg="del">
        <pc:chgData name="Damian Gordon" userId="796278f3-970d-4a3b-8137-dc597a054133" providerId="ADAL" clId="{919B1778-074C-4E8C-98DD-2F309CC4C1DD}" dt="2025-03-02T06:38:59.602" v="81" actId="47"/>
        <pc:sldMkLst>
          <pc:docMk/>
          <pc:sldMk cId="2144767101" sldId="496"/>
        </pc:sldMkLst>
      </pc:sldChg>
      <pc:sldChg chg="del">
        <pc:chgData name="Damian Gordon" userId="796278f3-970d-4a3b-8137-dc597a054133" providerId="ADAL" clId="{919B1778-074C-4E8C-98DD-2F309CC4C1DD}" dt="2025-03-02T06:38:59.602" v="81" actId="47"/>
        <pc:sldMkLst>
          <pc:docMk/>
          <pc:sldMk cId="2611996078" sldId="497"/>
        </pc:sldMkLst>
      </pc:sldChg>
      <pc:sldChg chg="del">
        <pc:chgData name="Damian Gordon" userId="796278f3-970d-4a3b-8137-dc597a054133" providerId="ADAL" clId="{919B1778-074C-4E8C-98DD-2F309CC4C1DD}" dt="2025-03-02T06:38:59.602" v="81" actId="47"/>
        <pc:sldMkLst>
          <pc:docMk/>
          <pc:sldMk cId="3503270740" sldId="498"/>
        </pc:sldMkLst>
      </pc:sldChg>
      <pc:sldChg chg="del">
        <pc:chgData name="Damian Gordon" userId="796278f3-970d-4a3b-8137-dc597a054133" providerId="ADAL" clId="{919B1778-074C-4E8C-98DD-2F309CC4C1DD}" dt="2025-03-02T06:38:59.602" v="81" actId="47"/>
        <pc:sldMkLst>
          <pc:docMk/>
          <pc:sldMk cId="1287606445" sldId="499"/>
        </pc:sldMkLst>
      </pc:sldChg>
      <pc:sldChg chg="del">
        <pc:chgData name="Damian Gordon" userId="796278f3-970d-4a3b-8137-dc597a054133" providerId="ADAL" clId="{919B1778-074C-4E8C-98DD-2F309CC4C1DD}" dt="2025-03-02T06:38:59.602" v="81" actId="47"/>
        <pc:sldMkLst>
          <pc:docMk/>
          <pc:sldMk cId="2134427442" sldId="500"/>
        </pc:sldMkLst>
      </pc:sldChg>
      <pc:sldChg chg="del">
        <pc:chgData name="Damian Gordon" userId="796278f3-970d-4a3b-8137-dc597a054133" providerId="ADAL" clId="{919B1778-074C-4E8C-98DD-2F309CC4C1DD}" dt="2025-03-02T06:38:59.602" v="81" actId="47"/>
        <pc:sldMkLst>
          <pc:docMk/>
          <pc:sldMk cId="3935890140" sldId="501"/>
        </pc:sldMkLst>
      </pc:sldChg>
      <pc:sldChg chg="del">
        <pc:chgData name="Damian Gordon" userId="796278f3-970d-4a3b-8137-dc597a054133" providerId="ADAL" clId="{919B1778-074C-4E8C-98DD-2F309CC4C1DD}" dt="2025-03-02T06:38:59.602" v="81" actId="47"/>
        <pc:sldMkLst>
          <pc:docMk/>
          <pc:sldMk cId="436522494" sldId="506"/>
        </pc:sldMkLst>
      </pc:sldChg>
      <pc:sldChg chg="del">
        <pc:chgData name="Damian Gordon" userId="796278f3-970d-4a3b-8137-dc597a054133" providerId="ADAL" clId="{919B1778-074C-4E8C-98DD-2F309CC4C1DD}" dt="2025-03-02T06:37:24.192" v="78" actId="47"/>
        <pc:sldMkLst>
          <pc:docMk/>
          <pc:sldMk cId="3155610287" sldId="507"/>
        </pc:sldMkLst>
      </pc:sldChg>
      <pc:sldChg chg="del">
        <pc:chgData name="Damian Gordon" userId="796278f3-970d-4a3b-8137-dc597a054133" providerId="ADAL" clId="{919B1778-074C-4E8C-98DD-2F309CC4C1DD}" dt="2025-03-02T06:38:59.602" v="81" actId="47"/>
        <pc:sldMkLst>
          <pc:docMk/>
          <pc:sldMk cId="3112372543" sldId="508"/>
        </pc:sldMkLst>
      </pc:sldChg>
      <pc:sldChg chg="del">
        <pc:chgData name="Damian Gordon" userId="796278f3-970d-4a3b-8137-dc597a054133" providerId="ADAL" clId="{919B1778-074C-4E8C-98DD-2F309CC4C1DD}" dt="2025-03-02T06:38:59.602" v="81" actId="47"/>
        <pc:sldMkLst>
          <pc:docMk/>
          <pc:sldMk cId="2358207514" sldId="510"/>
        </pc:sldMkLst>
      </pc:sldChg>
      <pc:sldChg chg="del">
        <pc:chgData name="Damian Gordon" userId="796278f3-970d-4a3b-8137-dc597a054133" providerId="ADAL" clId="{919B1778-074C-4E8C-98DD-2F309CC4C1DD}" dt="2025-03-02T06:38:59.602" v="81" actId="47"/>
        <pc:sldMkLst>
          <pc:docMk/>
          <pc:sldMk cId="1065427732" sldId="512"/>
        </pc:sldMkLst>
      </pc:sldChg>
      <pc:sldChg chg="del">
        <pc:chgData name="Damian Gordon" userId="796278f3-970d-4a3b-8137-dc597a054133" providerId="ADAL" clId="{919B1778-074C-4E8C-98DD-2F309CC4C1DD}" dt="2025-03-02T06:38:59.602" v="81" actId="47"/>
        <pc:sldMkLst>
          <pc:docMk/>
          <pc:sldMk cId="2805823568" sldId="513"/>
        </pc:sldMkLst>
      </pc:sldChg>
      <pc:sldChg chg="del">
        <pc:chgData name="Damian Gordon" userId="796278f3-970d-4a3b-8137-dc597a054133" providerId="ADAL" clId="{919B1778-074C-4E8C-98DD-2F309CC4C1DD}" dt="2025-03-02T06:38:59.602" v="81" actId="47"/>
        <pc:sldMkLst>
          <pc:docMk/>
          <pc:sldMk cId="51356831" sldId="514"/>
        </pc:sldMkLst>
      </pc:sldChg>
      <pc:sldChg chg="del">
        <pc:chgData name="Damian Gordon" userId="796278f3-970d-4a3b-8137-dc597a054133" providerId="ADAL" clId="{919B1778-074C-4E8C-98DD-2F309CC4C1DD}" dt="2025-03-02T06:38:59.602" v="81" actId="47"/>
        <pc:sldMkLst>
          <pc:docMk/>
          <pc:sldMk cId="1660847515" sldId="515"/>
        </pc:sldMkLst>
      </pc:sldChg>
      <pc:sldChg chg="del">
        <pc:chgData name="Damian Gordon" userId="796278f3-970d-4a3b-8137-dc597a054133" providerId="ADAL" clId="{919B1778-074C-4E8C-98DD-2F309CC4C1DD}" dt="2025-03-02T06:38:59.602" v="81" actId="47"/>
        <pc:sldMkLst>
          <pc:docMk/>
          <pc:sldMk cId="751576470" sldId="516"/>
        </pc:sldMkLst>
      </pc:sldChg>
      <pc:sldChg chg="del">
        <pc:chgData name="Damian Gordon" userId="796278f3-970d-4a3b-8137-dc597a054133" providerId="ADAL" clId="{919B1778-074C-4E8C-98DD-2F309CC4C1DD}" dt="2025-03-02T06:38:59.602" v="81" actId="47"/>
        <pc:sldMkLst>
          <pc:docMk/>
          <pc:sldMk cId="3252471190" sldId="520"/>
        </pc:sldMkLst>
      </pc:sldChg>
      <pc:sldChg chg="del">
        <pc:chgData name="Damian Gordon" userId="796278f3-970d-4a3b-8137-dc597a054133" providerId="ADAL" clId="{919B1778-074C-4E8C-98DD-2F309CC4C1DD}" dt="2025-03-02T06:38:59.602" v="81" actId="47"/>
        <pc:sldMkLst>
          <pc:docMk/>
          <pc:sldMk cId="580184904" sldId="521"/>
        </pc:sldMkLst>
      </pc:sldChg>
      <pc:sldChg chg="del">
        <pc:chgData name="Damian Gordon" userId="796278f3-970d-4a3b-8137-dc597a054133" providerId="ADAL" clId="{919B1778-074C-4E8C-98DD-2F309CC4C1DD}" dt="2025-03-02T06:38:59.602" v="81" actId="47"/>
        <pc:sldMkLst>
          <pc:docMk/>
          <pc:sldMk cId="288856822" sldId="522"/>
        </pc:sldMkLst>
      </pc:sldChg>
      <pc:sldChg chg="del">
        <pc:chgData name="Damian Gordon" userId="796278f3-970d-4a3b-8137-dc597a054133" providerId="ADAL" clId="{919B1778-074C-4E8C-98DD-2F309CC4C1DD}" dt="2025-03-02T06:38:59.602" v="81" actId="47"/>
        <pc:sldMkLst>
          <pc:docMk/>
          <pc:sldMk cId="1675270746" sldId="523"/>
        </pc:sldMkLst>
      </pc:sldChg>
      <pc:sldChg chg="del">
        <pc:chgData name="Damian Gordon" userId="796278f3-970d-4a3b-8137-dc597a054133" providerId="ADAL" clId="{919B1778-074C-4E8C-98DD-2F309CC4C1DD}" dt="2025-03-02T06:38:59.602" v="81" actId="47"/>
        <pc:sldMkLst>
          <pc:docMk/>
          <pc:sldMk cId="1724087362" sldId="525"/>
        </pc:sldMkLst>
      </pc:sldChg>
      <pc:sldChg chg="del">
        <pc:chgData name="Damian Gordon" userId="796278f3-970d-4a3b-8137-dc597a054133" providerId="ADAL" clId="{919B1778-074C-4E8C-98DD-2F309CC4C1DD}" dt="2025-03-02T06:38:59.602" v="81" actId="47"/>
        <pc:sldMkLst>
          <pc:docMk/>
          <pc:sldMk cId="3084326706" sldId="526"/>
        </pc:sldMkLst>
      </pc:sldChg>
      <pc:sldChg chg="del">
        <pc:chgData name="Damian Gordon" userId="796278f3-970d-4a3b-8137-dc597a054133" providerId="ADAL" clId="{919B1778-074C-4E8C-98DD-2F309CC4C1DD}" dt="2025-03-02T06:38:59.602" v="81" actId="47"/>
        <pc:sldMkLst>
          <pc:docMk/>
          <pc:sldMk cId="3893540225" sldId="527"/>
        </pc:sldMkLst>
      </pc:sldChg>
      <pc:sldChg chg="del">
        <pc:chgData name="Damian Gordon" userId="796278f3-970d-4a3b-8137-dc597a054133" providerId="ADAL" clId="{919B1778-074C-4E8C-98DD-2F309CC4C1DD}" dt="2025-03-02T06:38:59.602" v="81" actId="47"/>
        <pc:sldMkLst>
          <pc:docMk/>
          <pc:sldMk cId="1027778201" sldId="528"/>
        </pc:sldMkLst>
      </pc:sldChg>
      <pc:sldChg chg="del">
        <pc:chgData name="Damian Gordon" userId="796278f3-970d-4a3b-8137-dc597a054133" providerId="ADAL" clId="{919B1778-074C-4E8C-98DD-2F309CC4C1DD}" dt="2025-03-02T06:38:59.602" v="81" actId="47"/>
        <pc:sldMkLst>
          <pc:docMk/>
          <pc:sldMk cId="1255027423" sldId="529"/>
        </pc:sldMkLst>
      </pc:sldChg>
      <pc:sldChg chg="del">
        <pc:chgData name="Damian Gordon" userId="796278f3-970d-4a3b-8137-dc597a054133" providerId="ADAL" clId="{919B1778-074C-4E8C-98DD-2F309CC4C1DD}" dt="2025-03-02T06:38:59.602" v="81" actId="47"/>
        <pc:sldMkLst>
          <pc:docMk/>
          <pc:sldMk cId="3501501749" sldId="530"/>
        </pc:sldMkLst>
      </pc:sldChg>
      <pc:sldChg chg="del">
        <pc:chgData name="Damian Gordon" userId="796278f3-970d-4a3b-8137-dc597a054133" providerId="ADAL" clId="{919B1778-074C-4E8C-98DD-2F309CC4C1DD}" dt="2025-03-02T06:38:59.602" v="81" actId="47"/>
        <pc:sldMkLst>
          <pc:docMk/>
          <pc:sldMk cId="1762826304" sldId="531"/>
        </pc:sldMkLst>
      </pc:sldChg>
      <pc:sldChg chg="del">
        <pc:chgData name="Damian Gordon" userId="796278f3-970d-4a3b-8137-dc597a054133" providerId="ADAL" clId="{919B1778-074C-4E8C-98DD-2F309CC4C1DD}" dt="2025-03-02T06:38:59.602" v="81" actId="47"/>
        <pc:sldMkLst>
          <pc:docMk/>
          <pc:sldMk cId="105297568" sldId="532"/>
        </pc:sldMkLst>
      </pc:sldChg>
      <pc:sldChg chg="del">
        <pc:chgData name="Damian Gordon" userId="796278f3-970d-4a3b-8137-dc597a054133" providerId="ADAL" clId="{919B1778-074C-4E8C-98DD-2F309CC4C1DD}" dt="2025-03-02T06:38:59.602" v="81" actId="47"/>
        <pc:sldMkLst>
          <pc:docMk/>
          <pc:sldMk cId="2032805289" sldId="533"/>
        </pc:sldMkLst>
      </pc:sldChg>
      <pc:sldChg chg="del">
        <pc:chgData name="Damian Gordon" userId="796278f3-970d-4a3b-8137-dc597a054133" providerId="ADAL" clId="{919B1778-074C-4E8C-98DD-2F309CC4C1DD}" dt="2025-03-02T06:38:59.602" v="81" actId="47"/>
        <pc:sldMkLst>
          <pc:docMk/>
          <pc:sldMk cId="203496034" sldId="534"/>
        </pc:sldMkLst>
      </pc:sldChg>
      <pc:sldChg chg="del">
        <pc:chgData name="Damian Gordon" userId="796278f3-970d-4a3b-8137-dc597a054133" providerId="ADAL" clId="{919B1778-074C-4E8C-98DD-2F309CC4C1DD}" dt="2025-03-02T06:38:59.602" v="81" actId="47"/>
        <pc:sldMkLst>
          <pc:docMk/>
          <pc:sldMk cId="2543198833" sldId="535"/>
        </pc:sldMkLst>
      </pc:sldChg>
      <pc:sldChg chg="del">
        <pc:chgData name="Damian Gordon" userId="796278f3-970d-4a3b-8137-dc597a054133" providerId="ADAL" clId="{919B1778-074C-4E8C-98DD-2F309CC4C1DD}" dt="2025-03-02T06:38:59.602" v="81" actId="47"/>
        <pc:sldMkLst>
          <pc:docMk/>
          <pc:sldMk cId="900451400" sldId="536"/>
        </pc:sldMkLst>
      </pc:sldChg>
      <pc:sldChg chg="del">
        <pc:chgData name="Damian Gordon" userId="796278f3-970d-4a3b-8137-dc597a054133" providerId="ADAL" clId="{919B1778-074C-4E8C-98DD-2F309CC4C1DD}" dt="2025-03-02T06:38:59.602" v="81" actId="47"/>
        <pc:sldMkLst>
          <pc:docMk/>
          <pc:sldMk cId="2958111492" sldId="537"/>
        </pc:sldMkLst>
      </pc:sldChg>
      <pc:sldChg chg="del">
        <pc:chgData name="Damian Gordon" userId="796278f3-970d-4a3b-8137-dc597a054133" providerId="ADAL" clId="{919B1778-074C-4E8C-98DD-2F309CC4C1DD}" dt="2025-03-02T06:38:59.602" v="81" actId="47"/>
        <pc:sldMkLst>
          <pc:docMk/>
          <pc:sldMk cId="3626197653" sldId="538"/>
        </pc:sldMkLst>
      </pc:sldChg>
      <pc:sldChg chg="del">
        <pc:chgData name="Damian Gordon" userId="796278f3-970d-4a3b-8137-dc597a054133" providerId="ADAL" clId="{919B1778-074C-4E8C-98DD-2F309CC4C1DD}" dt="2025-03-02T06:38:59.602" v="81" actId="47"/>
        <pc:sldMkLst>
          <pc:docMk/>
          <pc:sldMk cId="2945392568" sldId="539"/>
        </pc:sldMkLst>
      </pc:sldChg>
      <pc:sldChg chg="del">
        <pc:chgData name="Damian Gordon" userId="796278f3-970d-4a3b-8137-dc597a054133" providerId="ADAL" clId="{919B1778-074C-4E8C-98DD-2F309CC4C1DD}" dt="2025-03-02T06:38:59.602" v="81" actId="47"/>
        <pc:sldMkLst>
          <pc:docMk/>
          <pc:sldMk cId="1342507811" sldId="540"/>
        </pc:sldMkLst>
      </pc:sldChg>
      <pc:sldChg chg="del">
        <pc:chgData name="Damian Gordon" userId="796278f3-970d-4a3b-8137-dc597a054133" providerId="ADAL" clId="{919B1778-074C-4E8C-98DD-2F309CC4C1DD}" dt="2025-03-02T06:38:59.602" v="81" actId="47"/>
        <pc:sldMkLst>
          <pc:docMk/>
          <pc:sldMk cId="3739348518" sldId="541"/>
        </pc:sldMkLst>
      </pc:sldChg>
      <pc:sldChg chg="del">
        <pc:chgData name="Damian Gordon" userId="796278f3-970d-4a3b-8137-dc597a054133" providerId="ADAL" clId="{919B1778-074C-4E8C-98DD-2F309CC4C1DD}" dt="2025-03-02T06:37:24.192" v="78" actId="47"/>
        <pc:sldMkLst>
          <pc:docMk/>
          <pc:sldMk cId="2594457080" sldId="542"/>
        </pc:sldMkLst>
      </pc:sldChg>
      <pc:sldChg chg="del">
        <pc:chgData name="Damian Gordon" userId="796278f3-970d-4a3b-8137-dc597a054133" providerId="ADAL" clId="{919B1778-074C-4E8C-98DD-2F309CC4C1DD}" dt="2025-03-02T06:37:24.192" v="78" actId="47"/>
        <pc:sldMkLst>
          <pc:docMk/>
          <pc:sldMk cId="1251934436" sldId="544"/>
        </pc:sldMkLst>
      </pc:sldChg>
      <pc:sldChg chg="del">
        <pc:chgData name="Damian Gordon" userId="796278f3-970d-4a3b-8137-dc597a054133" providerId="ADAL" clId="{919B1778-074C-4E8C-98DD-2F309CC4C1DD}" dt="2025-03-02T06:38:59.602" v="81" actId="47"/>
        <pc:sldMkLst>
          <pc:docMk/>
          <pc:sldMk cId="1691263524" sldId="545"/>
        </pc:sldMkLst>
      </pc:sldChg>
      <pc:sldChg chg="del">
        <pc:chgData name="Damian Gordon" userId="796278f3-970d-4a3b-8137-dc597a054133" providerId="ADAL" clId="{919B1778-074C-4E8C-98DD-2F309CC4C1DD}" dt="2025-03-02T06:38:59.602" v="81" actId="47"/>
        <pc:sldMkLst>
          <pc:docMk/>
          <pc:sldMk cId="3079019077" sldId="546"/>
        </pc:sldMkLst>
      </pc:sldChg>
      <pc:sldChg chg="del">
        <pc:chgData name="Damian Gordon" userId="796278f3-970d-4a3b-8137-dc597a054133" providerId="ADAL" clId="{919B1778-074C-4E8C-98DD-2F309CC4C1DD}" dt="2025-03-02T06:38:59.602" v="81" actId="47"/>
        <pc:sldMkLst>
          <pc:docMk/>
          <pc:sldMk cId="4286275200" sldId="547"/>
        </pc:sldMkLst>
      </pc:sldChg>
      <pc:sldChg chg="del">
        <pc:chgData name="Damian Gordon" userId="796278f3-970d-4a3b-8137-dc597a054133" providerId="ADAL" clId="{919B1778-074C-4E8C-98DD-2F309CC4C1DD}" dt="2025-03-02T06:38:59.602" v="81" actId="47"/>
        <pc:sldMkLst>
          <pc:docMk/>
          <pc:sldMk cId="4245555334" sldId="548"/>
        </pc:sldMkLst>
      </pc:sldChg>
      <pc:sldChg chg="del">
        <pc:chgData name="Damian Gordon" userId="796278f3-970d-4a3b-8137-dc597a054133" providerId="ADAL" clId="{919B1778-074C-4E8C-98DD-2F309CC4C1DD}" dt="2025-03-02T06:38:59.602" v="81" actId="47"/>
        <pc:sldMkLst>
          <pc:docMk/>
          <pc:sldMk cId="2596279016" sldId="549"/>
        </pc:sldMkLst>
      </pc:sldChg>
      <pc:sldChg chg="del">
        <pc:chgData name="Damian Gordon" userId="796278f3-970d-4a3b-8137-dc597a054133" providerId="ADAL" clId="{919B1778-074C-4E8C-98DD-2F309CC4C1DD}" dt="2025-03-02T06:38:59.602" v="81" actId="47"/>
        <pc:sldMkLst>
          <pc:docMk/>
          <pc:sldMk cId="1224993290" sldId="550"/>
        </pc:sldMkLst>
      </pc:sldChg>
      <pc:sldChg chg="del">
        <pc:chgData name="Damian Gordon" userId="796278f3-970d-4a3b-8137-dc597a054133" providerId="ADAL" clId="{919B1778-074C-4E8C-98DD-2F309CC4C1DD}" dt="2025-03-02T06:38:59.602" v="81" actId="47"/>
        <pc:sldMkLst>
          <pc:docMk/>
          <pc:sldMk cId="198791789" sldId="551"/>
        </pc:sldMkLst>
      </pc:sldChg>
      <pc:sldChg chg="del">
        <pc:chgData name="Damian Gordon" userId="796278f3-970d-4a3b-8137-dc597a054133" providerId="ADAL" clId="{919B1778-074C-4E8C-98DD-2F309CC4C1DD}" dt="2025-03-02T06:38:59.602" v="81" actId="47"/>
        <pc:sldMkLst>
          <pc:docMk/>
          <pc:sldMk cId="1033895115" sldId="552"/>
        </pc:sldMkLst>
      </pc:sldChg>
      <pc:sldChg chg="del">
        <pc:chgData name="Damian Gordon" userId="796278f3-970d-4a3b-8137-dc597a054133" providerId="ADAL" clId="{919B1778-074C-4E8C-98DD-2F309CC4C1DD}" dt="2025-03-02T06:37:24.192" v="78" actId="47"/>
        <pc:sldMkLst>
          <pc:docMk/>
          <pc:sldMk cId="2594675155" sldId="553"/>
        </pc:sldMkLst>
      </pc:sldChg>
      <pc:sldChg chg="del">
        <pc:chgData name="Damian Gordon" userId="796278f3-970d-4a3b-8137-dc597a054133" providerId="ADAL" clId="{919B1778-074C-4E8C-98DD-2F309CC4C1DD}" dt="2025-03-02T06:38:59.602" v="81" actId="47"/>
        <pc:sldMkLst>
          <pc:docMk/>
          <pc:sldMk cId="1565139739" sldId="556"/>
        </pc:sldMkLst>
      </pc:sldChg>
      <pc:sldChg chg="del">
        <pc:chgData name="Damian Gordon" userId="796278f3-970d-4a3b-8137-dc597a054133" providerId="ADAL" clId="{919B1778-074C-4E8C-98DD-2F309CC4C1DD}" dt="2025-03-02T06:38:16.450" v="79" actId="47"/>
        <pc:sldMkLst>
          <pc:docMk/>
          <pc:sldMk cId="526580696" sldId="557"/>
        </pc:sldMkLst>
      </pc:sldChg>
      <pc:sldChg chg="del">
        <pc:chgData name="Damian Gordon" userId="796278f3-970d-4a3b-8137-dc597a054133" providerId="ADAL" clId="{919B1778-074C-4E8C-98DD-2F309CC4C1DD}" dt="2025-03-02T06:38:59.602" v="81" actId="47"/>
        <pc:sldMkLst>
          <pc:docMk/>
          <pc:sldMk cId="2394449055" sldId="558"/>
        </pc:sldMkLst>
      </pc:sldChg>
      <pc:sldChg chg="del">
        <pc:chgData name="Damian Gordon" userId="796278f3-970d-4a3b-8137-dc597a054133" providerId="ADAL" clId="{919B1778-074C-4E8C-98DD-2F309CC4C1DD}" dt="2025-03-02T06:38:16.450" v="79" actId="47"/>
        <pc:sldMkLst>
          <pc:docMk/>
          <pc:sldMk cId="2032234403" sldId="559"/>
        </pc:sldMkLst>
      </pc:sldChg>
      <pc:sldChg chg="del">
        <pc:chgData name="Damian Gordon" userId="796278f3-970d-4a3b-8137-dc597a054133" providerId="ADAL" clId="{919B1778-074C-4E8C-98DD-2F309CC4C1DD}" dt="2025-03-02T06:38:16.450" v="79" actId="47"/>
        <pc:sldMkLst>
          <pc:docMk/>
          <pc:sldMk cId="2416151916" sldId="560"/>
        </pc:sldMkLst>
      </pc:sldChg>
      <pc:sldChg chg="del">
        <pc:chgData name="Damian Gordon" userId="796278f3-970d-4a3b-8137-dc597a054133" providerId="ADAL" clId="{919B1778-074C-4E8C-98DD-2F309CC4C1DD}" dt="2025-03-02T06:38:16.450" v="79" actId="47"/>
        <pc:sldMkLst>
          <pc:docMk/>
          <pc:sldMk cId="3875053995" sldId="561"/>
        </pc:sldMkLst>
      </pc:sldChg>
      <pc:sldChg chg="del">
        <pc:chgData name="Damian Gordon" userId="796278f3-970d-4a3b-8137-dc597a054133" providerId="ADAL" clId="{919B1778-074C-4E8C-98DD-2F309CC4C1DD}" dt="2025-03-02T06:38:59.602" v="81" actId="47"/>
        <pc:sldMkLst>
          <pc:docMk/>
          <pc:sldMk cId="1239030630" sldId="562"/>
        </pc:sldMkLst>
      </pc:sldChg>
      <pc:sldChg chg="del">
        <pc:chgData name="Damian Gordon" userId="796278f3-970d-4a3b-8137-dc597a054133" providerId="ADAL" clId="{919B1778-074C-4E8C-98DD-2F309CC4C1DD}" dt="2025-03-02T06:38:59.602" v="81" actId="47"/>
        <pc:sldMkLst>
          <pc:docMk/>
          <pc:sldMk cId="3654113776" sldId="563"/>
        </pc:sldMkLst>
      </pc:sldChg>
      <pc:sldChg chg="del">
        <pc:chgData name="Damian Gordon" userId="796278f3-970d-4a3b-8137-dc597a054133" providerId="ADAL" clId="{919B1778-074C-4E8C-98DD-2F309CC4C1DD}" dt="2025-03-02T06:38:59.602" v="81" actId="47"/>
        <pc:sldMkLst>
          <pc:docMk/>
          <pc:sldMk cId="4225522652" sldId="564"/>
        </pc:sldMkLst>
      </pc:sldChg>
      <pc:sldChg chg="del">
        <pc:chgData name="Damian Gordon" userId="796278f3-970d-4a3b-8137-dc597a054133" providerId="ADAL" clId="{919B1778-074C-4E8C-98DD-2F309CC4C1DD}" dt="2025-03-02T06:38:16.450" v="79" actId="47"/>
        <pc:sldMkLst>
          <pc:docMk/>
          <pc:sldMk cId="41597393" sldId="565"/>
        </pc:sldMkLst>
      </pc:sldChg>
      <pc:sldChg chg="del">
        <pc:chgData name="Damian Gordon" userId="796278f3-970d-4a3b-8137-dc597a054133" providerId="ADAL" clId="{919B1778-074C-4E8C-98DD-2F309CC4C1DD}" dt="2025-03-02T06:38:16.450" v="79" actId="47"/>
        <pc:sldMkLst>
          <pc:docMk/>
          <pc:sldMk cId="3924567436" sldId="566"/>
        </pc:sldMkLst>
      </pc:sldChg>
      <pc:sldChg chg="del">
        <pc:chgData name="Damian Gordon" userId="796278f3-970d-4a3b-8137-dc597a054133" providerId="ADAL" clId="{919B1778-074C-4E8C-98DD-2F309CC4C1DD}" dt="2025-03-02T06:38:16.450" v="79" actId="47"/>
        <pc:sldMkLst>
          <pc:docMk/>
          <pc:sldMk cId="3989274539" sldId="567"/>
        </pc:sldMkLst>
      </pc:sldChg>
      <pc:sldChg chg="del">
        <pc:chgData name="Damian Gordon" userId="796278f3-970d-4a3b-8137-dc597a054133" providerId="ADAL" clId="{919B1778-074C-4E8C-98DD-2F309CC4C1DD}" dt="2025-03-02T06:38:16.450" v="79" actId="47"/>
        <pc:sldMkLst>
          <pc:docMk/>
          <pc:sldMk cId="3490883361" sldId="568"/>
        </pc:sldMkLst>
      </pc:sldChg>
      <pc:sldChg chg="del">
        <pc:chgData name="Damian Gordon" userId="796278f3-970d-4a3b-8137-dc597a054133" providerId="ADAL" clId="{919B1778-074C-4E8C-98DD-2F309CC4C1DD}" dt="2025-03-02T06:38:16.450" v="79" actId="47"/>
        <pc:sldMkLst>
          <pc:docMk/>
          <pc:sldMk cId="4224188240" sldId="569"/>
        </pc:sldMkLst>
      </pc:sldChg>
      <pc:sldChg chg="del">
        <pc:chgData name="Damian Gordon" userId="796278f3-970d-4a3b-8137-dc597a054133" providerId="ADAL" clId="{919B1778-074C-4E8C-98DD-2F309CC4C1DD}" dt="2025-03-02T06:38:16.450" v="79" actId="47"/>
        <pc:sldMkLst>
          <pc:docMk/>
          <pc:sldMk cId="1210758149" sldId="570"/>
        </pc:sldMkLst>
      </pc:sldChg>
      <pc:sldChg chg="del">
        <pc:chgData name="Damian Gordon" userId="796278f3-970d-4a3b-8137-dc597a054133" providerId="ADAL" clId="{919B1778-074C-4E8C-98DD-2F309CC4C1DD}" dt="2025-03-02T06:38:16.450" v="79" actId="47"/>
        <pc:sldMkLst>
          <pc:docMk/>
          <pc:sldMk cId="1914458672" sldId="571"/>
        </pc:sldMkLst>
      </pc:sldChg>
      <pc:sldChg chg="del">
        <pc:chgData name="Damian Gordon" userId="796278f3-970d-4a3b-8137-dc597a054133" providerId="ADAL" clId="{919B1778-074C-4E8C-98DD-2F309CC4C1DD}" dt="2025-03-02T06:38:16.450" v="79" actId="47"/>
        <pc:sldMkLst>
          <pc:docMk/>
          <pc:sldMk cId="1200837232" sldId="572"/>
        </pc:sldMkLst>
      </pc:sldChg>
      <pc:sldChg chg="del">
        <pc:chgData name="Damian Gordon" userId="796278f3-970d-4a3b-8137-dc597a054133" providerId="ADAL" clId="{919B1778-074C-4E8C-98DD-2F309CC4C1DD}" dt="2025-03-02T06:38:16.450" v="79" actId="47"/>
        <pc:sldMkLst>
          <pc:docMk/>
          <pc:sldMk cId="2347922812" sldId="573"/>
        </pc:sldMkLst>
      </pc:sldChg>
      <pc:sldChg chg="del">
        <pc:chgData name="Damian Gordon" userId="796278f3-970d-4a3b-8137-dc597a054133" providerId="ADAL" clId="{919B1778-074C-4E8C-98DD-2F309CC4C1DD}" dt="2025-03-02T06:38:59.602" v="81" actId="47"/>
        <pc:sldMkLst>
          <pc:docMk/>
          <pc:sldMk cId="2069081566" sldId="575"/>
        </pc:sldMkLst>
      </pc:sldChg>
      <pc:sldChg chg="del">
        <pc:chgData name="Damian Gordon" userId="796278f3-970d-4a3b-8137-dc597a054133" providerId="ADAL" clId="{919B1778-074C-4E8C-98DD-2F309CC4C1DD}" dt="2025-03-02T06:38:59.602" v="81" actId="47"/>
        <pc:sldMkLst>
          <pc:docMk/>
          <pc:sldMk cId="4035640068" sldId="577"/>
        </pc:sldMkLst>
      </pc:sldChg>
      <pc:sldChg chg="del">
        <pc:chgData name="Damian Gordon" userId="796278f3-970d-4a3b-8137-dc597a054133" providerId="ADAL" clId="{919B1778-074C-4E8C-98DD-2F309CC4C1DD}" dt="2025-03-02T06:38:59.602" v="81" actId="47"/>
        <pc:sldMkLst>
          <pc:docMk/>
          <pc:sldMk cId="3029899255" sldId="578"/>
        </pc:sldMkLst>
      </pc:sldChg>
      <pc:sldChg chg="del">
        <pc:chgData name="Damian Gordon" userId="796278f3-970d-4a3b-8137-dc597a054133" providerId="ADAL" clId="{919B1778-074C-4E8C-98DD-2F309CC4C1DD}" dt="2025-03-02T06:38:59.602" v="81" actId="47"/>
        <pc:sldMkLst>
          <pc:docMk/>
          <pc:sldMk cId="55053776" sldId="579"/>
        </pc:sldMkLst>
      </pc:sldChg>
      <pc:sldChg chg="del">
        <pc:chgData name="Damian Gordon" userId="796278f3-970d-4a3b-8137-dc597a054133" providerId="ADAL" clId="{919B1778-074C-4E8C-98DD-2F309CC4C1DD}" dt="2025-03-02T06:38:59.602" v="81" actId="47"/>
        <pc:sldMkLst>
          <pc:docMk/>
          <pc:sldMk cId="3644117154" sldId="580"/>
        </pc:sldMkLst>
      </pc:sldChg>
      <pc:sldChg chg="del">
        <pc:chgData name="Damian Gordon" userId="796278f3-970d-4a3b-8137-dc597a054133" providerId="ADAL" clId="{919B1778-074C-4E8C-98DD-2F309CC4C1DD}" dt="2025-03-02T06:38:59.602" v="81" actId="47"/>
        <pc:sldMkLst>
          <pc:docMk/>
          <pc:sldMk cId="3742802754" sldId="583"/>
        </pc:sldMkLst>
      </pc:sldChg>
      <pc:sldChg chg="del">
        <pc:chgData name="Damian Gordon" userId="796278f3-970d-4a3b-8137-dc597a054133" providerId="ADAL" clId="{919B1778-074C-4E8C-98DD-2F309CC4C1DD}" dt="2025-03-02T06:38:59.602" v="81" actId="47"/>
        <pc:sldMkLst>
          <pc:docMk/>
          <pc:sldMk cId="3632979021" sldId="584"/>
        </pc:sldMkLst>
      </pc:sldChg>
      <pc:sldChg chg="del">
        <pc:chgData name="Damian Gordon" userId="796278f3-970d-4a3b-8137-dc597a054133" providerId="ADAL" clId="{919B1778-074C-4E8C-98DD-2F309CC4C1DD}" dt="2025-03-02T06:38:59.602" v="81" actId="47"/>
        <pc:sldMkLst>
          <pc:docMk/>
          <pc:sldMk cId="646872657" sldId="585"/>
        </pc:sldMkLst>
      </pc:sldChg>
      <pc:sldChg chg="del">
        <pc:chgData name="Damian Gordon" userId="796278f3-970d-4a3b-8137-dc597a054133" providerId="ADAL" clId="{919B1778-074C-4E8C-98DD-2F309CC4C1DD}" dt="2025-03-02T06:38:59.602" v="81" actId="47"/>
        <pc:sldMkLst>
          <pc:docMk/>
          <pc:sldMk cId="3993176113" sldId="586"/>
        </pc:sldMkLst>
      </pc:sldChg>
      <pc:sldChg chg="del">
        <pc:chgData name="Damian Gordon" userId="796278f3-970d-4a3b-8137-dc597a054133" providerId="ADAL" clId="{919B1778-074C-4E8C-98DD-2F309CC4C1DD}" dt="2025-03-02T06:38:59.602" v="81" actId="47"/>
        <pc:sldMkLst>
          <pc:docMk/>
          <pc:sldMk cId="1189190211" sldId="587"/>
        </pc:sldMkLst>
      </pc:sldChg>
      <pc:sldChg chg="del">
        <pc:chgData name="Damian Gordon" userId="796278f3-970d-4a3b-8137-dc597a054133" providerId="ADAL" clId="{919B1778-074C-4E8C-98DD-2F309CC4C1DD}" dt="2025-03-02T06:38:59.602" v="81" actId="47"/>
        <pc:sldMkLst>
          <pc:docMk/>
          <pc:sldMk cId="629788340" sldId="588"/>
        </pc:sldMkLst>
      </pc:sldChg>
      <pc:sldChg chg="del">
        <pc:chgData name="Damian Gordon" userId="796278f3-970d-4a3b-8137-dc597a054133" providerId="ADAL" clId="{919B1778-074C-4E8C-98DD-2F309CC4C1DD}" dt="2025-03-02T06:38:59.602" v="81" actId="47"/>
        <pc:sldMkLst>
          <pc:docMk/>
          <pc:sldMk cId="808008926" sldId="589"/>
        </pc:sldMkLst>
      </pc:sldChg>
      <pc:sldChg chg="del">
        <pc:chgData name="Damian Gordon" userId="796278f3-970d-4a3b-8137-dc597a054133" providerId="ADAL" clId="{919B1778-074C-4E8C-98DD-2F309CC4C1DD}" dt="2025-03-02T06:38:59.602" v="81" actId="47"/>
        <pc:sldMkLst>
          <pc:docMk/>
          <pc:sldMk cId="550738726" sldId="592"/>
        </pc:sldMkLst>
      </pc:sldChg>
      <pc:sldChg chg="del">
        <pc:chgData name="Damian Gordon" userId="796278f3-970d-4a3b-8137-dc597a054133" providerId="ADAL" clId="{919B1778-074C-4E8C-98DD-2F309CC4C1DD}" dt="2025-03-02T06:38:59.602" v="81" actId="47"/>
        <pc:sldMkLst>
          <pc:docMk/>
          <pc:sldMk cId="1268440970" sldId="593"/>
        </pc:sldMkLst>
      </pc:sldChg>
      <pc:sldChg chg="del">
        <pc:chgData name="Damian Gordon" userId="796278f3-970d-4a3b-8137-dc597a054133" providerId="ADAL" clId="{919B1778-074C-4E8C-98DD-2F309CC4C1DD}" dt="2025-03-02T06:38:59.602" v="81" actId="47"/>
        <pc:sldMkLst>
          <pc:docMk/>
          <pc:sldMk cId="2163810626" sldId="594"/>
        </pc:sldMkLst>
      </pc:sldChg>
      <pc:sldChg chg="del">
        <pc:chgData name="Damian Gordon" userId="796278f3-970d-4a3b-8137-dc597a054133" providerId="ADAL" clId="{919B1778-074C-4E8C-98DD-2F309CC4C1DD}" dt="2025-03-02T06:38:59.602" v="81" actId="47"/>
        <pc:sldMkLst>
          <pc:docMk/>
          <pc:sldMk cId="662314059" sldId="596"/>
        </pc:sldMkLst>
      </pc:sldChg>
      <pc:sldChg chg="modSp mod">
        <pc:chgData name="Damian Gordon" userId="796278f3-970d-4a3b-8137-dc597a054133" providerId="ADAL" clId="{919B1778-074C-4E8C-98DD-2F309CC4C1DD}" dt="2025-03-03T13:35:14.014" v="211" actId="20577"/>
        <pc:sldMkLst>
          <pc:docMk/>
          <pc:sldMk cId="2716447206" sldId="597"/>
        </pc:sldMkLst>
      </pc:sldChg>
      <pc:sldChg chg="del">
        <pc:chgData name="Damian Gordon" userId="796278f3-970d-4a3b-8137-dc597a054133" providerId="ADAL" clId="{919B1778-074C-4E8C-98DD-2F309CC4C1DD}" dt="2025-03-02T06:38:59.602" v="81" actId="47"/>
        <pc:sldMkLst>
          <pc:docMk/>
          <pc:sldMk cId="3582766082" sldId="597"/>
        </pc:sldMkLst>
      </pc:sldChg>
      <pc:sldChg chg="addSp delSp modSp mod">
        <pc:chgData name="Damian Gordon" userId="796278f3-970d-4a3b-8137-dc597a054133" providerId="ADAL" clId="{919B1778-074C-4E8C-98DD-2F309CC4C1DD}" dt="2025-03-03T13:43:34.448" v="544" actId="1076"/>
        <pc:sldMkLst>
          <pc:docMk/>
          <pc:sldMk cId="1857319576" sldId="600"/>
        </pc:sldMkLst>
      </pc:sldChg>
      <pc:sldChg chg="addSp delSp modSp new mod setBg addAnim setClrOvrMap">
        <pc:chgData name="Damian Gordon" userId="796278f3-970d-4a3b-8137-dc597a054133" providerId="ADAL" clId="{919B1778-074C-4E8C-98DD-2F309CC4C1DD}" dt="2025-03-03T13:32:48.713" v="140"/>
        <pc:sldMkLst>
          <pc:docMk/>
          <pc:sldMk cId="8195877" sldId="601"/>
        </pc:sldMkLst>
      </pc:sldChg>
      <pc:sldChg chg="addSp delSp modSp add mod setBg delDesignElem">
        <pc:chgData name="Damian Gordon" userId="796278f3-970d-4a3b-8137-dc597a054133" providerId="ADAL" clId="{919B1778-074C-4E8C-98DD-2F309CC4C1DD}" dt="2025-03-03T13:35:41.616" v="216" actId="26606"/>
        <pc:sldMkLst>
          <pc:docMk/>
          <pc:sldMk cId="4200376242" sldId="602"/>
        </pc:sldMkLst>
      </pc:sldChg>
      <pc:sldChg chg="addSp modSp new mod ord setBg">
        <pc:chgData name="Damian Gordon" userId="796278f3-970d-4a3b-8137-dc597a054133" providerId="ADAL" clId="{919B1778-074C-4E8C-98DD-2F309CC4C1DD}" dt="2025-03-03T13:36:24.590" v="221"/>
        <pc:sldMkLst>
          <pc:docMk/>
          <pc:sldMk cId="16645526" sldId="603"/>
        </pc:sldMkLst>
      </pc:sldChg>
      <pc:sldChg chg="modSp add mod ord">
        <pc:chgData name="Damian Gordon" userId="796278f3-970d-4a3b-8137-dc597a054133" providerId="ADAL" clId="{919B1778-074C-4E8C-98DD-2F309CC4C1DD}" dt="2025-03-03T13:39:29.302" v="497" actId="20577"/>
        <pc:sldMkLst>
          <pc:docMk/>
          <pc:sldMk cId="2448522162" sldId="604"/>
        </pc:sldMkLst>
      </pc:sldChg>
      <pc:sldChg chg="addSp modSp new mod ord setBg">
        <pc:chgData name="Damian Gordon" userId="796278f3-970d-4a3b-8137-dc597a054133" providerId="ADAL" clId="{919B1778-074C-4E8C-98DD-2F309CC4C1DD}" dt="2025-03-03T17:02:54.359" v="1747" actId="20577"/>
        <pc:sldMkLst>
          <pc:docMk/>
          <pc:sldMk cId="2830084109" sldId="605"/>
        </pc:sldMkLst>
      </pc:sldChg>
      <pc:sldChg chg="addSp delSp modSp new mod modNotesTx">
        <pc:chgData name="Damian Gordon" userId="796278f3-970d-4a3b-8137-dc597a054133" providerId="ADAL" clId="{919B1778-074C-4E8C-98DD-2F309CC4C1DD}" dt="2025-03-03T16:01:24.746" v="854" actId="27636"/>
        <pc:sldMkLst>
          <pc:docMk/>
          <pc:sldMk cId="3867253273" sldId="606"/>
        </pc:sldMkLst>
      </pc:sldChg>
      <pc:sldChg chg="addSp delSp modSp new mod setBg addAnim">
        <pc:chgData name="Damian Gordon" userId="796278f3-970d-4a3b-8137-dc597a054133" providerId="ADAL" clId="{919B1778-074C-4E8C-98DD-2F309CC4C1DD}" dt="2025-03-03T13:53:19.874" v="622"/>
        <pc:sldMkLst>
          <pc:docMk/>
          <pc:sldMk cId="596392243" sldId="607"/>
        </pc:sldMkLst>
      </pc:sldChg>
      <pc:sldChg chg="addSp delSp modSp new mod setBg">
        <pc:chgData name="Damian Gordon" userId="796278f3-970d-4a3b-8137-dc597a054133" providerId="ADAL" clId="{919B1778-074C-4E8C-98DD-2F309CC4C1DD}" dt="2025-03-03T15:43:42.321" v="654" actId="26606"/>
        <pc:sldMkLst>
          <pc:docMk/>
          <pc:sldMk cId="1419482480" sldId="608"/>
        </pc:sldMkLst>
      </pc:sldChg>
      <pc:sldChg chg="addSp delSp modSp new mod setBg modNotesTx">
        <pc:chgData name="Damian Gordon" userId="796278f3-970d-4a3b-8137-dc597a054133" providerId="ADAL" clId="{919B1778-074C-4E8C-98DD-2F309CC4C1DD}" dt="2025-03-03T17:02:47.233" v="1744" actId="27636"/>
        <pc:sldMkLst>
          <pc:docMk/>
          <pc:sldMk cId="3207290440" sldId="609"/>
        </pc:sldMkLst>
      </pc:sldChg>
      <pc:sldChg chg="new del">
        <pc:chgData name="Damian Gordon" userId="796278f3-970d-4a3b-8137-dc597a054133" providerId="ADAL" clId="{919B1778-074C-4E8C-98DD-2F309CC4C1DD}" dt="2025-03-03T15:53:06.985" v="661" actId="680"/>
        <pc:sldMkLst>
          <pc:docMk/>
          <pc:sldMk cId="231840142" sldId="610"/>
        </pc:sldMkLst>
      </pc:sldChg>
      <pc:sldChg chg="addSp delSp modSp new mod">
        <pc:chgData name="Damian Gordon" userId="796278f3-970d-4a3b-8137-dc597a054133" providerId="ADAL" clId="{919B1778-074C-4E8C-98DD-2F309CC4C1DD}" dt="2025-03-03T15:55:52.996" v="781" actId="1038"/>
        <pc:sldMkLst>
          <pc:docMk/>
          <pc:sldMk cId="1211754006" sldId="610"/>
        </pc:sldMkLst>
      </pc:sldChg>
      <pc:sldChg chg="addSp delSp modSp add mod">
        <pc:chgData name="Damian Gordon" userId="796278f3-970d-4a3b-8137-dc597a054133" providerId="ADAL" clId="{919B1778-074C-4E8C-98DD-2F309CC4C1DD}" dt="2025-03-03T15:55:31.257" v="706"/>
        <pc:sldMkLst>
          <pc:docMk/>
          <pc:sldMk cId="3794375480" sldId="611"/>
        </pc:sldMkLst>
      </pc:sldChg>
      <pc:sldChg chg="addSp delSp modSp new mod">
        <pc:chgData name="Damian Gordon" userId="796278f3-970d-4a3b-8137-dc597a054133" providerId="ADAL" clId="{919B1778-074C-4E8C-98DD-2F309CC4C1DD}" dt="2025-03-03T16:39:48.662" v="1466" actId="20577"/>
        <pc:sldMkLst>
          <pc:docMk/>
          <pc:sldMk cId="3569289000" sldId="612"/>
        </pc:sldMkLst>
      </pc:sldChg>
      <pc:sldChg chg="modSp add del mod">
        <pc:chgData name="Damian Gordon" userId="796278f3-970d-4a3b-8137-dc597a054133" providerId="ADAL" clId="{919B1778-074C-4E8C-98DD-2F309CC4C1DD}" dt="2025-03-03T16:11:30.703" v="1157" actId="47"/>
        <pc:sldMkLst>
          <pc:docMk/>
          <pc:sldMk cId="3776267815" sldId="613"/>
        </pc:sldMkLst>
      </pc:sldChg>
      <pc:sldChg chg="modSp add del mod">
        <pc:chgData name="Damian Gordon" userId="796278f3-970d-4a3b-8137-dc597a054133" providerId="ADAL" clId="{919B1778-074C-4E8C-98DD-2F309CC4C1DD}" dt="2025-03-03T16:11:27.396" v="1156" actId="47"/>
        <pc:sldMkLst>
          <pc:docMk/>
          <pc:sldMk cId="1263556205" sldId="614"/>
        </pc:sldMkLst>
      </pc:sldChg>
      <pc:sldChg chg="addSp delSp modSp add mod">
        <pc:chgData name="Damian Gordon" userId="796278f3-970d-4a3b-8137-dc597a054133" providerId="ADAL" clId="{919B1778-074C-4E8C-98DD-2F309CC4C1DD}" dt="2025-03-03T16:35:55.432" v="1386"/>
        <pc:sldMkLst>
          <pc:docMk/>
          <pc:sldMk cId="2298010639" sldId="615"/>
        </pc:sldMkLst>
      </pc:sldChg>
      <pc:sldChg chg="addSp delSp modSp add mod">
        <pc:chgData name="Damian Gordon" userId="796278f3-970d-4a3b-8137-dc597a054133" providerId="ADAL" clId="{919B1778-074C-4E8C-98DD-2F309CC4C1DD}" dt="2025-03-03T16:36:13.197" v="1392"/>
        <pc:sldMkLst>
          <pc:docMk/>
          <pc:sldMk cId="474866667" sldId="616"/>
        </pc:sldMkLst>
      </pc:sldChg>
      <pc:sldChg chg="addSp delSp modSp add mod">
        <pc:chgData name="Damian Gordon" userId="796278f3-970d-4a3b-8137-dc597a054133" providerId="ADAL" clId="{919B1778-074C-4E8C-98DD-2F309CC4C1DD}" dt="2025-03-03T16:36:07.052" v="1390"/>
        <pc:sldMkLst>
          <pc:docMk/>
          <pc:sldMk cId="3296834675" sldId="617"/>
        </pc:sldMkLst>
      </pc:sldChg>
      <pc:sldChg chg="addSp delSp modSp add mod">
        <pc:chgData name="Damian Gordon" userId="796278f3-970d-4a3b-8137-dc597a054133" providerId="ADAL" clId="{919B1778-074C-4E8C-98DD-2F309CC4C1DD}" dt="2025-03-03T16:36:01.577" v="1388"/>
        <pc:sldMkLst>
          <pc:docMk/>
          <pc:sldMk cId="3480293545" sldId="618"/>
        </pc:sldMkLst>
      </pc:sldChg>
      <pc:sldChg chg="addSp delSp modSp add mod">
        <pc:chgData name="Damian Gordon" userId="796278f3-970d-4a3b-8137-dc597a054133" providerId="ADAL" clId="{919B1778-074C-4E8C-98DD-2F309CC4C1DD}" dt="2025-03-03T16:36:26.961" v="1396"/>
        <pc:sldMkLst>
          <pc:docMk/>
          <pc:sldMk cId="387233318" sldId="619"/>
        </pc:sldMkLst>
      </pc:sldChg>
      <pc:sldChg chg="addSp delSp modSp add mod">
        <pc:chgData name="Damian Gordon" userId="796278f3-970d-4a3b-8137-dc597a054133" providerId="ADAL" clId="{919B1778-074C-4E8C-98DD-2F309CC4C1DD}" dt="2025-03-03T16:35:47.054" v="1384" actId="164"/>
        <pc:sldMkLst>
          <pc:docMk/>
          <pc:sldMk cId="3234928149" sldId="620"/>
        </pc:sldMkLst>
      </pc:sldChg>
      <pc:sldChg chg="addSp delSp modSp add mod">
        <pc:chgData name="Damian Gordon" userId="796278f3-970d-4a3b-8137-dc597a054133" providerId="ADAL" clId="{919B1778-074C-4E8C-98DD-2F309CC4C1DD}" dt="2025-03-03T16:36:19.998" v="1394"/>
        <pc:sldMkLst>
          <pc:docMk/>
          <pc:sldMk cId="1408655135" sldId="621"/>
        </pc:sldMkLst>
      </pc:sldChg>
      <pc:sldChg chg="modSp add mod">
        <pc:chgData name="Damian Gordon" userId="796278f3-970d-4a3b-8137-dc597a054133" providerId="ADAL" clId="{919B1778-074C-4E8C-98DD-2F309CC4C1DD}" dt="2025-03-03T16:40:11.668" v="1471" actId="20577"/>
        <pc:sldMkLst>
          <pc:docMk/>
          <pc:sldMk cId="2726183263" sldId="622"/>
        </pc:sldMkLst>
      </pc:sldChg>
      <pc:sldChg chg="addSp delSp modSp new mod modMedia setBg addAnim delAnim">
        <pc:chgData name="Damian Gordon" userId="796278f3-970d-4a3b-8137-dc597a054133" providerId="ADAL" clId="{919B1778-074C-4E8C-98DD-2F309CC4C1DD}" dt="2025-03-03T19:56:28.326" v="5771" actId="478"/>
        <pc:sldMkLst>
          <pc:docMk/>
          <pc:sldMk cId="1982029601" sldId="623"/>
        </pc:sldMkLst>
      </pc:sldChg>
      <pc:sldChg chg="delSp modSp add mod">
        <pc:chgData name="Damian Gordon" userId="796278f3-970d-4a3b-8137-dc597a054133" providerId="ADAL" clId="{919B1778-074C-4E8C-98DD-2F309CC4C1DD}" dt="2025-03-03T16:54:52.900" v="1673" actId="20577"/>
        <pc:sldMkLst>
          <pc:docMk/>
          <pc:sldMk cId="1192691779" sldId="624"/>
        </pc:sldMkLst>
      </pc:sldChg>
      <pc:sldChg chg="addSp delSp modSp add mod">
        <pc:chgData name="Damian Gordon" userId="796278f3-970d-4a3b-8137-dc597a054133" providerId="ADAL" clId="{919B1778-074C-4E8C-98DD-2F309CC4C1DD}" dt="2025-03-03T17:54:10.746" v="2619" actId="1076"/>
        <pc:sldMkLst>
          <pc:docMk/>
          <pc:sldMk cId="147079142" sldId="625"/>
        </pc:sldMkLst>
      </pc:sldChg>
      <pc:sldChg chg="addSp delSp modSp new mod">
        <pc:chgData name="Damian Gordon" userId="796278f3-970d-4a3b-8137-dc597a054133" providerId="ADAL" clId="{919B1778-074C-4E8C-98DD-2F309CC4C1DD}" dt="2025-03-03T17:15:25.147" v="1800" actId="1076"/>
        <pc:sldMkLst>
          <pc:docMk/>
          <pc:sldMk cId="1195104078" sldId="626"/>
        </pc:sldMkLst>
      </pc:sldChg>
      <pc:sldChg chg="add">
        <pc:chgData name="Damian Gordon" userId="796278f3-970d-4a3b-8137-dc597a054133" providerId="ADAL" clId="{919B1778-074C-4E8C-98DD-2F309CC4C1DD}" dt="2025-03-03T16:54:40.713" v="1634"/>
        <pc:sldMkLst>
          <pc:docMk/>
          <pc:sldMk cId="449633822" sldId="627"/>
        </pc:sldMkLst>
      </pc:sldChg>
      <pc:sldChg chg="addSp delSp modSp add mod ord">
        <pc:chgData name="Damian Gordon" userId="796278f3-970d-4a3b-8137-dc597a054133" providerId="ADAL" clId="{919B1778-074C-4E8C-98DD-2F309CC4C1DD}" dt="2025-03-03T16:57:42.716" v="1717" actId="20577"/>
        <pc:sldMkLst>
          <pc:docMk/>
          <pc:sldMk cId="3224001926" sldId="628"/>
        </pc:sldMkLst>
      </pc:sldChg>
      <pc:sldChg chg="add">
        <pc:chgData name="Damian Gordon" userId="796278f3-970d-4a3b-8137-dc597a054133" providerId="ADAL" clId="{919B1778-074C-4E8C-98DD-2F309CC4C1DD}" dt="2025-03-03T16:56:49.828" v="1705"/>
        <pc:sldMkLst>
          <pc:docMk/>
          <pc:sldMk cId="4092852769" sldId="629"/>
        </pc:sldMkLst>
      </pc:sldChg>
      <pc:sldChg chg="add">
        <pc:chgData name="Damian Gordon" userId="796278f3-970d-4a3b-8137-dc597a054133" providerId="ADAL" clId="{919B1778-074C-4E8C-98DD-2F309CC4C1DD}" dt="2025-03-03T16:56:56.189" v="1707"/>
        <pc:sldMkLst>
          <pc:docMk/>
          <pc:sldMk cId="2898818545" sldId="630"/>
        </pc:sldMkLst>
      </pc:sldChg>
      <pc:sldChg chg="add">
        <pc:chgData name="Damian Gordon" userId="796278f3-970d-4a3b-8137-dc597a054133" providerId="ADAL" clId="{919B1778-074C-4E8C-98DD-2F309CC4C1DD}" dt="2025-03-03T16:57:12.578" v="1710"/>
        <pc:sldMkLst>
          <pc:docMk/>
          <pc:sldMk cId="1034525924" sldId="631"/>
        </pc:sldMkLst>
      </pc:sldChg>
      <pc:sldChg chg="add del">
        <pc:chgData name="Damian Gordon" userId="796278f3-970d-4a3b-8137-dc597a054133" providerId="ADAL" clId="{919B1778-074C-4E8C-98DD-2F309CC4C1DD}" dt="2025-03-03T16:57:19.817" v="1713"/>
        <pc:sldMkLst>
          <pc:docMk/>
          <pc:sldMk cId="964203534" sldId="632"/>
        </pc:sldMkLst>
      </pc:sldChg>
      <pc:sldChg chg="add">
        <pc:chgData name="Damian Gordon" userId="796278f3-970d-4a3b-8137-dc597a054133" providerId="ADAL" clId="{919B1778-074C-4E8C-98DD-2F309CC4C1DD}" dt="2025-03-03T16:57:30.841" v="1714"/>
        <pc:sldMkLst>
          <pc:docMk/>
          <pc:sldMk cId="3445184678" sldId="632"/>
        </pc:sldMkLst>
      </pc:sldChg>
      <pc:sldChg chg="add">
        <pc:chgData name="Damian Gordon" userId="796278f3-970d-4a3b-8137-dc597a054133" providerId="ADAL" clId="{919B1778-074C-4E8C-98DD-2F309CC4C1DD}" dt="2025-03-03T16:57:37.686" v="1716"/>
        <pc:sldMkLst>
          <pc:docMk/>
          <pc:sldMk cId="4203019308" sldId="633"/>
        </pc:sldMkLst>
      </pc:sldChg>
      <pc:sldChg chg="modSp add mod ord">
        <pc:chgData name="Damian Gordon" userId="796278f3-970d-4a3b-8137-dc597a054133" providerId="ADAL" clId="{919B1778-074C-4E8C-98DD-2F309CC4C1DD}" dt="2025-03-03T17:10:53.948" v="1781"/>
        <pc:sldMkLst>
          <pc:docMk/>
          <pc:sldMk cId="835217992" sldId="634"/>
        </pc:sldMkLst>
      </pc:sldChg>
      <pc:sldChg chg="modSp add mod">
        <pc:chgData name="Damian Gordon" userId="796278f3-970d-4a3b-8137-dc597a054133" providerId="ADAL" clId="{919B1778-074C-4E8C-98DD-2F309CC4C1DD}" dt="2025-03-03T19:56:56.704" v="5772" actId="14100"/>
        <pc:sldMkLst>
          <pc:docMk/>
          <pc:sldMk cId="3625838116" sldId="635"/>
        </pc:sldMkLst>
      </pc:sldChg>
      <pc:sldChg chg="addSp delSp modSp add mod">
        <pc:chgData name="Damian Gordon" userId="796278f3-970d-4a3b-8137-dc597a054133" providerId="ADAL" clId="{919B1778-074C-4E8C-98DD-2F309CC4C1DD}" dt="2025-03-03T17:24:17.418" v="2076" actId="20577"/>
        <pc:sldMkLst>
          <pc:docMk/>
          <pc:sldMk cId="1064266397" sldId="636"/>
        </pc:sldMkLst>
      </pc:sldChg>
      <pc:sldChg chg="addSp modSp add mod">
        <pc:chgData name="Damian Gordon" userId="796278f3-970d-4a3b-8137-dc597a054133" providerId="ADAL" clId="{919B1778-074C-4E8C-98DD-2F309CC4C1DD}" dt="2025-03-03T17:32:43.500" v="2157" actId="20577"/>
        <pc:sldMkLst>
          <pc:docMk/>
          <pc:sldMk cId="2217908332" sldId="637"/>
        </pc:sldMkLst>
      </pc:sldChg>
      <pc:sldChg chg="modSp add mod">
        <pc:chgData name="Damian Gordon" userId="796278f3-970d-4a3b-8137-dc597a054133" providerId="ADAL" clId="{919B1778-074C-4E8C-98DD-2F309CC4C1DD}" dt="2025-03-03T19:28:36.339" v="5278" actId="20577"/>
        <pc:sldMkLst>
          <pc:docMk/>
          <pc:sldMk cId="3859167442" sldId="638"/>
        </pc:sldMkLst>
      </pc:sldChg>
      <pc:sldChg chg="addSp delSp modSp add mod ord">
        <pc:chgData name="Damian Gordon" userId="796278f3-970d-4a3b-8137-dc597a054133" providerId="ADAL" clId="{919B1778-074C-4E8C-98DD-2F309CC4C1DD}" dt="2025-03-03T19:32:06.321" v="5344" actId="14100"/>
        <pc:sldMkLst>
          <pc:docMk/>
          <pc:sldMk cId="3041755705" sldId="639"/>
        </pc:sldMkLst>
      </pc:sldChg>
      <pc:sldChg chg="addSp delSp modSp add mod">
        <pc:chgData name="Damian Gordon" userId="796278f3-970d-4a3b-8137-dc597a054133" providerId="ADAL" clId="{919B1778-074C-4E8C-98DD-2F309CC4C1DD}" dt="2025-03-03T19:32:22.332" v="5348" actId="14100"/>
        <pc:sldMkLst>
          <pc:docMk/>
          <pc:sldMk cId="828487198" sldId="640"/>
        </pc:sldMkLst>
      </pc:sldChg>
      <pc:sldChg chg="addSp delSp modSp add mod">
        <pc:chgData name="Damian Gordon" userId="796278f3-970d-4a3b-8137-dc597a054133" providerId="ADAL" clId="{919B1778-074C-4E8C-98DD-2F309CC4C1DD}" dt="2025-03-03T18:17:07.747" v="3467"/>
        <pc:sldMkLst>
          <pc:docMk/>
          <pc:sldMk cId="3617318941" sldId="641"/>
        </pc:sldMkLst>
      </pc:sldChg>
      <pc:sldChg chg="addSp delSp modSp add mod ord">
        <pc:chgData name="Damian Gordon" userId="796278f3-970d-4a3b-8137-dc597a054133" providerId="ADAL" clId="{919B1778-074C-4E8C-98DD-2F309CC4C1DD}" dt="2025-03-03T20:50:58.303" v="6057"/>
        <pc:sldMkLst>
          <pc:docMk/>
          <pc:sldMk cId="2112166943" sldId="642"/>
        </pc:sldMkLst>
      </pc:sldChg>
      <pc:sldChg chg="modSp add mod ord">
        <pc:chgData name="Damian Gordon" userId="796278f3-970d-4a3b-8137-dc597a054133" providerId="ADAL" clId="{919B1778-074C-4E8C-98DD-2F309CC4C1DD}" dt="2025-03-03T20:50:50.126" v="6055"/>
        <pc:sldMkLst>
          <pc:docMk/>
          <pc:sldMk cId="2573169491" sldId="643"/>
        </pc:sldMkLst>
      </pc:sldChg>
      <pc:sldChg chg="modSp add mod ord">
        <pc:chgData name="Damian Gordon" userId="796278f3-970d-4a3b-8137-dc597a054133" providerId="ADAL" clId="{919B1778-074C-4E8C-98DD-2F309CC4C1DD}" dt="2025-03-03T18:18:55.084" v="3528" actId="5793"/>
        <pc:sldMkLst>
          <pc:docMk/>
          <pc:sldMk cId="2629511279" sldId="644"/>
        </pc:sldMkLst>
      </pc:sldChg>
      <pc:sldChg chg="addSp delSp modSp add mod ord">
        <pc:chgData name="Damian Gordon" userId="796278f3-970d-4a3b-8137-dc597a054133" providerId="ADAL" clId="{919B1778-074C-4E8C-98DD-2F309CC4C1DD}" dt="2025-03-03T18:24:13.939" v="3764" actId="692"/>
        <pc:sldMkLst>
          <pc:docMk/>
          <pc:sldMk cId="3735295548" sldId="645"/>
        </pc:sldMkLst>
      </pc:sldChg>
      <pc:sldChg chg="addSp delSp modSp add mod">
        <pc:chgData name="Damian Gordon" userId="796278f3-970d-4a3b-8137-dc597a054133" providerId="ADAL" clId="{919B1778-074C-4E8C-98DD-2F309CC4C1DD}" dt="2025-03-03T18:27:53.370" v="3943" actId="20577"/>
        <pc:sldMkLst>
          <pc:docMk/>
          <pc:sldMk cId="2831422022" sldId="646"/>
        </pc:sldMkLst>
      </pc:sldChg>
      <pc:sldChg chg="addSp delSp modSp add mod">
        <pc:chgData name="Damian Gordon" userId="796278f3-970d-4a3b-8137-dc597a054133" providerId="ADAL" clId="{919B1778-074C-4E8C-98DD-2F309CC4C1DD}" dt="2025-03-03T20:51:28.610" v="6061"/>
        <pc:sldMkLst>
          <pc:docMk/>
          <pc:sldMk cId="585238820" sldId="647"/>
        </pc:sldMkLst>
      </pc:sldChg>
      <pc:sldChg chg="modSp add mod ord">
        <pc:chgData name="Damian Gordon" userId="796278f3-970d-4a3b-8137-dc597a054133" providerId="ADAL" clId="{919B1778-074C-4E8C-98DD-2F309CC4C1DD}" dt="2025-03-03T18:45:34.435" v="4293" actId="20577"/>
        <pc:sldMkLst>
          <pc:docMk/>
          <pc:sldMk cId="3716208209" sldId="648"/>
        </pc:sldMkLst>
      </pc:sldChg>
      <pc:sldChg chg="modSp new mod">
        <pc:chgData name="Damian Gordon" userId="796278f3-970d-4a3b-8137-dc597a054133" providerId="ADAL" clId="{919B1778-074C-4E8C-98DD-2F309CC4C1DD}" dt="2025-03-03T19:45:05.171" v="5517"/>
        <pc:sldMkLst>
          <pc:docMk/>
          <pc:sldMk cId="528551244" sldId="649"/>
        </pc:sldMkLst>
      </pc:sldChg>
      <pc:sldChg chg="modSp add mod ord">
        <pc:chgData name="Damian Gordon" userId="796278f3-970d-4a3b-8137-dc597a054133" providerId="ADAL" clId="{919B1778-074C-4E8C-98DD-2F309CC4C1DD}" dt="2025-03-03T19:44:02.280" v="5510" actId="20577"/>
        <pc:sldMkLst>
          <pc:docMk/>
          <pc:sldMk cId="2566075687" sldId="650"/>
        </pc:sldMkLst>
      </pc:sldChg>
      <pc:sldChg chg="add del">
        <pc:chgData name="Damian Gordon" userId="796278f3-970d-4a3b-8137-dc597a054133" providerId="ADAL" clId="{919B1778-074C-4E8C-98DD-2F309CC4C1DD}" dt="2025-03-03T18:51:56.284" v="4333"/>
        <pc:sldMkLst>
          <pc:docMk/>
          <pc:sldMk cId="33857785" sldId="651"/>
        </pc:sldMkLst>
      </pc:sldChg>
      <pc:sldChg chg="modSp add mod ord">
        <pc:chgData name="Damian Gordon" userId="796278f3-970d-4a3b-8137-dc597a054133" providerId="ADAL" clId="{919B1778-074C-4E8C-98DD-2F309CC4C1DD}" dt="2025-03-03T19:45:02.914" v="5516"/>
        <pc:sldMkLst>
          <pc:docMk/>
          <pc:sldMk cId="3947034717" sldId="651"/>
        </pc:sldMkLst>
      </pc:sldChg>
      <pc:sldChg chg="modSp add mod">
        <pc:chgData name="Damian Gordon" userId="796278f3-970d-4a3b-8137-dc597a054133" providerId="ADAL" clId="{919B1778-074C-4E8C-98DD-2F309CC4C1DD}" dt="2025-03-03T19:45:07.569" v="5518"/>
        <pc:sldMkLst>
          <pc:docMk/>
          <pc:sldMk cId="1123198273" sldId="652"/>
        </pc:sldMkLst>
      </pc:sldChg>
      <pc:sldChg chg="modSp add mod">
        <pc:chgData name="Damian Gordon" userId="796278f3-970d-4a3b-8137-dc597a054133" providerId="ADAL" clId="{919B1778-074C-4E8C-98DD-2F309CC4C1DD}" dt="2025-03-03T20:35:49.437" v="5862" actId="20577"/>
        <pc:sldMkLst>
          <pc:docMk/>
          <pc:sldMk cId="3290352508" sldId="653"/>
        </pc:sldMkLst>
      </pc:sldChg>
      <pc:sldChg chg="modSp add mod">
        <pc:chgData name="Damian Gordon" userId="796278f3-970d-4a3b-8137-dc597a054133" providerId="ADAL" clId="{919B1778-074C-4E8C-98DD-2F309CC4C1DD}" dt="2025-03-03T20:36:17.537" v="5868" actId="20577"/>
        <pc:sldMkLst>
          <pc:docMk/>
          <pc:sldMk cId="3790872805" sldId="654"/>
        </pc:sldMkLst>
      </pc:sldChg>
      <pc:sldChg chg="modSp add mod">
        <pc:chgData name="Damian Gordon" userId="796278f3-970d-4a3b-8137-dc597a054133" providerId="ADAL" clId="{919B1778-074C-4E8C-98DD-2F309CC4C1DD}" dt="2025-03-03T19:45:16.804" v="5522"/>
        <pc:sldMkLst>
          <pc:docMk/>
          <pc:sldMk cId="3474339241" sldId="655"/>
        </pc:sldMkLst>
      </pc:sldChg>
      <pc:sldChg chg="modSp add mod">
        <pc:chgData name="Damian Gordon" userId="796278f3-970d-4a3b-8137-dc597a054133" providerId="ADAL" clId="{919B1778-074C-4E8C-98DD-2F309CC4C1DD}" dt="2025-03-03T20:37:26.740" v="5881" actId="20577"/>
        <pc:sldMkLst>
          <pc:docMk/>
          <pc:sldMk cId="1796717730" sldId="656"/>
        </pc:sldMkLst>
      </pc:sldChg>
      <pc:sldChg chg="modSp add mod">
        <pc:chgData name="Damian Gordon" userId="796278f3-970d-4a3b-8137-dc597a054133" providerId="ADAL" clId="{919B1778-074C-4E8C-98DD-2F309CC4C1DD}" dt="2025-03-03T20:38:01.337" v="5883" actId="20577"/>
        <pc:sldMkLst>
          <pc:docMk/>
          <pc:sldMk cId="2252167810" sldId="657"/>
        </pc:sldMkLst>
      </pc:sldChg>
      <pc:sldChg chg="modSp add mod">
        <pc:chgData name="Damian Gordon" userId="796278f3-970d-4a3b-8137-dc597a054133" providerId="ADAL" clId="{919B1778-074C-4E8C-98DD-2F309CC4C1DD}" dt="2025-03-03T20:38:48.875" v="5891" actId="20577"/>
        <pc:sldMkLst>
          <pc:docMk/>
          <pc:sldMk cId="3257107666" sldId="658"/>
        </pc:sldMkLst>
      </pc:sldChg>
      <pc:sldChg chg="modSp add mod">
        <pc:chgData name="Damian Gordon" userId="796278f3-970d-4a3b-8137-dc597a054133" providerId="ADAL" clId="{919B1778-074C-4E8C-98DD-2F309CC4C1DD}" dt="2025-03-03T20:37:01.687" v="5875" actId="20577"/>
        <pc:sldMkLst>
          <pc:docMk/>
          <pc:sldMk cId="3086335988" sldId="659"/>
        </pc:sldMkLst>
      </pc:sldChg>
      <pc:sldChg chg="modSp add mod">
        <pc:chgData name="Damian Gordon" userId="796278f3-970d-4a3b-8137-dc597a054133" providerId="ADAL" clId="{919B1778-074C-4E8C-98DD-2F309CC4C1DD}" dt="2025-03-03T20:37:15.878" v="5879" actId="20577"/>
        <pc:sldMkLst>
          <pc:docMk/>
          <pc:sldMk cId="4251362412" sldId="660"/>
        </pc:sldMkLst>
      </pc:sldChg>
      <pc:sldChg chg="modSp add mod">
        <pc:chgData name="Damian Gordon" userId="796278f3-970d-4a3b-8137-dc597a054133" providerId="ADAL" clId="{919B1778-074C-4E8C-98DD-2F309CC4C1DD}" dt="2025-03-03T19:45:23.565" v="5525"/>
        <pc:sldMkLst>
          <pc:docMk/>
          <pc:sldMk cId="2298461132" sldId="661"/>
        </pc:sldMkLst>
      </pc:sldChg>
      <pc:sldChg chg="modSp add mod">
        <pc:chgData name="Damian Gordon" userId="796278f3-970d-4a3b-8137-dc597a054133" providerId="ADAL" clId="{919B1778-074C-4E8C-98DD-2F309CC4C1DD}" dt="2025-03-03T20:38:11.437" v="5885" actId="20577"/>
        <pc:sldMkLst>
          <pc:docMk/>
          <pc:sldMk cId="3690272849" sldId="662"/>
        </pc:sldMkLst>
      </pc:sldChg>
      <pc:sldChg chg="modSp add mod">
        <pc:chgData name="Damian Gordon" userId="796278f3-970d-4a3b-8137-dc597a054133" providerId="ADAL" clId="{919B1778-074C-4E8C-98DD-2F309CC4C1DD}" dt="2025-03-03T19:45:33.532" v="5529"/>
        <pc:sldMkLst>
          <pc:docMk/>
          <pc:sldMk cId="1019125574" sldId="663"/>
        </pc:sldMkLst>
      </pc:sldChg>
      <pc:sldChg chg="addSp delSp modSp new mod setBg addAnim setClrOvrMap">
        <pc:chgData name="Damian Gordon" userId="796278f3-970d-4a3b-8137-dc597a054133" providerId="ADAL" clId="{919B1778-074C-4E8C-98DD-2F309CC4C1DD}" dt="2025-03-03T19:22:17.794" v="5120"/>
        <pc:sldMkLst>
          <pc:docMk/>
          <pc:sldMk cId="1336432017" sldId="664"/>
        </pc:sldMkLst>
      </pc:sldChg>
      <pc:sldChg chg="addSp modSp new mod">
        <pc:chgData name="Damian Gordon" userId="796278f3-970d-4a3b-8137-dc597a054133" providerId="ADAL" clId="{919B1778-074C-4E8C-98DD-2F309CC4C1DD}" dt="2025-03-03T19:36:04.665" v="5385" actId="20577"/>
        <pc:sldMkLst>
          <pc:docMk/>
          <pc:sldMk cId="1331783355" sldId="665"/>
        </pc:sldMkLst>
      </pc:sldChg>
      <pc:sldChg chg="modSp add mod ord">
        <pc:chgData name="Damian Gordon" userId="796278f3-970d-4a3b-8137-dc597a054133" providerId="ADAL" clId="{919B1778-074C-4E8C-98DD-2F309CC4C1DD}" dt="2025-03-03T19:54:34.163" v="5769" actId="20577"/>
        <pc:sldMkLst>
          <pc:docMk/>
          <pc:sldMk cId="2191364465" sldId="666"/>
        </pc:sldMkLst>
      </pc:sldChg>
      <pc:sldChg chg="modSp add mod">
        <pc:chgData name="Damian Gordon" userId="796278f3-970d-4a3b-8137-dc597a054133" providerId="ADAL" clId="{919B1778-074C-4E8C-98DD-2F309CC4C1DD}" dt="2025-03-03T19:36:07.987" v="5386" actId="20577"/>
        <pc:sldMkLst>
          <pc:docMk/>
          <pc:sldMk cId="706213806" sldId="667"/>
        </pc:sldMkLst>
      </pc:sldChg>
      <pc:sldChg chg="modSp add mod">
        <pc:chgData name="Damian Gordon" userId="796278f3-970d-4a3b-8137-dc597a054133" providerId="ADAL" clId="{919B1778-074C-4E8C-98DD-2F309CC4C1DD}" dt="2025-03-03T19:37:13.825" v="5431" actId="20577"/>
        <pc:sldMkLst>
          <pc:docMk/>
          <pc:sldMk cId="211615774" sldId="668"/>
        </pc:sldMkLst>
      </pc:sldChg>
      <pc:sldChg chg="addSp modSp new mod ord setBg">
        <pc:chgData name="Damian Gordon" userId="796278f3-970d-4a3b-8137-dc597a054133" providerId="ADAL" clId="{919B1778-074C-4E8C-98DD-2F309CC4C1DD}" dt="2025-03-03T19:42:17.930" v="5440"/>
        <pc:sldMkLst>
          <pc:docMk/>
          <pc:sldMk cId="2780406196" sldId="669"/>
        </pc:sldMkLst>
      </pc:sldChg>
      <pc:sldChg chg="addSp delSp modSp new mod setBg addAnim">
        <pc:chgData name="Damian Gordon" userId="796278f3-970d-4a3b-8137-dc597a054133" providerId="ADAL" clId="{919B1778-074C-4E8C-98DD-2F309CC4C1DD}" dt="2025-03-03T19:45:57.310" v="5534"/>
        <pc:sldMkLst>
          <pc:docMk/>
          <pc:sldMk cId="4936140" sldId="670"/>
        </pc:sldMkLst>
      </pc:sldChg>
      <pc:sldChg chg="addSp delSp modSp new mod">
        <pc:chgData name="Damian Gordon" userId="796278f3-970d-4a3b-8137-dc597a054133" providerId="ADAL" clId="{919B1778-074C-4E8C-98DD-2F309CC4C1DD}" dt="2025-03-03T19:46:49.403" v="5542" actId="1076"/>
        <pc:sldMkLst>
          <pc:docMk/>
          <pc:sldMk cId="3332485219" sldId="671"/>
        </pc:sldMkLst>
      </pc:sldChg>
      <pc:sldChg chg="add">
        <pc:chgData name="Damian Gordon" userId="796278f3-970d-4a3b-8137-dc597a054133" providerId="ADAL" clId="{919B1778-074C-4E8C-98DD-2F309CC4C1DD}" dt="2025-03-03T19:47:28.797" v="5543"/>
        <pc:sldMkLst>
          <pc:docMk/>
          <pc:sldMk cId="3171424017" sldId="672"/>
        </pc:sldMkLst>
      </pc:sldChg>
      <pc:sldChg chg="modSp add mod">
        <pc:chgData name="Damian Gordon" userId="796278f3-970d-4a3b-8137-dc597a054133" providerId="ADAL" clId="{919B1778-074C-4E8C-98DD-2F309CC4C1DD}" dt="2025-03-03T20:02:34.272" v="5853" actId="20577"/>
        <pc:sldMkLst>
          <pc:docMk/>
          <pc:sldMk cId="163311497" sldId="673"/>
        </pc:sldMkLst>
      </pc:sldChg>
      <pc:sldChg chg="addSp delSp modSp add mod">
        <pc:chgData name="Damian Gordon" userId="796278f3-970d-4a3b-8137-dc597a054133" providerId="ADAL" clId="{919B1778-074C-4E8C-98DD-2F309CC4C1DD}" dt="2025-03-03T20:46:59.664" v="6028" actId="22"/>
        <pc:sldMkLst>
          <pc:docMk/>
          <pc:sldMk cId="1209990464" sldId="674"/>
        </pc:sldMkLst>
      </pc:sldChg>
      <pc:sldChg chg="addSp delSp modSp add mod ord">
        <pc:chgData name="Damian Gordon" userId="796278f3-970d-4a3b-8137-dc597a054133" providerId="ADAL" clId="{919B1778-074C-4E8C-98DD-2F309CC4C1DD}" dt="2025-03-03T20:53:07.358" v="6071"/>
        <pc:sldMkLst>
          <pc:docMk/>
          <pc:sldMk cId="4149751568" sldId="675"/>
        </pc:sldMkLst>
      </pc:sldChg>
      <pc:sldChg chg="add ord">
        <pc:chgData name="Damian Gordon" userId="796278f3-970d-4a3b-8137-dc597a054133" providerId="ADAL" clId="{919B1778-074C-4E8C-98DD-2F309CC4C1DD}" dt="2025-03-03T20:52:57.469" v="6070"/>
        <pc:sldMkLst>
          <pc:docMk/>
          <pc:sldMk cId="1516303242" sldId="676"/>
        </pc:sldMkLst>
      </pc:sldChg>
    </pc:docChg>
  </pc:docChgLst>
  <pc:docChgLst>
    <pc:chgData name="Damian Gordon" userId="796278f3-970d-4a3b-8137-dc597a054133" providerId="ADAL" clId="{870EA0AD-BED2-4AC2-862C-B724C88834BA}"/>
    <pc:docChg chg="undo custSel modSld">
      <pc:chgData name="Damian Gordon" userId="796278f3-970d-4a3b-8137-dc597a054133" providerId="ADAL" clId="{870EA0AD-BED2-4AC2-862C-B724C88834BA}" dt="2025-03-20T09:49:04.392" v="33" actId="403"/>
      <pc:docMkLst>
        <pc:docMk/>
      </pc:docMkLst>
      <pc:sldChg chg="addSp delSp modSp mod addAnim delAnim">
        <pc:chgData name="Damian Gordon" userId="796278f3-970d-4a3b-8137-dc597a054133" providerId="ADAL" clId="{870EA0AD-BED2-4AC2-862C-B724C88834BA}" dt="2025-03-20T09:49:04.392" v="33" actId="403"/>
        <pc:sldMkLst>
          <pc:docMk/>
          <pc:sldMk cId="1941464876" sldId="256"/>
        </pc:sldMkLst>
        <pc:spChg chg="mod">
          <ac:chgData name="Damian Gordon" userId="796278f3-970d-4a3b-8137-dc597a054133" providerId="ADAL" clId="{870EA0AD-BED2-4AC2-862C-B724C88834BA}" dt="2025-03-20T09:48:54.122" v="25" actId="122"/>
          <ac:spMkLst>
            <pc:docMk/>
            <pc:sldMk cId="1941464876" sldId="256"/>
            <ac:spMk id="2" creationId="{2AFAF802-1FD5-1E70-940A-2DF641692805}"/>
          </ac:spMkLst>
        </pc:spChg>
        <pc:spChg chg="mod">
          <ac:chgData name="Damian Gordon" userId="796278f3-970d-4a3b-8137-dc597a054133" providerId="ADAL" clId="{870EA0AD-BED2-4AC2-862C-B724C88834BA}" dt="2025-03-20T09:49:04.392" v="33" actId="403"/>
          <ac:spMkLst>
            <pc:docMk/>
            <pc:sldMk cId="1941464876" sldId="256"/>
            <ac:spMk id="3" creationId="{35C6E67C-6691-6E69-516C-2202AB658EDF}"/>
          </ac:spMkLst>
        </pc:spChg>
        <pc:spChg chg="add">
          <ac:chgData name="Damian Gordon" userId="796278f3-970d-4a3b-8137-dc597a054133" providerId="ADAL" clId="{870EA0AD-BED2-4AC2-862C-B724C88834BA}" dt="2025-03-20T09:48:39.993" v="16" actId="26606"/>
          <ac:spMkLst>
            <pc:docMk/>
            <pc:sldMk cId="1941464876" sldId="256"/>
            <ac:spMk id="10" creationId="{A3363022-C969-41E9-8EB2-E4C94908C1FA}"/>
          </ac:spMkLst>
        </pc:spChg>
        <pc:spChg chg="add">
          <ac:chgData name="Damian Gordon" userId="796278f3-970d-4a3b-8137-dc597a054133" providerId="ADAL" clId="{870EA0AD-BED2-4AC2-862C-B724C88834BA}" dt="2025-03-20T09:48:39.993" v="16" actId="26606"/>
          <ac:spMkLst>
            <pc:docMk/>
            <pc:sldMk cId="1941464876" sldId="256"/>
            <ac:spMk id="12" creationId="{8D1AD6B3-BE88-4CEB-BA17-790657CC4729}"/>
          </ac:spMkLst>
        </pc:spChg>
        <pc:grpChg chg="add">
          <ac:chgData name="Damian Gordon" userId="796278f3-970d-4a3b-8137-dc597a054133" providerId="ADAL" clId="{870EA0AD-BED2-4AC2-862C-B724C88834BA}" dt="2025-03-20T09:48:39.993" v="16" actId="26606"/>
          <ac:grpSpMkLst>
            <pc:docMk/>
            <pc:sldMk cId="1941464876" sldId="256"/>
            <ac:grpSpMk id="14" creationId="{89D1390B-7E13-4B4F-9CB2-391063412E54}"/>
          </ac:grpSpMkLst>
        </pc:grpChg>
        <pc:picChg chg="del">
          <ac:chgData name="Damian Gordon" userId="796278f3-970d-4a3b-8137-dc597a054133" providerId="ADAL" clId="{870EA0AD-BED2-4AC2-862C-B724C88834BA}" dt="2025-03-20T09:48:22.292" v="0" actId="478"/>
          <ac:picMkLst>
            <pc:docMk/>
            <pc:sldMk cId="1941464876" sldId="256"/>
            <ac:picMk id="6" creationId="{F384544F-EFD7-7E36-D322-E2DFAA20DE50}"/>
          </ac:picMkLst>
        </pc:picChg>
        <pc:picChg chg="add">
          <ac:chgData name="Damian Gordon" userId="796278f3-970d-4a3b-8137-dc597a054133" providerId="ADAL" clId="{870EA0AD-BED2-4AC2-862C-B724C88834BA}" dt="2025-03-20T09:48:39.993" v="16" actId="26606"/>
          <ac:picMkLst>
            <pc:docMk/>
            <pc:sldMk cId="1941464876" sldId="256"/>
            <ac:picMk id="7" creationId="{64C2C406-7B0B-4FE0-4F1F-B23CA31FF2A6}"/>
          </ac:picMkLst>
        </pc:picChg>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8-16T20:07:37.562" v="16435" actId="1036"/>
      <pc:docMkLst>
        <pc:docMk/>
      </pc:docMkLst>
      <pc:sldChg chg="modSp mod">
        <pc:chgData name="Damian Gordon" userId="796278f3-970d-4a3b-8137-dc597a054133" providerId="ADAL" clId="{45BE5AB9-231A-4059-8C30-6EA104990523}" dt="2024-07-05T00:40:59.676" v="9667" actId="20577"/>
        <pc:sldMkLst>
          <pc:docMk/>
          <pc:sldMk cId="1941464876" sldId="256"/>
        </pc:sldMkLst>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add del mod">
        <pc:chgData name="Damian Gordon" userId="796278f3-970d-4a3b-8137-dc597a054133" providerId="ADAL" clId="{45BE5AB9-231A-4059-8C30-6EA104990523}" dt="2024-07-05T00:45:48.019" v="9669"/>
        <pc:sldMkLst>
          <pc:docMk/>
          <pc:sldMk cId="321388942" sldId="259"/>
        </pc:sldMkLst>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addSp delSp modSp add del mod">
        <pc:chgData name="Damian Gordon" userId="796278f3-970d-4a3b-8137-dc597a054133" providerId="ADAL" clId="{45BE5AB9-231A-4059-8C30-6EA104990523}" dt="2024-07-06T14:21:43.815" v="10604" actId="1037"/>
        <pc:sldMkLst>
          <pc:docMk/>
          <pc:sldMk cId="1282645631" sldId="275"/>
        </pc:sldMkLst>
      </pc:sldChg>
      <pc:sldChg chg="add">
        <pc:chgData name="Damian Gordon" userId="796278f3-970d-4a3b-8137-dc597a054133" providerId="ADAL" clId="{45BE5AB9-231A-4059-8C30-6EA104990523}" dt="2024-07-09T14:24:00.109" v="11095"/>
        <pc:sldMkLst>
          <pc:docMk/>
          <pc:sldMk cId="1622898926" sldId="284"/>
        </pc:sldMkLst>
      </pc:sldChg>
      <pc:sldChg chg="add">
        <pc:chgData name="Damian Gordon" userId="796278f3-970d-4a3b-8137-dc597a054133" providerId="ADAL" clId="{45BE5AB9-231A-4059-8C30-6EA104990523}" dt="2024-07-09T14:24:00.109" v="11095"/>
        <pc:sldMkLst>
          <pc:docMk/>
          <pc:sldMk cId="2975598866" sldId="287"/>
        </pc:sldMkLst>
      </pc:sldChg>
      <pc:sldChg chg="modSp add mod">
        <pc:chgData name="Damian Gordon" userId="796278f3-970d-4a3b-8137-dc597a054133" providerId="ADAL" clId="{45BE5AB9-231A-4059-8C30-6EA104990523}" dt="2024-07-09T14:24:00.150" v="11096" actId="27636"/>
        <pc:sldMkLst>
          <pc:docMk/>
          <pc:sldMk cId="3430019511" sldId="296"/>
        </pc:sldMkLst>
      </pc:sldChg>
      <pc:sldChg chg="add">
        <pc:chgData name="Damian Gordon" userId="796278f3-970d-4a3b-8137-dc597a054133" providerId="ADAL" clId="{45BE5AB9-231A-4059-8C30-6EA104990523}" dt="2024-07-09T14:24:00.109" v="11095"/>
        <pc:sldMkLst>
          <pc:docMk/>
          <pc:sldMk cId="1515287571" sldId="297"/>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ldChg>
      <pc:sldChg chg="addSp delSp modSp add del mod ord">
        <pc:chgData name="Damian Gordon" userId="796278f3-970d-4a3b-8137-dc597a054133" providerId="ADAL" clId="{45BE5AB9-231A-4059-8C30-6EA104990523}" dt="2024-07-02T23:31:11.347" v="5422" actId="47"/>
        <pc:sldMkLst>
          <pc:docMk/>
          <pc:sldMk cId="0" sldId="425"/>
        </pc:sldMkLst>
      </pc:sldChg>
      <pc:sldChg chg="addSp delSp modSp new del mod modMedia setBg modAnim">
        <pc:chgData name="Damian Gordon" userId="796278f3-970d-4a3b-8137-dc597a054133" providerId="ADAL" clId="{45BE5AB9-231A-4059-8C30-6EA104990523}" dt="2024-07-05T00:41:11.550" v="9668" actId="47"/>
        <pc:sldMkLst>
          <pc:docMk/>
          <pc:sldMk cId="1898965013" sldId="426"/>
        </pc:sldMkLst>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ldChg>
      <pc:sldChg chg="add del">
        <pc:chgData name="Damian Gordon" userId="796278f3-970d-4a3b-8137-dc597a054133" providerId="ADAL" clId="{45BE5AB9-231A-4059-8C30-6EA104990523}" dt="2024-07-02T23:31:11.347" v="5422" actId="47"/>
        <pc:sldMkLst>
          <pc:docMk/>
          <pc:sldMk cId="0" sldId="429"/>
        </pc:sldMkLst>
      </pc:sldChg>
      <pc:sldChg chg="addSp modSp add del mod ord">
        <pc:chgData name="Damian Gordon" userId="796278f3-970d-4a3b-8137-dc597a054133" providerId="ADAL" clId="{45BE5AB9-231A-4059-8C30-6EA104990523}" dt="2024-07-05T10:56:12.981" v="10446" actId="20577"/>
        <pc:sldMkLst>
          <pc:docMk/>
          <pc:sldMk cId="3735875418" sldId="430"/>
        </pc:sldMkLst>
      </pc:sldChg>
      <pc:sldChg chg="addSp delSp modSp del mod ord">
        <pc:chgData name="Damian Gordon" userId="796278f3-970d-4a3b-8137-dc597a054133" providerId="ADAL" clId="{45BE5AB9-231A-4059-8C30-6EA104990523}" dt="2024-07-05T00:41:11.550" v="9668" actId="47"/>
        <pc:sldMkLst>
          <pc:docMk/>
          <pc:sldMk cId="1233871246" sldId="431"/>
        </pc:sldMkLst>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ldChg>
      <pc:sldChg chg="modSp del mod ord">
        <pc:chgData name="Damian Gordon" userId="796278f3-970d-4a3b-8137-dc597a054133" providerId="ADAL" clId="{45BE5AB9-231A-4059-8C30-6EA104990523}" dt="2024-07-05T00:41:11.550" v="9668" actId="47"/>
        <pc:sldMkLst>
          <pc:docMk/>
          <pc:sldMk cId="3316991471" sldId="453"/>
        </pc:sldMkLst>
      </pc:sldChg>
      <pc:sldChg chg="addSp delSp del mod">
        <pc:chgData name="Damian Gordon" userId="796278f3-970d-4a3b-8137-dc597a054133" providerId="ADAL" clId="{45BE5AB9-231A-4059-8C30-6EA104990523}" dt="2024-07-05T00:41:11.550" v="9668" actId="47"/>
        <pc:sldMkLst>
          <pc:docMk/>
          <pc:sldMk cId="730100669" sldId="454"/>
        </pc:sldMkLst>
      </pc:sldChg>
      <pc:sldChg chg="addSp delSp modSp add del mod setBg">
        <pc:chgData name="Damian Gordon" userId="796278f3-970d-4a3b-8137-dc597a054133" providerId="ADAL" clId="{45BE5AB9-231A-4059-8C30-6EA104990523}" dt="2024-07-02T23:31:11.347" v="5422" actId="47"/>
        <pc:sldMkLst>
          <pc:docMk/>
          <pc:sldMk cId="3260675007" sldId="455"/>
        </pc:sldMkLst>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ldChg>
      <pc:sldChg chg="addSp delSp modSp add del mod modMedia setBg delAnim setClrOvrMap delDesignElem">
        <pc:chgData name="Damian Gordon" userId="796278f3-970d-4a3b-8137-dc597a054133" providerId="ADAL" clId="{45BE5AB9-231A-4059-8C30-6EA104990523}" dt="2024-07-05T00:41:11.550" v="9668" actId="47"/>
        <pc:sldMkLst>
          <pc:docMk/>
          <pc:sldMk cId="2603971186" sldId="457"/>
        </pc:sldMkLst>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ldChg>
      <pc:sldChg chg="delSp add del ord setBg delDesignElem">
        <pc:chgData name="Damian Gordon" userId="796278f3-970d-4a3b-8137-dc597a054133" providerId="ADAL" clId="{45BE5AB9-231A-4059-8C30-6EA104990523}" dt="2024-07-05T00:41:11.550" v="9668" actId="47"/>
        <pc:sldMkLst>
          <pc:docMk/>
          <pc:sldMk cId="2123894225" sldId="458"/>
        </pc:sldMkLst>
      </pc:sldChg>
      <pc:sldChg chg="add del ord">
        <pc:chgData name="Damian Gordon" userId="796278f3-970d-4a3b-8137-dc597a054133" providerId="ADAL" clId="{45BE5AB9-231A-4059-8C30-6EA104990523}" dt="2024-07-05T00:41:11.550" v="9668" actId="47"/>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ldChg>
      <pc:sldChg chg="modSp new del mod">
        <pc:chgData name="Damian Gordon" userId="796278f3-970d-4a3b-8137-dc597a054133" providerId="ADAL" clId="{45BE5AB9-231A-4059-8C30-6EA104990523}" dt="2024-07-05T00:41:11.550" v="9668" actId="47"/>
        <pc:sldMkLst>
          <pc:docMk/>
          <pc:sldMk cId="1223211032" sldId="460"/>
        </pc:sldMkLst>
      </pc:sldChg>
      <pc:sldChg chg="modSp add del mod">
        <pc:chgData name="Damian Gordon" userId="796278f3-970d-4a3b-8137-dc597a054133" providerId="ADAL" clId="{45BE5AB9-231A-4059-8C30-6EA104990523}" dt="2024-07-05T00:41:11.550" v="9668" actId="47"/>
        <pc:sldMkLst>
          <pc:docMk/>
          <pc:sldMk cId="3805323869" sldId="461"/>
        </pc:sldMkLst>
      </pc:sldChg>
      <pc:sldChg chg="addSp modSp add del mod">
        <pc:chgData name="Damian Gordon" userId="796278f3-970d-4a3b-8137-dc597a054133" providerId="ADAL" clId="{45BE5AB9-231A-4059-8C30-6EA104990523}" dt="2024-07-05T00:41:11.550" v="9668" actId="47"/>
        <pc:sldMkLst>
          <pc:docMk/>
          <pc:sldMk cId="904566246" sldId="462"/>
        </pc:sldMkLst>
      </pc:sldChg>
      <pc:sldChg chg="modSp add del mod">
        <pc:chgData name="Damian Gordon" userId="796278f3-970d-4a3b-8137-dc597a054133" providerId="ADAL" clId="{45BE5AB9-231A-4059-8C30-6EA104990523}" dt="2024-07-03T02:01:42.696" v="5812" actId="47"/>
        <pc:sldMkLst>
          <pc:docMk/>
          <pc:sldMk cId="2976161511" sldId="463"/>
        </pc:sldMkLst>
      </pc:sldChg>
      <pc:sldChg chg="modSp add del mod ord">
        <pc:chgData name="Damian Gordon" userId="796278f3-970d-4a3b-8137-dc597a054133" providerId="ADAL" clId="{45BE5AB9-231A-4059-8C30-6EA104990523}" dt="2024-07-05T00:41:11.550" v="9668" actId="47"/>
        <pc:sldMkLst>
          <pc:docMk/>
          <pc:sldMk cId="1192466586" sldId="464"/>
        </pc:sldMkLst>
      </pc:sldChg>
      <pc:sldChg chg="add del">
        <pc:chgData name="Damian Gordon" userId="796278f3-970d-4a3b-8137-dc597a054133" providerId="ADAL" clId="{45BE5AB9-231A-4059-8C30-6EA104990523}" dt="2024-07-02T19:33:04.190" v="935"/>
        <pc:sldMkLst>
          <pc:docMk/>
          <pc:sldMk cId="3294348860" sldId="464"/>
        </pc:sldMkLst>
      </pc:sldChg>
      <pc:sldChg chg="modSp add del mod">
        <pc:chgData name="Damian Gordon" userId="796278f3-970d-4a3b-8137-dc597a054133" providerId="ADAL" clId="{45BE5AB9-231A-4059-8C30-6EA104990523}" dt="2024-07-05T00:41:11.550" v="9668" actId="47"/>
        <pc:sldMkLst>
          <pc:docMk/>
          <pc:sldMk cId="1760058381" sldId="465"/>
        </pc:sldMkLst>
      </pc:sldChg>
      <pc:sldChg chg="addSp delSp modSp add del mod setBg">
        <pc:chgData name="Damian Gordon" userId="796278f3-970d-4a3b-8137-dc597a054133" providerId="ADAL" clId="{45BE5AB9-231A-4059-8C30-6EA104990523}" dt="2024-07-05T00:41:11.550" v="9668" actId="47"/>
        <pc:sldMkLst>
          <pc:docMk/>
          <pc:sldMk cId="1257956994" sldId="466"/>
        </pc:sldMkLst>
      </pc:sldChg>
      <pc:sldChg chg="modSp add del mod">
        <pc:chgData name="Damian Gordon" userId="796278f3-970d-4a3b-8137-dc597a054133" providerId="ADAL" clId="{45BE5AB9-231A-4059-8C30-6EA104990523}" dt="2024-07-05T00:41:11.550" v="9668" actId="47"/>
        <pc:sldMkLst>
          <pc:docMk/>
          <pc:sldMk cId="2442904923" sldId="467"/>
        </pc:sldMkLst>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del mod">
        <pc:chgData name="Damian Gordon" userId="796278f3-970d-4a3b-8137-dc597a054133" providerId="ADAL" clId="{45BE5AB9-231A-4059-8C30-6EA104990523}" dt="2024-07-05T00:41:11.550" v="9668" actId="47"/>
        <pc:sldMkLst>
          <pc:docMk/>
          <pc:sldMk cId="4229316256" sldId="468"/>
        </pc:sldMkLst>
      </pc:sldChg>
      <pc:sldChg chg="addSp delSp modSp add del mod">
        <pc:chgData name="Damian Gordon" userId="796278f3-970d-4a3b-8137-dc597a054133" providerId="ADAL" clId="{45BE5AB9-231A-4059-8C30-6EA104990523}" dt="2024-07-05T00:41:11.550" v="9668" actId="47"/>
        <pc:sldMkLst>
          <pc:docMk/>
          <pc:sldMk cId="2479653310" sldId="469"/>
        </pc:sldMkLst>
      </pc:sldChg>
      <pc:sldChg chg="addSp delSp modSp add del mod">
        <pc:chgData name="Damian Gordon" userId="796278f3-970d-4a3b-8137-dc597a054133" providerId="ADAL" clId="{45BE5AB9-231A-4059-8C30-6EA104990523}" dt="2024-07-05T00:41:11.550" v="9668" actId="47"/>
        <pc:sldMkLst>
          <pc:docMk/>
          <pc:sldMk cId="3367475694" sldId="470"/>
        </pc:sldMkLst>
      </pc:sldChg>
      <pc:sldChg chg="modSp add del mod">
        <pc:chgData name="Damian Gordon" userId="796278f3-970d-4a3b-8137-dc597a054133" providerId="ADAL" clId="{45BE5AB9-231A-4059-8C30-6EA104990523}" dt="2024-07-05T00:41:11.550" v="9668" actId="47"/>
        <pc:sldMkLst>
          <pc:docMk/>
          <pc:sldMk cId="2270169773" sldId="471"/>
        </pc:sldMkLst>
      </pc:sldChg>
      <pc:sldChg chg="addSp delSp modSp add del mod">
        <pc:chgData name="Damian Gordon" userId="796278f3-970d-4a3b-8137-dc597a054133" providerId="ADAL" clId="{45BE5AB9-231A-4059-8C30-6EA104990523}" dt="2024-07-05T00:41:11.550" v="9668" actId="47"/>
        <pc:sldMkLst>
          <pc:docMk/>
          <pc:sldMk cId="771842511" sldId="472"/>
        </pc:sldMkLst>
      </pc:sldChg>
      <pc:sldChg chg="addSp delSp modSp add del mod ord">
        <pc:chgData name="Damian Gordon" userId="796278f3-970d-4a3b-8137-dc597a054133" providerId="ADAL" clId="{45BE5AB9-231A-4059-8C30-6EA104990523}" dt="2024-07-05T00:41:11.550" v="9668" actId="47"/>
        <pc:sldMkLst>
          <pc:docMk/>
          <pc:sldMk cId="242179878" sldId="473"/>
        </pc:sldMkLst>
      </pc:sldChg>
      <pc:sldChg chg="modSp add del mod">
        <pc:chgData name="Damian Gordon" userId="796278f3-970d-4a3b-8137-dc597a054133" providerId="ADAL" clId="{45BE5AB9-231A-4059-8C30-6EA104990523}" dt="2024-07-05T00:41:11.550" v="9668" actId="47"/>
        <pc:sldMkLst>
          <pc:docMk/>
          <pc:sldMk cId="4095918154" sldId="474"/>
        </pc:sldMkLst>
      </pc:sldChg>
      <pc:sldChg chg="addSp delSp modSp add del mod">
        <pc:chgData name="Damian Gordon" userId="796278f3-970d-4a3b-8137-dc597a054133" providerId="ADAL" clId="{45BE5AB9-231A-4059-8C30-6EA104990523}" dt="2024-07-05T00:41:11.550" v="9668" actId="47"/>
        <pc:sldMkLst>
          <pc:docMk/>
          <pc:sldMk cId="1680599265" sldId="475"/>
        </pc:sldMkLst>
      </pc:sldChg>
      <pc:sldChg chg="addSp delSp modSp add del mod ord">
        <pc:chgData name="Damian Gordon" userId="796278f3-970d-4a3b-8137-dc597a054133" providerId="ADAL" clId="{45BE5AB9-231A-4059-8C30-6EA104990523}" dt="2024-07-05T00:41:11.550" v="9668" actId="47"/>
        <pc:sldMkLst>
          <pc:docMk/>
          <pc:sldMk cId="726544470" sldId="476"/>
        </pc:sldMkLst>
      </pc:sldChg>
      <pc:sldChg chg="addSp modSp add del mod">
        <pc:chgData name="Damian Gordon" userId="796278f3-970d-4a3b-8137-dc597a054133" providerId="ADAL" clId="{45BE5AB9-231A-4059-8C30-6EA104990523}" dt="2024-07-05T00:41:11.550" v="9668" actId="47"/>
        <pc:sldMkLst>
          <pc:docMk/>
          <pc:sldMk cId="3244980195" sldId="477"/>
        </pc:sldMkLst>
      </pc:sldChg>
      <pc:sldChg chg="addSp delSp modSp add del mod ord setBg modClrScheme chgLayout modNotesTx">
        <pc:chgData name="Damian Gordon" userId="796278f3-970d-4a3b-8137-dc597a054133" providerId="ADAL" clId="{45BE5AB9-231A-4059-8C30-6EA104990523}" dt="2024-08-16T17:51:49.393" v="16393" actId="1076"/>
        <pc:sldMkLst>
          <pc:docMk/>
          <pc:sldMk cId="1250634738" sldId="478"/>
        </pc:sldMkLst>
      </pc:sldChg>
      <pc:sldChg chg="delSp add del setBg delDesignElem">
        <pc:chgData name="Damian Gordon" userId="796278f3-970d-4a3b-8137-dc597a054133" providerId="ADAL" clId="{45BE5AB9-231A-4059-8C30-6EA104990523}" dt="2024-07-05T00:41:11.550" v="9668" actId="47"/>
        <pc:sldMkLst>
          <pc:docMk/>
          <pc:sldMk cId="1806556789" sldId="479"/>
        </pc:sldMkLst>
      </pc:sldChg>
      <pc:sldChg chg="delSp add setBg delDesignElem">
        <pc:chgData name="Damian Gordon" userId="796278f3-970d-4a3b-8137-dc597a054133" providerId="ADAL" clId="{45BE5AB9-231A-4059-8C30-6EA104990523}" dt="2024-07-02T23:13:06.465" v="4900"/>
        <pc:sldMkLst>
          <pc:docMk/>
          <pc:sldMk cId="349856633" sldId="480"/>
        </pc:sldMkLst>
      </pc:sldChg>
      <pc:sldChg chg="delSp modSp add del mod ord">
        <pc:chgData name="Damian Gordon" userId="796278f3-970d-4a3b-8137-dc597a054133" providerId="ADAL" clId="{45BE5AB9-231A-4059-8C30-6EA104990523}" dt="2024-07-05T00:41:11.550" v="9668" actId="47"/>
        <pc:sldMkLst>
          <pc:docMk/>
          <pc:sldMk cId="3206431685" sldId="481"/>
        </pc:sldMkLst>
      </pc:sldChg>
      <pc:sldChg chg="modSp add del mod ord">
        <pc:chgData name="Damian Gordon" userId="796278f3-970d-4a3b-8137-dc597a054133" providerId="ADAL" clId="{45BE5AB9-231A-4059-8C30-6EA104990523}" dt="2024-07-05T00:41:11.550" v="9668" actId="47"/>
        <pc:sldMkLst>
          <pc:docMk/>
          <pc:sldMk cId="3546274248" sldId="482"/>
        </pc:sldMkLst>
      </pc:sldChg>
      <pc:sldChg chg="modSp add del mod setBg">
        <pc:chgData name="Damian Gordon" userId="796278f3-970d-4a3b-8137-dc597a054133" providerId="ADAL" clId="{45BE5AB9-231A-4059-8C30-6EA104990523}" dt="2024-07-05T00:41:11.550" v="9668" actId="47"/>
        <pc:sldMkLst>
          <pc:docMk/>
          <pc:sldMk cId="379198112" sldId="483"/>
        </pc:sldMkLst>
      </pc:sldChg>
      <pc:sldChg chg="addSp delSp modSp add del mod ord">
        <pc:chgData name="Damian Gordon" userId="796278f3-970d-4a3b-8137-dc597a054133" providerId="ADAL" clId="{45BE5AB9-231A-4059-8C30-6EA104990523}" dt="2024-07-05T00:41:11.550" v="9668" actId="47"/>
        <pc:sldMkLst>
          <pc:docMk/>
          <pc:sldMk cId="984733568" sldId="484"/>
        </pc:sldMkLst>
      </pc:sldChg>
      <pc:sldChg chg="modSp add del mod ord">
        <pc:chgData name="Damian Gordon" userId="796278f3-970d-4a3b-8137-dc597a054133" providerId="ADAL" clId="{45BE5AB9-231A-4059-8C30-6EA104990523}" dt="2024-07-05T00:41:11.550" v="9668" actId="47"/>
        <pc:sldMkLst>
          <pc:docMk/>
          <pc:sldMk cId="2307912514" sldId="485"/>
        </pc:sldMkLst>
      </pc:sldChg>
      <pc:sldChg chg="addSp delSp modSp mod ord">
        <pc:chgData name="Damian Gordon" userId="796278f3-970d-4a3b-8137-dc597a054133" providerId="ADAL" clId="{45BE5AB9-231A-4059-8C30-6EA104990523}" dt="2024-07-05T09:54:12.114" v="10072" actId="478"/>
        <pc:sldMkLst>
          <pc:docMk/>
          <pc:sldMk cId="848709099" sldId="486"/>
        </pc:sldMkLst>
      </pc:sldChg>
      <pc:sldChg chg="add">
        <pc:chgData name="Damian Gordon" userId="796278f3-970d-4a3b-8137-dc597a054133" providerId="ADAL" clId="{45BE5AB9-231A-4059-8C30-6EA104990523}" dt="2024-07-05T09:28:02.185" v="9670"/>
        <pc:sldMkLst>
          <pc:docMk/>
          <pc:sldMk cId="468201085" sldId="488"/>
        </pc:sldMkLst>
      </pc:sldChg>
      <pc:sldChg chg="del">
        <pc:chgData name="Damian Gordon" userId="796278f3-970d-4a3b-8137-dc597a054133" providerId="ADAL" clId="{45BE5AB9-231A-4059-8C30-6EA104990523}" dt="2024-07-05T00:41:11.550" v="9668" actId="47"/>
        <pc:sldMkLst>
          <pc:docMk/>
          <pc:sldMk cId="4201349747" sldId="488"/>
        </pc:sldMkLst>
      </pc:sldChg>
      <pc:sldChg chg="addSp delSp modSp add mod ord">
        <pc:chgData name="Damian Gordon" userId="796278f3-970d-4a3b-8137-dc597a054133" providerId="ADAL" clId="{45BE5AB9-231A-4059-8C30-6EA104990523}" dt="2024-07-05T10:36:41.648" v="10243" actId="20577"/>
        <pc:sldMkLst>
          <pc:docMk/>
          <pc:sldMk cId="2776212791" sldId="489"/>
        </pc:sldMkLst>
      </pc:sldChg>
      <pc:sldChg chg="del">
        <pc:chgData name="Damian Gordon" userId="796278f3-970d-4a3b-8137-dc597a054133" providerId="ADAL" clId="{45BE5AB9-231A-4059-8C30-6EA104990523}" dt="2024-07-05T00:41:11.550" v="9668" actId="47"/>
        <pc:sldMkLst>
          <pc:docMk/>
          <pc:sldMk cId="4253531965" sldId="489"/>
        </pc:sldMkLst>
      </pc:sldChg>
      <pc:sldChg chg="modSp add mod">
        <pc:chgData name="Damian Gordon" userId="796278f3-970d-4a3b-8137-dc597a054133" providerId="ADAL" clId="{45BE5AB9-231A-4059-8C30-6EA104990523}" dt="2024-07-05T09:55:23.516" v="10079" actId="20577"/>
        <pc:sldMkLst>
          <pc:docMk/>
          <pc:sldMk cId="321370623" sldId="490"/>
        </pc:sldMkLst>
      </pc:sldChg>
      <pc:sldChg chg="modSp add del mod ord">
        <pc:chgData name="Damian Gordon" userId="796278f3-970d-4a3b-8137-dc597a054133" providerId="ADAL" clId="{45BE5AB9-231A-4059-8C30-6EA104990523}" dt="2024-07-05T00:41:11.550" v="9668" actId="47"/>
        <pc:sldMkLst>
          <pc:docMk/>
          <pc:sldMk cId="1380855924" sldId="490"/>
        </pc:sldMkLst>
      </pc:sldChg>
      <pc:sldChg chg="modSp add mod">
        <pc:chgData name="Damian Gordon" userId="796278f3-970d-4a3b-8137-dc597a054133" providerId="ADAL" clId="{45BE5AB9-231A-4059-8C30-6EA104990523}" dt="2024-07-08T09:50:31.488" v="11025" actId="20577"/>
        <pc:sldMkLst>
          <pc:docMk/>
          <pc:sldMk cId="535749269" sldId="491"/>
        </pc:sldMkLst>
      </pc:sldChg>
      <pc:sldChg chg="addSp delSp modSp add del mod ord">
        <pc:chgData name="Damian Gordon" userId="796278f3-970d-4a3b-8137-dc597a054133" providerId="ADAL" clId="{45BE5AB9-231A-4059-8C30-6EA104990523}" dt="2024-07-05T00:41:11.550" v="9668" actId="47"/>
        <pc:sldMkLst>
          <pc:docMk/>
          <pc:sldMk cId="2429902519" sldId="491"/>
        </pc:sldMkLst>
      </pc:sldChg>
      <pc:sldChg chg="addSp delSp modSp add del mod">
        <pc:chgData name="Damian Gordon" userId="796278f3-970d-4a3b-8137-dc597a054133" providerId="ADAL" clId="{45BE5AB9-231A-4059-8C30-6EA104990523}" dt="2024-07-05T00:41:11.550" v="9668" actId="47"/>
        <pc:sldMkLst>
          <pc:docMk/>
          <pc:sldMk cId="604262449" sldId="492"/>
        </pc:sldMkLst>
      </pc:sldChg>
      <pc:sldChg chg="modSp add mod ord">
        <pc:chgData name="Damian Gordon" userId="796278f3-970d-4a3b-8137-dc597a054133" providerId="ADAL" clId="{45BE5AB9-231A-4059-8C30-6EA104990523}" dt="2024-07-08T09:41:45.317" v="10712" actId="21"/>
        <pc:sldMkLst>
          <pc:docMk/>
          <pc:sldMk cId="2805120833" sldId="492"/>
        </pc:sldMkLst>
      </pc:sldChg>
      <pc:sldChg chg="modSp add mod">
        <pc:chgData name="Damian Gordon" userId="796278f3-970d-4a3b-8137-dc597a054133" providerId="ADAL" clId="{45BE5AB9-231A-4059-8C30-6EA104990523}" dt="2024-07-05T14:08:15.003" v="10544" actId="20577"/>
        <pc:sldMkLst>
          <pc:docMk/>
          <pc:sldMk cId="1973658102" sldId="493"/>
        </pc:sldMkLst>
      </pc:sldChg>
      <pc:sldChg chg="delSp modSp add del mod ord">
        <pc:chgData name="Damian Gordon" userId="796278f3-970d-4a3b-8137-dc597a054133" providerId="ADAL" clId="{45BE5AB9-231A-4059-8C30-6EA104990523}" dt="2024-07-05T00:41:11.550" v="9668" actId="47"/>
        <pc:sldMkLst>
          <pc:docMk/>
          <pc:sldMk cId="2042089025" sldId="493"/>
        </pc:sldMkLst>
      </pc:sldChg>
      <pc:sldChg chg="addSp delSp modSp add del mod ord">
        <pc:chgData name="Damian Gordon" userId="796278f3-970d-4a3b-8137-dc597a054133" providerId="ADAL" clId="{45BE5AB9-231A-4059-8C30-6EA104990523}" dt="2024-07-05T00:41:11.550" v="9668" actId="47"/>
        <pc:sldMkLst>
          <pc:docMk/>
          <pc:sldMk cId="3013569237" sldId="494"/>
        </pc:sldMkLst>
      </pc:sldChg>
      <pc:sldChg chg="modSp new del mod">
        <pc:chgData name="Damian Gordon" userId="796278f3-970d-4a3b-8137-dc597a054133" providerId="ADAL" clId="{45BE5AB9-231A-4059-8C30-6EA104990523}" dt="2024-07-05T10:28:28.682" v="10164" actId="47"/>
        <pc:sldMkLst>
          <pc:docMk/>
          <pc:sldMk cId="3099916268" sldId="494"/>
        </pc:sldMkLst>
      </pc:sldChg>
      <pc:sldChg chg="modSp new del mod">
        <pc:chgData name="Damian Gordon" userId="796278f3-970d-4a3b-8137-dc597a054133" providerId="ADAL" clId="{45BE5AB9-231A-4059-8C30-6EA104990523}" dt="2024-07-05T10:32:16.685" v="10184" actId="47"/>
        <pc:sldMkLst>
          <pc:docMk/>
          <pc:sldMk cId="3530767775" sldId="494"/>
        </pc:sldMkLst>
      </pc:sldChg>
      <pc:sldChg chg="modSp add mod ord">
        <pc:chgData name="Damian Gordon" userId="796278f3-970d-4a3b-8137-dc597a054133" providerId="ADAL" clId="{45BE5AB9-231A-4059-8C30-6EA104990523}" dt="2024-07-22T13:59:26.329" v="11109" actId="20577"/>
        <pc:sldMkLst>
          <pc:docMk/>
          <pc:sldMk cId="3685673864" sldId="494"/>
        </pc:sldMkLst>
      </pc:sldChg>
      <pc:sldChg chg="delSp modSp add del mod setBg delDesignElem">
        <pc:chgData name="Damian Gordon" userId="796278f3-970d-4a3b-8137-dc597a054133" providerId="ADAL" clId="{45BE5AB9-231A-4059-8C30-6EA104990523}" dt="2024-07-05T10:34:34.335" v="10208" actId="47"/>
        <pc:sldMkLst>
          <pc:docMk/>
          <pc:sldMk cId="3782952647" sldId="494"/>
        </pc:sldMkLst>
      </pc:sldChg>
      <pc:sldChg chg="modSp add del mod ord">
        <pc:chgData name="Damian Gordon" userId="796278f3-970d-4a3b-8137-dc597a054133" providerId="ADAL" clId="{45BE5AB9-231A-4059-8C30-6EA104990523}" dt="2024-07-05T00:41:11.550" v="9668" actId="47"/>
        <pc:sldMkLst>
          <pc:docMk/>
          <pc:sldMk cId="2129605758" sldId="495"/>
        </pc:sldMkLst>
      </pc:sldChg>
      <pc:sldChg chg="delSp modSp add mod setBg delDesignElem">
        <pc:chgData name="Damian Gordon" userId="796278f3-970d-4a3b-8137-dc597a054133" providerId="ADAL" clId="{45BE5AB9-231A-4059-8C30-6EA104990523}" dt="2024-07-05T10:47:48.660" v="10248" actId="403"/>
        <pc:sldMkLst>
          <pc:docMk/>
          <pc:sldMk cId="2168346399" sldId="495"/>
        </pc:sldMkLst>
      </pc:sldChg>
      <pc:sldChg chg="new del">
        <pc:chgData name="Damian Gordon" userId="796278f3-970d-4a3b-8137-dc597a054133" providerId="ADAL" clId="{45BE5AB9-231A-4059-8C30-6EA104990523}" dt="2024-07-05T10:32:12.003" v="10183" actId="47"/>
        <pc:sldMkLst>
          <pc:docMk/>
          <pc:sldMk cId="2471309539" sldId="495"/>
        </pc:sldMkLst>
      </pc:sldChg>
      <pc:sldChg chg="add del">
        <pc:chgData name="Damian Gordon" userId="796278f3-970d-4a3b-8137-dc597a054133" providerId="ADAL" clId="{45BE5AB9-231A-4059-8C30-6EA104990523}" dt="2024-07-04T22:17:44.687" v="7295"/>
        <pc:sldMkLst>
          <pc:docMk/>
          <pc:sldMk cId="2936821892" sldId="495"/>
        </pc:sldMkLst>
      </pc:sldChg>
      <pc:sldChg chg="modSp add del mod ord">
        <pc:chgData name="Damian Gordon" userId="796278f3-970d-4a3b-8137-dc597a054133" providerId="ADAL" clId="{45BE5AB9-231A-4059-8C30-6EA104990523}" dt="2024-07-05T00:41:11.550" v="9668" actId="47"/>
        <pc:sldMkLst>
          <pc:docMk/>
          <pc:sldMk cId="916282007" sldId="496"/>
        </pc:sldMkLst>
      </pc:sldChg>
      <pc:sldChg chg="addSp delSp modSp add mod ord setBg">
        <pc:chgData name="Damian Gordon" userId="796278f3-970d-4a3b-8137-dc597a054133" providerId="ADAL" clId="{45BE5AB9-231A-4059-8C30-6EA104990523}" dt="2024-07-05T10:53:57.376" v="10412" actId="1036"/>
        <pc:sldMkLst>
          <pc:docMk/>
          <pc:sldMk cId="2144767101" sldId="496"/>
        </pc:sldMkLst>
      </pc:sldChg>
      <pc:sldChg chg="addSp delSp modSp add del mod">
        <pc:chgData name="Damian Gordon" userId="796278f3-970d-4a3b-8137-dc597a054133" providerId="ADAL" clId="{45BE5AB9-231A-4059-8C30-6EA104990523}" dt="2024-07-05T00:41:11.550" v="9668" actId="47"/>
        <pc:sldMkLst>
          <pc:docMk/>
          <pc:sldMk cId="1714894558" sldId="497"/>
        </pc:sldMkLst>
      </pc:sldChg>
      <pc:sldChg chg="addSp delSp modSp add mod ord setBg addAnim delAnim delDesignElem">
        <pc:chgData name="Damian Gordon" userId="796278f3-970d-4a3b-8137-dc597a054133" providerId="ADAL" clId="{45BE5AB9-231A-4059-8C30-6EA104990523}" dt="2024-07-05T10:53:13.067" v="10359" actId="1037"/>
        <pc:sldMkLst>
          <pc:docMk/>
          <pc:sldMk cId="2611996078" sldId="497"/>
        </pc:sldMkLst>
      </pc:sldChg>
      <pc:sldChg chg="addSp delSp modSp add del mod">
        <pc:chgData name="Damian Gordon" userId="796278f3-970d-4a3b-8137-dc597a054133" providerId="ADAL" clId="{45BE5AB9-231A-4059-8C30-6EA104990523}" dt="2024-07-05T00:41:11.550" v="9668" actId="47"/>
        <pc:sldMkLst>
          <pc:docMk/>
          <pc:sldMk cId="3235607215" sldId="498"/>
        </pc:sldMkLst>
      </pc:sldChg>
      <pc:sldChg chg="modSp add mod">
        <pc:chgData name="Damian Gordon" userId="796278f3-970d-4a3b-8137-dc597a054133" providerId="ADAL" clId="{45BE5AB9-231A-4059-8C30-6EA104990523}" dt="2024-07-06T14:20:20.280" v="10553" actId="20577"/>
        <pc:sldMkLst>
          <pc:docMk/>
          <pc:sldMk cId="3503270740" sldId="498"/>
        </pc:sldMkLst>
      </pc:sldChg>
      <pc:sldChg chg="addSp modSp add del mod">
        <pc:chgData name="Damian Gordon" userId="796278f3-970d-4a3b-8137-dc597a054133" providerId="ADAL" clId="{45BE5AB9-231A-4059-8C30-6EA104990523}" dt="2024-07-05T00:41:11.550" v="9668" actId="47"/>
        <pc:sldMkLst>
          <pc:docMk/>
          <pc:sldMk cId="1002063520" sldId="499"/>
        </pc:sldMkLst>
      </pc:sldChg>
      <pc:sldChg chg="addSp delSp modSp add mod">
        <pc:chgData name="Damian Gordon" userId="796278f3-970d-4a3b-8137-dc597a054133" providerId="ADAL" clId="{45BE5AB9-231A-4059-8C30-6EA104990523}" dt="2024-08-16T20:07:37.562" v="16435" actId="1036"/>
        <pc:sldMkLst>
          <pc:docMk/>
          <pc:sldMk cId="1287606445" sldId="499"/>
        </pc:sldMkLst>
      </pc:sldChg>
      <pc:sldChg chg="modSp add del mod">
        <pc:chgData name="Damian Gordon" userId="796278f3-970d-4a3b-8137-dc597a054133" providerId="ADAL" clId="{45BE5AB9-231A-4059-8C30-6EA104990523}" dt="2024-07-05T00:41:11.550" v="9668" actId="47"/>
        <pc:sldMkLst>
          <pc:docMk/>
          <pc:sldMk cId="1877588735" sldId="500"/>
        </pc:sldMkLst>
      </pc:sldChg>
      <pc:sldChg chg="modSp add mod">
        <pc:chgData name="Damian Gordon" userId="796278f3-970d-4a3b-8137-dc597a054133" providerId="ADAL" clId="{45BE5AB9-231A-4059-8C30-6EA104990523}" dt="2024-07-06T14:20:42.364" v="10557"/>
        <pc:sldMkLst>
          <pc:docMk/>
          <pc:sldMk cId="2134427442" sldId="500"/>
        </pc:sldMkLst>
      </pc:sldChg>
      <pc:sldChg chg="addSp delSp modSp add del mod">
        <pc:chgData name="Damian Gordon" userId="796278f3-970d-4a3b-8137-dc597a054133" providerId="ADAL" clId="{45BE5AB9-231A-4059-8C30-6EA104990523}" dt="2024-07-05T00:41:11.550" v="9668" actId="47"/>
        <pc:sldMkLst>
          <pc:docMk/>
          <pc:sldMk cId="3745148219" sldId="501"/>
        </pc:sldMkLst>
      </pc:sldChg>
      <pc:sldChg chg="modSp add mod">
        <pc:chgData name="Damian Gordon" userId="796278f3-970d-4a3b-8137-dc597a054133" providerId="ADAL" clId="{45BE5AB9-231A-4059-8C30-6EA104990523}" dt="2024-07-06T14:20:47.713" v="10558"/>
        <pc:sldMkLst>
          <pc:docMk/>
          <pc:sldMk cId="3935890140" sldId="501"/>
        </pc:sldMkLst>
      </pc:sldChg>
      <pc:sldChg chg="addSp delSp modSp add del mod">
        <pc:chgData name="Damian Gordon" userId="796278f3-970d-4a3b-8137-dc597a054133" providerId="ADAL" clId="{45BE5AB9-231A-4059-8C30-6EA104990523}" dt="2024-07-05T00:41:11.550" v="9668" actId="47"/>
        <pc:sldMkLst>
          <pc:docMk/>
          <pc:sldMk cId="845731733" sldId="502"/>
        </pc:sldMkLst>
      </pc:sldChg>
      <pc:sldChg chg="modSp add mod">
        <pc:chgData name="Damian Gordon" userId="796278f3-970d-4a3b-8137-dc597a054133" providerId="ADAL" clId="{45BE5AB9-231A-4059-8C30-6EA104990523}" dt="2024-07-06T14:21:33.005" v="10569" actId="404"/>
        <pc:sldMkLst>
          <pc:docMk/>
          <pc:sldMk cId="1477707900" sldId="502"/>
        </pc:sldMkLst>
      </pc:sldChg>
      <pc:sldChg chg="addSp delSp modSp add mod">
        <pc:chgData name="Damian Gordon" userId="796278f3-970d-4a3b-8137-dc597a054133" providerId="ADAL" clId="{45BE5AB9-231A-4059-8C30-6EA104990523}" dt="2024-07-06T14:27:03.632" v="10630" actId="1076"/>
        <pc:sldMkLst>
          <pc:docMk/>
          <pc:sldMk cId="154579201" sldId="503"/>
        </pc:sldMkLst>
      </pc:sldChg>
      <pc:sldChg chg="add del">
        <pc:chgData name="Damian Gordon" userId="796278f3-970d-4a3b-8137-dc597a054133" providerId="ADAL" clId="{45BE5AB9-231A-4059-8C30-6EA104990523}" dt="2024-07-06T14:21:36.466" v="10570" actId="47"/>
        <pc:sldMkLst>
          <pc:docMk/>
          <pc:sldMk cId="2840005843" sldId="503"/>
        </pc:sldMkLst>
      </pc:sldChg>
      <pc:sldChg chg="addSp delSp modSp add del mod ord setBg">
        <pc:chgData name="Damian Gordon" userId="796278f3-970d-4a3b-8137-dc597a054133" providerId="ADAL" clId="{45BE5AB9-231A-4059-8C30-6EA104990523}" dt="2024-07-05T00:41:11.550" v="9668" actId="47"/>
        <pc:sldMkLst>
          <pc:docMk/>
          <pc:sldMk cId="4159563849" sldId="503"/>
        </pc:sldMkLst>
      </pc:sldChg>
      <pc:sldChg chg="modSp add mod">
        <pc:chgData name="Damian Gordon" userId="796278f3-970d-4a3b-8137-dc597a054133" providerId="ADAL" clId="{45BE5AB9-231A-4059-8C30-6EA104990523}" dt="2024-07-08T09:43:04.780" v="10794" actId="20577"/>
        <pc:sldMkLst>
          <pc:docMk/>
          <pc:sldMk cId="581512286" sldId="504"/>
        </pc:sldMkLst>
      </pc:sldChg>
      <pc:sldChg chg="delSp modSp add del mod">
        <pc:chgData name="Damian Gordon" userId="796278f3-970d-4a3b-8137-dc597a054133" providerId="ADAL" clId="{45BE5AB9-231A-4059-8C30-6EA104990523}" dt="2024-07-05T00:41:11.550" v="9668" actId="47"/>
        <pc:sldMkLst>
          <pc:docMk/>
          <pc:sldMk cId="2602717721" sldId="504"/>
        </pc:sldMkLst>
      </pc:sldChg>
      <pc:sldChg chg="modSp add del mod">
        <pc:chgData name="Damian Gordon" userId="796278f3-970d-4a3b-8137-dc597a054133" providerId="ADAL" clId="{45BE5AB9-231A-4059-8C30-6EA104990523}" dt="2024-07-08T09:50:40.007" v="11026" actId="47"/>
        <pc:sldMkLst>
          <pc:docMk/>
          <pc:sldMk cId="1165919139" sldId="505"/>
        </pc:sldMkLst>
      </pc:sldChg>
      <pc:sldChg chg="addSp delSp modSp add del mod ord">
        <pc:chgData name="Damian Gordon" userId="796278f3-970d-4a3b-8137-dc597a054133" providerId="ADAL" clId="{45BE5AB9-231A-4059-8C30-6EA104990523}" dt="2024-07-05T00:41:11.550" v="9668" actId="47"/>
        <pc:sldMkLst>
          <pc:docMk/>
          <pc:sldMk cId="1870675293" sldId="505"/>
        </pc:sldMkLst>
      </pc:sldChg>
      <pc:sldChg chg="modSp add mod ord">
        <pc:chgData name="Damian Gordon" userId="796278f3-970d-4a3b-8137-dc597a054133" providerId="ADAL" clId="{45BE5AB9-231A-4059-8C30-6EA104990523}" dt="2024-08-04T22:00:01.762" v="16237" actId="313"/>
        <pc:sldMkLst>
          <pc:docMk/>
          <pc:sldMk cId="436522494" sldId="506"/>
        </pc:sldMkLst>
      </pc:sldChg>
      <pc:sldChg chg="modSp add del mod ord">
        <pc:chgData name="Damian Gordon" userId="796278f3-970d-4a3b-8137-dc597a054133" providerId="ADAL" clId="{45BE5AB9-231A-4059-8C30-6EA104990523}" dt="2024-07-05T00:41:11.550" v="9668" actId="47"/>
        <pc:sldMkLst>
          <pc:docMk/>
          <pc:sldMk cId="1322034671" sldId="506"/>
        </pc:sldMkLst>
      </pc:sldChg>
      <pc:sldChg chg="modSp add mod">
        <pc:chgData name="Damian Gordon" userId="796278f3-970d-4a3b-8137-dc597a054133" providerId="ADAL" clId="{45BE5AB9-231A-4059-8C30-6EA104990523}" dt="2024-07-08T09:50:04.077" v="11019" actId="20577"/>
        <pc:sldMkLst>
          <pc:docMk/>
          <pc:sldMk cId="3155610287" sldId="507"/>
        </pc:sldMkLst>
      </pc:sldChg>
      <pc:sldChg chg="addSp delSp modSp add mod setBg">
        <pc:chgData name="Damian Gordon" userId="796278f3-970d-4a3b-8137-dc597a054133" providerId="ADAL" clId="{45BE5AB9-231A-4059-8C30-6EA104990523}" dt="2024-08-04T19:26:06.474" v="15288" actId="20577"/>
        <pc:sldMkLst>
          <pc:docMk/>
          <pc:sldMk cId="3112372543" sldId="508"/>
        </pc:sldMkLst>
      </pc:sldChg>
      <pc:sldChg chg="modSp add mod">
        <pc:chgData name="Damian Gordon" userId="796278f3-970d-4a3b-8137-dc597a054133" providerId="ADAL" clId="{45BE5AB9-231A-4059-8C30-6EA104990523}" dt="2024-07-08T09:55:42.685" v="11060" actId="20577"/>
        <pc:sldMkLst>
          <pc:docMk/>
          <pc:sldMk cId="845101530" sldId="509"/>
        </pc:sldMkLst>
      </pc:sldChg>
      <pc:sldChg chg="addSp delSp modSp add mod setBg">
        <pc:chgData name="Damian Gordon" userId="796278f3-970d-4a3b-8137-dc597a054133" providerId="ADAL" clId="{45BE5AB9-231A-4059-8C30-6EA104990523}" dt="2024-08-03T14:32:33.143" v="13996" actId="1076"/>
        <pc:sldMkLst>
          <pc:docMk/>
          <pc:sldMk cId="2358207514" sldId="510"/>
        </pc:sldMkLst>
      </pc:sldChg>
      <pc:sldChg chg="addSp delSp modSp add del setBg">
        <pc:chgData name="Damian Gordon" userId="796278f3-970d-4a3b-8137-dc597a054133" providerId="ADAL" clId="{45BE5AB9-231A-4059-8C30-6EA104990523}" dt="2024-07-09T14:19:28.879" v="11087" actId="47"/>
        <pc:sldMkLst>
          <pc:docMk/>
          <pc:sldMk cId="2127092553" sldId="511"/>
        </pc:sldMkLst>
      </pc:sldChg>
      <pc:sldChg chg="add del">
        <pc:chgData name="Damian Gordon" userId="796278f3-970d-4a3b-8137-dc597a054133" providerId="ADAL" clId="{45BE5AB9-231A-4059-8C30-6EA104990523}" dt="2024-07-09T14:16:57.490" v="11065"/>
        <pc:sldMkLst>
          <pc:docMk/>
          <pc:sldMk cId="4094799307" sldId="511"/>
        </pc:sldMkLst>
      </pc:sldChg>
      <pc:sldChg chg="addSp delSp modSp add mod setBg">
        <pc:chgData name="Damian Gordon" userId="796278f3-970d-4a3b-8137-dc597a054133" providerId="ADAL" clId="{45BE5AB9-231A-4059-8C30-6EA104990523}" dt="2024-08-02T13:47:01.422" v="11834" actId="14100"/>
        <pc:sldMkLst>
          <pc:docMk/>
          <pc:sldMk cId="1065427732" sldId="512"/>
        </pc:sldMkLst>
      </pc:sldChg>
      <pc:sldChg chg="addSp delSp modSp add mod">
        <pc:chgData name="Damian Gordon" userId="796278f3-970d-4a3b-8137-dc597a054133" providerId="ADAL" clId="{45BE5AB9-231A-4059-8C30-6EA104990523}" dt="2024-07-09T14:23:37.510" v="11094"/>
        <pc:sldMkLst>
          <pc:docMk/>
          <pc:sldMk cId="2805823568" sldId="513"/>
        </pc:sldMkLst>
      </pc:sldChg>
      <pc:sldChg chg="addSp delSp modSp add mod ord chgLayout modNotesTx">
        <pc:chgData name="Damian Gordon" userId="796278f3-970d-4a3b-8137-dc597a054133" providerId="ADAL" clId="{45BE5AB9-231A-4059-8C30-6EA104990523}" dt="2024-08-03T14:23:22.760" v="13943" actId="20577"/>
        <pc:sldMkLst>
          <pc:docMk/>
          <pc:sldMk cId="51356831" sldId="514"/>
        </pc:sldMkLst>
      </pc:sldChg>
      <pc:sldChg chg="addSp modSp add mod">
        <pc:chgData name="Damian Gordon" userId="796278f3-970d-4a3b-8137-dc597a054133" providerId="ADAL" clId="{45BE5AB9-231A-4059-8C30-6EA104990523}" dt="2024-08-02T13:54:32.988" v="12058" actId="20577"/>
        <pc:sldMkLst>
          <pc:docMk/>
          <pc:sldMk cId="1660847515" sldId="515"/>
        </pc:sldMkLst>
      </pc:sldChg>
      <pc:sldChg chg="addSp delSp modSp add mod">
        <pc:chgData name="Damian Gordon" userId="796278f3-970d-4a3b-8137-dc597a054133" providerId="ADAL" clId="{45BE5AB9-231A-4059-8C30-6EA104990523}" dt="2024-08-02T14:49:00.314" v="13480" actId="27636"/>
        <pc:sldMkLst>
          <pc:docMk/>
          <pc:sldMk cId="751576470" sldId="516"/>
        </pc:sldMkLst>
      </pc:sldChg>
      <pc:sldChg chg="addSp delSp modSp add mod">
        <pc:chgData name="Damian Gordon" userId="796278f3-970d-4a3b-8137-dc597a054133" providerId="ADAL" clId="{45BE5AB9-231A-4059-8C30-6EA104990523}" dt="2024-07-22T20:58:16.298" v="11729" actId="1035"/>
        <pc:sldMkLst>
          <pc:docMk/>
          <pc:sldMk cId="2131826552" sldId="517"/>
        </pc:sldMkLst>
      </pc:sldChg>
      <pc:sldChg chg="addSp delSp modSp add mod">
        <pc:chgData name="Damian Gordon" userId="796278f3-970d-4a3b-8137-dc597a054133" providerId="ADAL" clId="{45BE5AB9-231A-4059-8C30-6EA104990523}" dt="2024-07-22T21:04:51.062" v="11761" actId="1076"/>
        <pc:sldMkLst>
          <pc:docMk/>
          <pc:sldMk cId="2396756843" sldId="518"/>
        </pc:sldMkLst>
      </pc:sldChg>
      <pc:sldChg chg="addSp delSp modSp add mod">
        <pc:chgData name="Damian Gordon" userId="796278f3-970d-4a3b-8137-dc597a054133" providerId="ADAL" clId="{45BE5AB9-231A-4059-8C30-6EA104990523}" dt="2024-07-22T22:27:00.217" v="11808" actId="1076"/>
        <pc:sldMkLst>
          <pc:docMk/>
          <pc:sldMk cId="2937344328" sldId="519"/>
        </pc:sldMkLst>
      </pc:sldChg>
      <pc:sldChg chg="addSp delSp modSp add mod setBg">
        <pc:chgData name="Damian Gordon" userId="796278f3-970d-4a3b-8137-dc597a054133" providerId="ADAL" clId="{45BE5AB9-231A-4059-8C30-6EA104990523}" dt="2024-08-02T14:18:05.049" v="12896" actId="1036"/>
        <pc:sldMkLst>
          <pc:docMk/>
          <pc:sldMk cId="3252471190" sldId="520"/>
        </pc:sldMkLst>
      </pc:sldChg>
      <pc:sldChg chg="addSp delSp modSp add del mod">
        <pc:chgData name="Damian Gordon" userId="796278f3-970d-4a3b-8137-dc597a054133" providerId="ADAL" clId="{45BE5AB9-231A-4059-8C30-6EA104990523}" dt="2024-07-22T22:27:53.699" v="11809" actId="47"/>
        <pc:sldMkLst>
          <pc:docMk/>
          <pc:sldMk cId="3818916966" sldId="520"/>
        </pc:sldMkLst>
      </pc:sldChg>
      <pc:sldChg chg="addSp modSp add mod">
        <pc:chgData name="Damian Gordon" userId="796278f3-970d-4a3b-8137-dc597a054133" providerId="ADAL" clId="{45BE5AB9-231A-4059-8C30-6EA104990523}" dt="2024-08-02T13:59:11.651" v="12124" actId="20577"/>
        <pc:sldMkLst>
          <pc:docMk/>
          <pc:sldMk cId="580184904" sldId="521"/>
        </pc:sldMkLst>
      </pc:sldChg>
      <pc:sldChg chg="add del">
        <pc:chgData name="Damian Gordon" userId="796278f3-970d-4a3b-8137-dc597a054133" providerId="ADAL" clId="{45BE5AB9-231A-4059-8C30-6EA104990523}" dt="2024-07-22T22:17:21.324" v="11784"/>
        <pc:sldMkLst>
          <pc:docMk/>
          <pc:sldMk cId="3428990373" sldId="521"/>
        </pc:sldMkLst>
      </pc:sldChg>
      <pc:sldChg chg="addSp delSp modSp add mod ord">
        <pc:chgData name="Damian Gordon" userId="796278f3-970d-4a3b-8137-dc597a054133" providerId="ADAL" clId="{45BE5AB9-231A-4059-8C30-6EA104990523}" dt="2024-08-03T14:23:40.926" v="13952" actId="1038"/>
        <pc:sldMkLst>
          <pc:docMk/>
          <pc:sldMk cId="288856822" sldId="522"/>
        </pc:sldMkLst>
      </pc:sldChg>
      <pc:sldChg chg="modSp add mod">
        <pc:chgData name="Damian Gordon" userId="796278f3-970d-4a3b-8137-dc597a054133" providerId="ADAL" clId="{45BE5AB9-231A-4059-8C30-6EA104990523}" dt="2024-08-02T14:14:10.500" v="12768" actId="114"/>
        <pc:sldMkLst>
          <pc:docMk/>
          <pc:sldMk cId="1675270746" sldId="523"/>
        </pc:sldMkLst>
      </pc:sldChg>
      <pc:sldChg chg="new del">
        <pc:chgData name="Damian Gordon" userId="796278f3-970d-4a3b-8137-dc597a054133" providerId="ADAL" clId="{45BE5AB9-231A-4059-8C30-6EA104990523}" dt="2024-08-02T14:21:30.638" v="13035" actId="47"/>
        <pc:sldMkLst>
          <pc:docMk/>
          <pc:sldMk cId="2779744649" sldId="524"/>
        </pc:sldMkLst>
      </pc:sldChg>
      <pc:sldChg chg="addSp modSp new mod">
        <pc:chgData name="Damian Gordon" userId="796278f3-970d-4a3b-8137-dc597a054133" providerId="ADAL" clId="{45BE5AB9-231A-4059-8C30-6EA104990523}" dt="2024-08-02T14:21:41.639" v="13046" actId="20577"/>
        <pc:sldMkLst>
          <pc:docMk/>
          <pc:sldMk cId="1724087362" sldId="525"/>
        </pc:sldMkLst>
      </pc:sldChg>
      <pc:sldChg chg="modSp add del mod ord">
        <pc:chgData name="Damian Gordon" userId="796278f3-970d-4a3b-8137-dc597a054133" providerId="ADAL" clId="{45BE5AB9-231A-4059-8C30-6EA104990523}" dt="2024-08-02T14:41:40.164" v="13210" actId="47"/>
        <pc:sldMkLst>
          <pc:docMk/>
          <pc:sldMk cId="3084326706" sldId="526"/>
        </pc:sldMkLst>
      </pc:sldChg>
      <pc:sldChg chg="modSp add mod ord">
        <pc:chgData name="Damian Gordon" userId="796278f3-970d-4a3b-8137-dc597a054133" providerId="ADAL" clId="{45BE5AB9-231A-4059-8C30-6EA104990523}" dt="2024-08-03T14:43:05.455" v="14145" actId="403"/>
        <pc:sldMkLst>
          <pc:docMk/>
          <pc:sldMk cId="3893540225" sldId="527"/>
        </pc:sldMkLst>
      </pc:sldChg>
      <pc:sldChg chg="addSp delSp modSp add mod ord">
        <pc:chgData name="Damian Gordon" userId="796278f3-970d-4a3b-8137-dc597a054133" providerId="ADAL" clId="{45BE5AB9-231A-4059-8C30-6EA104990523}" dt="2024-08-03T22:24:32.250" v="14443" actId="20577"/>
        <pc:sldMkLst>
          <pc:docMk/>
          <pc:sldMk cId="1027778201" sldId="528"/>
        </pc:sldMkLst>
      </pc:sldChg>
      <pc:sldChg chg="add del ord">
        <pc:chgData name="Damian Gordon" userId="796278f3-970d-4a3b-8137-dc597a054133" providerId="ADAL" clId="{45BE5AB9-231A-4059-8C30-6EA104990523}" dt="2024-08-02T14:42:22.848" v="13224" actId="47"/>
        <pc:sldMkLst>
          <pc:docMk/>
          <pc:sldMk cId="772995666" sldId="529"/>
        </pc:sldMkLst>
      </pc:sldChg>
      <pc:sldChg chg="addSp modSp add mod ord">
        <pc:chgData name="Damian Gordon" userId="796278f3-970d-4a3b-8137-dc597a054133" providerId="ADAL" clId="{45BE5AB9-231A-4059-8C30-6EA104990523}" dt="2024-08-04T19:00:42.038" v="15006" actId="20577"/>
        <pc:sldMkLst>
          <pc:docMk/>
          <pc:sldMk cId="1255027423" sldId="529"/>
        </pc:sldMkLst>
      </pc:sldChg>
      <pc:sldChg chg="addSp delSp modSp add del mod setBg">
        <pc:chgData name="Damian Gordon" userId="796278f3-970d-4a3b-8137-dc597a054133" providerId="ADAL" clId="{45BE5AB9-231A-4059-8C30-6EA104990523}" dt="2024-08-02T15:51:30.135" v="13498" actId="47"/>
        <pc:sldMkLst>
          <pc:docMk/>
          <pc:sldMk cId="364931987" sldId="530"/>
        </pc:sldMkLst>
      </pc:sldChg>
      <pc:sldChg chg="add setBg">
        <pc:chgData name="Damian Gordon" userId="796278f3-970d-4a3b-8137-dc597a054133" providerId="ADAL" clId="{45BE5AB9-231A-4059-8C30-6EA104990523}" dt="2024-08-03T14:29:15.646" v="13953"/>
        <pc:sldMkLst>
          <pc:docMk/>
          <pc:sldMk cId="3501501749" sldId="530"/>
        </pc:sldMkLst>
      </pc:sldChg>
      <pc:sldChg chg="modSp add mod">
        <pc:chgData name="Damian Gordon" userId="796278f3-970d-4a3b-8137-dc597a054133" providerId="ADAL" clId="{45BE5AB9-231A-4059-8C30-6EA104990523}" dt="2024-08-04T18:39:16.320" v="14500" actId="20577"/>
        <pc:sldMkLst>
          <pc:docMk/>
          <pc:sldMk cId="1762826304" sldId="531"/>
        </pc:sldMkLst>
      </pc:sldChg>
      <pc:sldChg chg="addSp modSp new mod setBg addAnim">
        <pc:chgData name="Damian Gordon" userId="796278f3-970d-4a3b-8137-dc597a054133" providerId="ADAL" clId="{45BE5AB9-231A-4059-8C30-6EA104990523}" dt="2024-08-04T18:59:52.364" v="14913"/>
        <pc:sldMkLst>
          <pc:docMk/>
          <pc:sldMk cId="105297568" sldId="532"/>
        </pc:sldMkLst>
      </pc:sldChg>
      <pc:sldChg chg="addSp modSp new mod setBg addAnim setClrOvrMap">
        <pc:chgData name="Damian Gordon" userId="796278f3-970d-4a3b-8137-dc597a054133" providerId="ADAL" clId="{45BE5AB9-231A-4059-8C30-6EA104990523}" dt="2024-08-04T19:15:17.652" v="15026"/>
        <pc:sldMkLst>
          <pc:docMk/>
          <pc:sldMk cId="2032805289" sldId="533"/>
        </pc:sldMkLst>
      </pc:sldChg>
      <pc:sldChg chg="addSp modSp add mod">
        <pc:chgData name="Damian Gordon" userId="796278f3-970d-4a3b-8137-dc597a054133" providerId="ADAL" clId="{45BE5AB9-231A-4059-8C30-6EA104990523}" dt="2024-08-04T21:59:16.721" v="16231" actId="1076"/>
        <pc:sldMkLst>
          <pc:docMk/>
          <pc:sldMk cId="203496034" sldId="534"/>
        </pc:sldMkLst>
      </pc:sldChg>
      <pc:sldChg chg="modSp add mod">
        <pc:chgData name="Damian Gordon" userId="796278f3-970d-4a3b-8137-dc597a054133" providerId="ADAL" clId="{45BE5AB9-231A-4059-8C30-6EA104990523}" dt="2024-08-04T19:30:02.609" v="15350" actId="20577"/>
        <pc:sldMkLst>
          <pc:docMk/>
          <pc:sldMk cId="2543198833" sldId="535"/>
        </pc:sldMkLst>
      </pc:sldChg>
      <pc:sldChg chg="addSp delSp modSp add mod">
        <pc:chgData name="Damian Gordon" userId="796278f3-970d-4a3b-8137-dc597a054133" providerId="ADAL" clId="{45BE5AB9-231A-4059-8C30-6EA104990523}" dt="2024-08-04T19:41:18.338" v="15410" actId="478"/>
        <pc:sldMkLst>
          <pc:docMk/>
          <pc:sldMk cId="900451400" sldId="536"/>
        </pc:sldMkLst>
      </pc:sldChg>
      <pc:sldChg chg="add">
        <pc:chgData name="Damian Gordon" userId="796278f3-970d-4a3b-8137-dc597a054133" providerId="ADAL" clId="{45BE5AB9-231A-4059-8C30-6EA104990523}" dt="2024-08-04T19:41:08.344" v="15407"/>
        <pc:sldMkLst>
          <pc:docMk/>
          <pc:sldMk cId="2958111492" sldId="537"/>
        </pc:sldMkLst>
      </pc:sldChg>
      <pc:sldChg chg="modSp add mod">
        <pc:chgData name="Damian Gordon" userId="796278f3-970d-4a3b-8137-dc597a054133" providerId="ADAL" clId="{45BE5AB9-231A-4059-8C30-6EA104990523}" dt="2024-08-04T19:56:22.805" v="15607" actId="20577"/>
        <pc:sldMkLst>
          <pc:docMk/>
          <pc:sldMk cId="3626197653" sldId="538"/>
        </pc:sldMkLst>
      </pc:sldChg>
      <pc:sldChg chg="modSp add mod">
        <pc:chgData name="Damian Gordon" userId="796278f3-970d-4a3b-8137-dc597a054133" providerId="ADAL" clId="{45BE5AB9-231A-4059-8C30-6EA104990523}" dt="2024-08-04T20:00:22.145" v="15845" actId="20577"/>
        <pc:sldMkLst>
          <pc:docMk/>
          <pc:sldMk cId="2945392568" sldId="539"/>
        </pc:sldMkLst>
      </pc:sldChg>
      <pc:sldChg chg="modSp add mod">
        <pc:chgData name="Damian Gordon" userId="796278f3-970d-4a3b-8137-dc597a054133" providerId="ADAL" clId="{45BE5AB9-231A-4059-8C30-6EA104990523}" dt="2024-08-04T20:37:32.770" v="16032" actId="20577"/>
        <pc:sldMkLst>
          <pc:docMk/>
          <pc:sldMk cId="1342507811" sldId="540"/>
        </pc:sldMkLst>
      </pc:sldChg>
      <pc:sldChg chg="addSp delSp modSp add mod modNotesTx">
        <pc:chgData name="Damian Gordon" userId="796278f3-970d-4a3b-8137-dc597a054133" providerId="ADAL" clId="{45BE5AB9-231A-4059-8C30-6EA104990523}" dt="2024-08-04T21:59:50.050" v="16236" actId="1076"/>
        <pc:sldMkLst>
          <pc:docMk/>
          <pc:sldMk cId="3739348518" sldId="541"/>
        </pc:sldMkLst>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E3576EA5-3F19-43B0-9873-1C7B889C47E4}"/>
    <pc:docChg chg="undo custSel addSld modSld sldOrd">
      <pc:chgData name="Damian Gordon" userId="796278f3-970d-4a3b-8137-dc597a054133" providerId="ADAL" clId="{E3576EA5-3F19-43B0-9873-1C7B889C47E4}" dt="2024-10-08T15:54:29.093" v="56" actId="114"/>
      <pc:docMkLst>
        <pc:docMk/>
      </pc:docMkLst>
      <pc:sldChg chg="addSp delSp modSp add mod ord setBg">
        <pc:chgData name="Damian Gordon" userId="796278f3-970d-4a3b-8137-dc597a054133" providerId="ADAL" clId="{E3576EA5-3F19-43B0-9873-1C7B889C47E4}" dt="2024-10-08T15:51:42.865" v="36" actId="26606"/>
        <pc:sldMkLst>
          <pc:docMk/>
          <pc:sldMk cId="662314059" sldId="596"/>
        </pc:sldMkLst>
      </pc:sldChg>
      <pc:sldChg chg="delSp modSp add mod ord">
        <pc:chgData name="Damian Gordon" userId="796278f3-970d-4a3b-8137-dc597a054133" providerId="ADAL" clId="{E3576EA5-3F19-43B0-9873-1C7B889C47E4}" dt="2024-10-08T15:54:29.093" v="56" actId="114"/>
        <pc:sldMkLst>
          <pc:docMk/>
          <pc:sldMk cId="3582766082" sldId="597"/>
        </pc:sldMkLst>
      </pc:sldChg>
    </pc:docChg>
  </pc:docChgLst>
  <pc:docChgLst>
    <pc:chgData name="Damian Gordon" userId="796278f3-970d-4a3b-8137-dc597a054133" providerId="ADAL" clId="{C2B42A7C-70CB-4556-9887-6AC963B22B2B}"/>
    <pc:docChg chg="undo custSel addSld delSld modSld sldOrd">
      <pc:chgData name="Damian Gordon" userId="796278f3-970d-4a3b-8137-dc597a054133" providerId="ADAL" clId="{C2B42A7C-70CB-4556-9887-6AC963B22B2B}" dt="2025-03-08T14:13:42.243" v="376" actId="26606"/>
      <pc:docMkLst>
        <pc:docMk/>
      </pc:docMkLst>
      <pc:sldChg chg="del">
        <pc:chgData name="Damian Gordon" userId="796278f3-970d-4a3b-8137-dc597a054133" providerId="ADAL" clId="{C2B42A7C-70CB-4556-9887-6AC963B22B2B}" dt="2025-03-04T07:52:09.098" v="250" actId="47"/>
        <pc:sldMkLst>
          <pc:docMk/>
          <pc:sldMk cId="2688546140" sldId="554"/>
        </pc:sldMkLst>
      </pc:sldChg>
      <pc:sldChg chg="modSp mod">
        <pc:chgData name="Damian Gordon" userId="796278f3-970d-4a3b-8137-dc597a054133" providerId="ADAL" clId="{C2B42A7C-70CB-4556-9887-6AC963B22B2B}" dt="2025-03-07T13:44:31.266" v="288" actId="20577"/>
        <pc:sldMkLst>
          <pc:docMk/>
          <pc:sldMk cId="1857319576" sldId="600"/>
        </pc:sldMkLst>
      </pc:sldChg>
      <pc:sldChg chg="addSp delSp modSp mod">
        <pc:chgData name="Damian Gordon" userId="796278f3-970d-4a3b-8137-dc597a054133" providerId="ADAL" clId="{C2B42A7C-70CB-4556-9887-6AC963B22B2B}" dt="2025-03-04T07:30:45.733" v="19"/>
        <pc:sldMkLst>
          <pc:docMk/>
          <pc:sldMk cId="2112166943" sldId="642"/>
        </pc:sldMkLst>
      </pc:sldChg>
      <pc:sldChg chg="modSp mod">
        <pc:chgData name="Damian Gordon" userId="796278f3-970d-4a3b-8137-dc597a054133" providerId="ADAL" clId="{C2B42A7C-70CB-4556-9887-6AC963B22B2B}" dt="2025-03-04T07:30:30.723" v="16" actId="1037"/>
        <pc:sldMkLst>
          <pc:docMk/>
          <pc:sldMk cId="2573169491" sldId="643"/>
        </pc:sldMkLst>
      </pc:sldChg>
      <pc:sldChg chg="ord">
        <pc:chgData name="Damian Gordon" userId="796278f3-970d-4a3b-8137-dc597a054133" providerId="ADAL" clId="{C2B42A7C-70CB-4556-9887-6AC963B22B2B}" dt="2025-03-04T07:33:47.469" v="49"/>
        <pc:sldMkLst>
          <pc:docMk/>
          <pc:sldMk cId="528551244" sldId="649"/>
        </pc:sldMkLst>
      </pc:sldChg>
      <pc:sldChg chg="modSp mod">
        <pc:chgData name="Damian Gordon" userId="796278f3-970d-4a3b-8137-dc597a054133" providerId="ADAL" clId="{C2B42A7C-70CB-4556-9887-6AC963B22B2B}" dt="2025-03-07T19:09:19.602" v="301" actId="20577"/>
        <pc:sldMkLst>
          <pc:docMk/>
          <pc:sldMk cId="2566075687" sldId="650"/>
        </pc:sldMkLst>
      </pc:sldChg>
      <pc:sldChg chg="modSp mod ord">
        <pc:chgData name="Damian Gordon" userId="796278f3-970d-4a3b-8137-dc597a054133" providerId="ADAL" clId="{C2B42A7C-70CB-4556-9887-6AC963B22B2B}" dt="2025-03-07T19:08:05.628" v="293" actId="27636"/>
        <pc:sldMkLst>
          <pc:docMk/>
          <pc:sldMk cId="1123198273" sldId="652"/>
        </pc:sldMkLst>
      </pc:sldChg>
      <pc:sldChg chg="modSp mod">
        <pc:chgData name="Damian Gordon" userId="796278f3-970d-4a3b-8137-dc597a054133" providerId="ADAL" clId="{C2B42A7C-70CB-4556-9887-6AC963B22B2B}" dt="2025-03-04T07:37:29.145" v="90" actId="21"/>
        <pc:sldMkLst>
          <pc:docMk/>
          <pc:sldMk cId="3290352508" sldId="653"/>
        </pc:sldMkLst>
      </pc:sldChg>
      <pc:sldChg chg="modSp del mod">
        <pc:chgData name="Damian Gordon" userId="796278f3-970d-4a3b-8137-dc597a054133" providerId="ADAL" clId="{C2B42A7C-70CB-4556-9887-6AC963B22B2B}" dt="2025-03-07T19:10:03.958" v="329" actId="47"/>
        <pc:sldMkLst>
          <pc:docMk/>
          <pc:sldMk cId="3790872805" sldId="654"/>
        </pc:sldMkLst>
      </pc:sldChg>
      <pc:sldChg chg="ord">
        <pc:chgData name="Damian Gordon" userId="796278f3-970d-4a3b-8137-dc597a054133" providerId="ADAL" clId="{C2B42A7C-70CB-4556-9887-6AC963B22B2B}" dt="2025-03-04T07:40:54.010" v="136"/>
        <pc:sldMkLst>
          <pc:docMk/>
          <pc:sldMk cId="3086335988" sldId="659"/>
        </pc:sldMkLst>
      </pc:sldChg>
      <pc:sldChg chg="addSp delSp modSp mod">
        <pc:chgData name="Damian Gordon" userId="796278f3-970d-4a3b-8137-dc597a054133" providerId="ADAL" clId="{C2B42A7C-70CB-4556-9887-6AC963B22B2B}" dt="2025-03-08T14:13:42.243" v="376" actId="26606"/>
        <pc:sldMkLst>
          <pc:docMk/>
          <pc:sldMk cId="2780406196" sldId="669"/>
        </pc:sldMkLst>
      </pc:sldChg>
      <pc:sldChg chg="addSp modSp mod">
        <pc:chgData name="Damian Gordon" userId="796278f3-970d-4a3b-8137-dc597a054133" providerId="ADAL" clId="{C2B42A7C-70CB-4556-9887-6AC963B22B2B}" dt="2025-03-04T07:53:57.503" v="273" actId="1036"/>
        <pc:sldMkLst>
          <pc:docMk/>
          <pc:sldMk cId="1209990464" sldId="674"/>
        </pc:sldMkLst>
      </pc:sldChg>
      <pc:sldChg chg="del">
        <pc:chgData name="Damian Gordon" userId="796278f3-970d-4a3b-8137-dc597a054133" providerId="ADAL" clId="{C2B42A7C-70CB-4556-9887-6AC963B22B2B}" dt="2025-03-04T07:54:02.988" v="274" actId="47"/>
        <pc:sldMkLst>
          <pc:docMk/>
          <pc:sldMk cId="1516303242" sldId="676"/>
        </pc:sldMkLst>
      </pc:sldChg>
      <pc:sldChg chg="modSp add mod">
        <pc:chgData name="Damian Gordon" userId="796278f3-970d-4a3b-8137-dc597a054133" providerId="ADAL" clId="{C2B42A7C-70CB-4556-9887-6AC963B22B2B}" dt="2025-03-07T19:09:33.409" v="308" actId="27636"/>
        <pc:sldMkLst>
          <pc:docMk/>
          <pc:sldMk cId="695377819" sldId="677"/>
        </pc:sldMkLst>
      </pc:sldChg>
      <pc:sldChg chg="modSp add mod ord">
        <pc:chgData name="Damian Gordon" userId="796278f3-970d-4a3b-8137-dc597a054133" providerId="ADAL" clId="{C2B42A7C-70CB-4556-9887-6AC963B22B2B}" dt="2025-03-04T07:33:25.521" v="46" actId="403"/>
        <pc:sldMkLst>
          <pc:docMk/>
          <pc:sldMk cId="1196036039" sldId="678"/>
        </pc:sldMkLst>
      </pc:sldChg>
      <pc:sldChg chg="modSp add mod">
        <pc:chgData name="Damian Gordon" userId="796278f3-970d-4a3b-8137-dc597a054133" providerId="ADAL" clId="{C2B42A7C-70CB-4556-9887-6AC963B22B2B}" dt="2025-03-04T07:34:07.374" v="50"/>
        <pc:sldMkLst>
          <pc:docMk/>
          <pc:sldMk cId="1828750756" sldId="679"/>
        </pc:sldMkLst>
      </pc:sldChg>
      <pc:sldChg chg="modSp add mod">
        <pc:chgData name="Damian Gordon" userId="796278f3-970d-4a3b-8137-dc597a054133" providerId="ADAL" clId="{C2B42A7C-70CB-4556-9887-6AC963B22B2B}" dt="2025-03-07T19:08:16.554" v="299" actId="20577"/>
        <pc:sldMkLst>
          <pc:docMk/>
          <pc:sldMk cId="3529570792" sldId="680"/>
        </pc:sldMkLst>
      </pc:sldChg>
      <pc:sldChg chg="modSp add mod ord">
        <pc:chgData name="Damian Gordon" userId="796278f3-970d-4a3b-8137-dc597a054133" providerId="ADAL" clId="{C2B42A7C-70CB-4556-9887-6AC963B22B2B}" dt="2025-03-07T19:15:09.492" v="353"/>
        <pc:sldMkLst>
          <pc:docMk/>
          <pc:sldMk cId="3536488900" sldId="681"/>
        </pc:sldMkLst>
      </pc:sldChg>
      <pc:sldChg chg="modSp add del mod ord">
        <pc:chgData name="Damian Gordon" userId="796278f3-970d-4a3b-8137-dc597a054133" providerId="ADAL" clId="{C2B42A7C-70CB-4556-9887-6AC963B22B2B}" dt="2025-03-07T19:10:28.360" v="337" actId="47"/>
        <pc:sldMkLst>
          <pc:docMk/>
          <pc:sldMk cId="3571913979" sldId="682"/>
        </pc:sldMkLst>
      </pc:sldChg>
      <pc:sldChg chg="modSp add mod ord">
        <pc:chgData name="Damian Gordon" userId="796278f3-970d-4a3b-8137-dc597a054133" providerId="ADAL" clId="{C2B42A7C-70CB-4556-9887-6AC963B22B2B}" dt="2025-03-04T07:45:30.070" v="189" actId="27636"/>
        <pc:sldMkLst>
          <pc:docMk/>
          <pc:sldMk cId="3113257868" sldId="683"/>
        </pc:sldMkLst>
      </pc:sldChg>
      <pc:sldChg chg="modSp add mod">
        <pc:chgData name="Damian Gordon" userId="796278f3-970d-4a3b-8137-dc597a054133" providerId="ADAL" clId="{C2B42A7C-70CB-4556-9887-6AC963B22B2B}" dt="2025-03-04T07:41:46.243" v="151" actId="15"/>
        <pc:sldMkLst>
          <pc:docMk/>
          <pc:sldMk cId="1739338858" sldId="684"/>
        </pc:sldMkLst>
      </pc:sldChg>
      <pc:sldChg chg="modSp add mod">
        <pc:chgData name="Damian Gordon" userId="796278f3-970d-4a3b-8137-dc597a054133" providerId="ADAL" clId="{C2B42A7C-70CB-4556-9887-6AC963B22B2B}" dt="2025-03-04T07:43:08.492" v="173" actId="27636"/>
        <pc:sldMkLst>
          <pc:docMk/>
          <pc:sldMk cId="2958509822" sldId="685"/>
        </pc:sldMkLst>
      </pc:sldChg>
      <pc:sldChg chg="modSp add mod">
        <pc:chgData name="Damian Gordon" userId="796278f3-970d-4a3b-8137-dc597a054133" providerId="ADAL" clId="{C2B42A7C-70CB-4556-9887-6AC963B22B2B}" dt="2025-03-04T07:42:46.299" v="168" actId="27636"/>
        <pc:sldMkLst>
          <pc:docMk/>
          <pc:sldMk cId="3174937204" sldId="686"/>
        </pc:sldMkLst>
      </pc:sldChg>
      <pc:sldChg chg="modSp add mod ord">
        <pc:chgData name="Damian Gordon" userId="796278f3-970d-4a3b-8137-dc597a054133" providerId="ADAL" clId="{C2B42A7C-70CB-4556-9887-6AC963B22B2B}" dt="2025-03-04T07:46:12.641" v="194" actId="27636"/>
        <pc:sldMkLst>
          <pc:docMk/>
          <pc:sldMk cId="2705109204" sldId="687"/>
        </pc:sldMkLst>
      </pc:sldChg>
      <pc:sldChg chg="modSp add mod ord">
        <pc:chgData name="Damian Gordon" userId="796278f3-970d-4a3b-8137-dc597a054133" providerId="ADAL" clId="{C2B42A7C-70CB-4556-9887-6AC963B22B2B}" dt="2025-03-04T07:47:38.795" v="221" actId="20577"/>
        <pc:sldMkLst>
          <pc:docMk/>
          <pc:sldMk cId="3186241674" sldId="688"/>
        </pc:sldMkLst>
      </pc:sldChg>
      <pc:sldChg chg="modSp add mod ord">
        <pc:chgData name="Damian Gordon" userId="796278f3-970d-4a3b-8137-dc597a054133" providerId="ADAL" clId="{C2B42A7C-70CB-4556-9887-6AC963B22B2B}" dt="2025-03-04T07:48:10.380" v="226" actId="27636"/>
        <pc:sldMkLst>
          <pc:docMk/>
          <pc:sldMk cId="1295779302" sldId="689"/>
        </pc:sldMkLst>
      </pc:sldChg>
      <pc:sldChg chg="modSp add mod ord">
        <pc:chgData name="Damian Gordon" userId="796278f3-970d-4a3b-8137-dc597a054133" providerId="ADAL" clId="{C2B42A7C-70CB-4556-9887-6AC963B22B2B}" dt="2025-03-04T07:51:20.016" v="241"/>
        <pc:sldMkLst>
          <pc:docMk/>
          <pc:sldMk cId="3657412793" sldId="690"/>
        </pc:sldMkLst>
      </pc:sldChg>
      <pc:sldChg chg="modSp add mod ord">
        <pc:chgData name="Damian Gordon" userId="796278f3-970d-4a3b-8137-dc597a054133" providerId="ADAL" clId="{C2B42A7C-70CB-4556-9887-6AC963B22B2B}" dt="2025-03-04T07:51:45.465" v="249" actId="27636"/>
        <pc:sldMkLst>
          <pc:docMk/>
          <pc:sldMk cId="3977135298" sldId="691"/>
        </pc:sldMkLst>
      </pc:sldChg>
      <pc:sldChg chg="modSp add mod ord">
        <pc:chgData name="Damian Gordon" userId="796278f3-970d-4a3b-8137-dc597a054133" providerId="ADAL" clId="{C2B42A7C-70CB-4556-9887-6AC963B22B2B}" dt="2025-03-07T19:10:43.801" v="350" actId="20577"/>
        <pc:sldMkLst>
          <pc:docMk/>
          <pc:sldMk cId="4230880547" sldId="692"/>
        </pc:sldMkLst>
      </pc:sldChg>
      <pc:sldChg chg="modSp add mod">
        <pc:chgData name="Damian Gordon" userId="796278f3-970d-4a3b-8137-dc597a054133" providerId="ADAL" clId="{C2B42A7C-70CB-4556-9887-6AC963B22B2B}" dt="2025-03-07T19:16:12.582" v="366" actId="27636"/>
        <pc:sldMkLst>
          <pc:docMk/>
          <pc:sldMk cId="3591153374" sldId="693"/>
        </pc:sldMkLst>
      </pc:sldChg>
      <pc:sldChg chg="addSp modSp add mod ord">
        <pc:chgData name="Damian Gordon" userId="796278f3-970d-4a3b-8137-dc597a054133" providerId="ADAL" clId="{C2B42A7C-70CB-4556-9887-6AC963B22B2B}" dt="2025-03-07T19:19:53.707" v="371"/>
        <pc:sldMkLst>
          <pc:docMk/>
          <pc:sldMk cId="2353100340" sldId="694"/>
        </pc:sldMkLst>
      </pc:sldChg>
      <pc:sldChg chg="modSp add mod">
        <pc:chgData name="Damian Gordon" userId="796278f3-970d-4a3b-8137-dc597a054133" providerId="ADAL" clId="{C2B42A7C-70CB-4556-9887-6AC963B22B2B}" dt="2025-03-07T19:20:03.130" v="373" actId="27636"/>
        <pc:sldMkLst>
          <pc:docMk/>
          <pc:sldMk cId="59169285" sldId="695"/>
        </pc:sldMkLst>
      </pc:sldChg>
    </pc:docChg>
  </pc:docChgLst>
  <pc:docChgLst>
    <pc:chgData name="Damian Gordon" userId="796278f3-970d-4a3b-8137-dc597a054133" providerId="ADAL" clId="{AFEDF8E6-5A5D-42E1-9609-59C9F8E42275}"/>
    <pc:docChg chg="undo custSel addSld delSld modSld sldOrd">
      <pc:chgData name="Damian Gordon" userId="796278f3-970d-4a3b-8137-dc597a054133" providerId="ADAL" clId="{AFEDF8E6-5A5D-42E1-9609-59C9F8E42275}" dt="2024-10-08T15:14:13.668" v="7645"/>
      <pc:docMkLst>
        <pc:docMk/>
      </pc:docMkLst>
      <pc:sldChg chg="addSp delSp modSp mod">
        <pc:chgData name="Damian Gordon" userId="796278f3-970d-4a3b-8137-dc597a054133" providerId="ADAL" clId="{AFEDF8E6-5A5D-42E1-9609-59C9F8E42275}" dt="2024-10-04T20:46:00.115" v="5890" actId="22"/>
        <pc:sldMkLst>
          <pc:docMk/>
          <pc:sldMk cId="1941464876" sldId="256"/>
        </pc:sldMkLst>
      </pc:sldChg>
      <pc:sldChg chg="modSp mod">
        <pc:chgData name="Damian Gordon" userId="796278f3-970d-4a3b-8137-dc597a054133" providerId="ADAL" clId="{AFEDF8E6-5A5D-42E1-9609-59C9F8E42275}" dt="2024-10-04T22:08:19.326" v="7604" actId="14100"/>
        <pc:sldMkLst>
          <pc:docMk/>
          <pc:sldMk cId="321388942" sldId="259"/>
        </pc:sldMkLst>
      </pc:sldChg>
      <pc:sldChg chg="modSp mod">
        <pc:chgData name="Damian Gordon" userId="796278f3-970d-4a3b-8137-dc597a054133" providerId="ADAL" clId="{AFEDF8E6-5A5D-42E1-9609-59C9F8E42275}" dt="2024-10-04T19:10:10.320" v="4658" actId="1076"/>
        <pc:sldMkLst>
          <pc:docMk/>
          <pc:sldMk cId="3735875418" sldId="430"/>
        </pc:sldMkLst>
      </pc:sldChg>
      <pc:sldChg chg="del">
        <pc:chgData name="Damian Gordon" userId="796278f3-970d-4a3b-8137-dc597a054133" providerId="ADAL" clId="{AFEDF8E6-5A5D-42E1-9609-59C9F8E42275}" dt="2024-10-04T21:31:02.774" v="6616" actId="47"/>
        <pc:sldMkLst>
          <pc:docMk/>
          <pc:sldMk cId="695405805" sldId="448"/>
        </pc:sldMkLst>
      </pc:sldChg>
      <pc:sldChg chg="addSp delSp modSp mod">
        <pc:chgData name="Damian Gordon" userId="796278f3-970d-4a3b-8137-dc597a054133" providerId="ADAL" clId="{AFEDF8E6-5A5D-42E1-9609-59C9F8E42275}" dt="2024-10-08T15:13:14.694" v="7639" actId="1076"/>
        <pc:sldMkLst>
          <pc:docMk/>
          <pc:sldMk cId="1250634738" sldId="478"/>
        </pc:sldMkLst>
      </pc:sldChg>
      <pc:sldChg chg="addSp delSp modSp mod">
        <pc:chgData name="Damian Gordon" userId="796278f3-970d-4a3b-8137-dc597a054133" providerId="ADAL" clId="{AFEDF8E6-5A5D-42E1-9609-59C9F8E42275}" dt="2024-10-04T17:43:03.128" v="2686" actId="1076"/>
        <pc:sldMkLst>
          <pc:docMk/>
          <pc:sldMk cId="1679135151" sldId="487"/>
        </pc:sldMkLst>
      </pc:sldChg>
      <pc:sldChg chg="delSp modSp mod">
        <pc:chgData name="Damian Gordon" userId="796278f3-970d-4a3b-8137-dc597a054133" providerId="ADAL" clId="{AFEDF8E6-5A5D-42E1-9609-59C9F8E42275}" dt="2024-10-04T17:27:10.445" v="2566" actId="20577"/>
        <pc:sldMkLst>
          <pc:docMk/>
          <pc:sldMk cId="468201085" sldId="488"/>
        </pc:sldMkLst>
      </pc:sldChg>
      <pc:sldChg chg="modSp mod modNotesTx">
        <pc:chgData name="Damian Gordon" userId="796278f3-970d-4a3b-8137-dc597a054133" providerId="ADAL" clId="{AFEDF8E6-5A5D-42E1-9609-59C9F8E42275}" dt="2024-10-02T16:00:31.515" v="149" actId="20577"/>
        <pc:sldMkLst>
          <pc:docMk/>
          <pc:sldMk cId="2776212791" sldId="489"/>
        </pc:sldMkLst>
      </pc:sldChg>
      <pc:sldChg chg="modSp mod modNotesTx">
        <pc:chgData name="Damian Gordon" userId="796278f3-970d-4a3b-8137-dc597a054133" providerId="ADAL" clId="{AFEDF8E6-5A5D-42E1-9609-59C9F8E42275}" dt="2024-10-03T10:55:12.424" v="467" actId="20577"/>
        <pc:sldMkLst>
          <pc:docMk/>
          <pc:sldMk cId="321370623" sldId="490"/>
        </pc:sldMkLst>
      </pc:sldChg>
      <pc:sldChg chg="addSp modSp mod">
        <pc:chgData name="Damian Gordon" userId="796278f3-970d-4a3b-8137-dc597a054133" providerId="ADAL" clId="{AFEDF8E6-5A5D-42E1-9609-59C9F8E42275}" dt="2024-10-04T20:49:50.409" v="5998" actId="20577"/>
        <pc:sldMkLst>
          <pc:docMk/>
          <pc:sldMk cId="535749269" sldId="491"/>
        </pc:sldMkLst>
      </pc:sldChg>
      <pc:sldChg chg="modSp mod">
        <pc:chgData name="Damian Gordon" userId="796278f3-970d-4a3b-8137-dc597a054133" providerId="ADAL" clId="{AFEDF8E6-5A5D-42E1-9609-59C9F8E42275}" dt="2024-10-04T18:01:19.950" v="2856" actId="115"/>
        <pc:sldMkLst>
          <pc:docMk/>
          <pc:sldMk cId="2805120833" sldId="492"/>
        </pc:sldMkLst>
      </pc:sldChg>
      <pc:sldChg chg="modSp mod">
        <pc:chgData name="Damian Gordon" userId="796278f3-970d-4a3b-8137-dc597a054133" providerId="ADAL" clId="{AFEDF8E6-5A5D-42E1-9609-59C9F8E42275}" dt="2024-10-03T10:57:26.078" v="574" actId="20577"/>
        <pc:sldMkLst>
          <pc:docMk/>
          <pc:sldMk cId="1973658102" sldId="493"/>
        </pc:sldMkLst>
      </pc:sldChg>
      <pc:sldChg chg="addSp modSp mod">
        <pc:chgData name="Damian Gordon" userId="796278f3-970d-4a3b-8137-dc597a054133" providerId="ADAL" clId="{AFEDF8E6-5A5D-42E1-9609-59C9F8E42275}" dt="2024-10-04T18:41:00.619" v="4376" actId="1076"/>
        <pc:sldMkLst>
          <pc:docMk/>
          <pc:sldMk cId="3685673864" sldId="494"/>
        </pc:sldMkLst>
      </pc:sldChg>
      <pc:sldChg chg="modSp mod">
        <pc:chgData name="Damian Gordon" userId="796278f3-970d-4a3b-8137-dc597a054133" providerId="ADAL" clId="{AFEDF8E6-5A5D-42E1-9609-59C9F8E42275}" dt="2024-10-04T16:16:11.984" v="1368" actId="1037"/>
        <pc:sldMkLst>
          <pc:docMk/>
          <pc:sldMk cId="3503270740" sldId="498"/>
        </pc:sldMkLst>
      </pc:sldChg>
      <pc:sldChg chg="addSp delSp modSp mod">
        <pc:chgData name="Damian Gordon" userId="796278f3-970d-4a3b-8137-dc597a054133" providerId="ADAL" clId="{AFEDF8E6-5A5D-42E1-9609-59C9F8E42275}" dt="2024-10-04T16:28:11.026" v="1414" actId="167"/>
        <pc:sldMkLst>
          <pc:docMk/>
          <pc:sldMk cId="1287606445" sldId="499"/>
        </pc:sldMkLst>
      </pc:sldChg>
      <pc:sldChg chg="modSp mod">
        <pc:chgData name="Damian Gordon" userId="796278f3-970d-4a3b-8137-dc597a054133" providerId="ADAL" clId="{AFEDF8E6-5A5D-42E1-9609-59C9F8E42275}" dt="2024-10-04T21:09:16.081" v="6215" actId="20577"/>
        <pc:sldMkLst>
          <pc:docMk/>
          <pc:sldMk cId="2134427442" sldId="500"/>
        </pc:sldMkLst>
      </pc:sldChg>
      <pc:sldChg chg="addSp delSp modSp mod">
        <pc:chgData name="Damian Gordon" userId="796278f3-970d-4a3b-8137-dc597a054133" providerId="ADAL" clId="{AFEDF8E6-5A5D-42E1-9609-59C9F8E42275}" dt="2024-10-04T21:03:27.301" v="6043" actId="167"/>
        <pc:sldMkLst>
          <pc:docMk/>
          <pc:sldMk cId="3935890140" sldId="501"/>
        </pc:sldMkLst>
      </pc:sldChg>
      <pc:sldChg chg="del">
        <pc:chgData name="Damian Gordon" userId="796278f3-970d-4a3b-8137-dc597a054133" providerId="ADAL" clId="{AFEDF8E6-5A5D-42E1-9609-59C9F8E42275}" dt="2024-10-04T17:03:47.223" v="2367" actId="47"/>
        <pc:sldMkLst>
          <pc:docMk/>
          <pc:sldMk cId="1477707900" sldId="502"/>
        </pc:sldMkLst>
      </pc:sldChg>
      <pc:sldChg chg="del">
        <pc:chgData name="Damian Gordon" userId="796278f3-970d-4a3b-8137-dc597a054133" providerId="ADAL" clId="{AFEDF8E6-5A5D-42E1-9609-59C9F8E42275}" dt="2024-10-03T10:57:56.312" v="575" actId="47"/>
        <pc:sldMkLst>
          <pc:docMk/>
          <pc:sldMk cId="581512286" sldId="504"/>
        </pc:sldMkLst>
      </pc:sldChg>
      <pc:sldChg chg="addSp delSp modSp mod ord">
        <pc:chgData name="Damian Gordon" userId="796278f3-970d-4a3b-8137-dc597a054133" providerId="ADAL" clId="{AFEDF8E6-5A5D-42E1-9609-59C9F8E42275}" dt="2024-10-04T15:57:06.921" v="778" actId="20577"/>
        <pc:sldMkLst>
          <pc:docMk/>
          <pc:sldMk cId="3155610287" sldId="507"/>
        </pc:sldMkLst>
      </pc:sldChg>
      <pc:sldChg chg="del ord">
        <pc:chgData name="Damian Gordon" userId="796278f3-970d-4a3b-8137-dc597a054133" providerId="ADAL" clId="{AFEDF8E6-5A5D-42E1-9609-59C9F8E42275}" dt="2024-10-04T17:43:23.538" v="2687" actId="47"/>
        <pc:sldMkLst>
          <pc:docMk/>
          <pc:sldMk cId="845101530" sldId="509"/>
        </pc:sldMkLst>
      </pc:sldChg>
      <pc:sldChg chg="addSp delSp modSp ord">
        <pc:chgData name="Damian Gordon" userId="796278f3-970d-4a3b-8137-dc597a054133" providerId="ADAL" clId="{AFEDF8E6-5A5D-42E1-9609-59C9F8E42275}" dt="2024-10-04T17:02:39.262" v="2350" actId="478"/>
        <pc:sldMkLst>
          <pc:docMk/>
          <pc:sldMk cId="2358207514" sldId="510"/>
        </pc:sldMkLst>
      </pc:sldChg>
      <pc:sldChg chg="ord">
        <pc:chgData name="Damian Gordon" userId="796278f3-970d-4a3b-8137-dc597a054133" providerId="ADAL" clId="{AFEDF8E6-5A5D-42E1-9609-59C9F8E42275}" dt="2024-10-04T16:07:42.103" v="1199"/>
        <pc:sldMkLst>
          <pc:docMk/>
          <pc:sldMk cId="1065427732" sldId="512"/>
        </pc:sldMkLst>
      </pc:sldChg>
      <pc:sldChg chg="addSp delSp">
        <pc:chgData name="Damian Gordon" userId="796278f3-970d-4a3b-8137-dc597a054133" providerId="ADAL" clId="{AFEDF8E6-5A5D-42E1-9609-59C9F8E42275}" dt="2024-10-03T10:20:31.968" v="179" actId="478"/>
        <pc:sldMkLst>
          <pc:docMk/>
          <pc:sldMk cId="2805823568" sldId="513"/>
        </pc:sldMkLst>
      </pc:sldChg>
      <pc:sldChg chg="addSp delSp modSp mod ord modNotesTx">
        <pc:chgData name="Damian Gordon" userId="796278f3-970d-4a3b-8137-dc597a054133" providerId="ADAL" clId="{AFEDF8E6-5A5D-42E1-9609-59C9F8E42275}" dt="2024-10-04T17:03:05.394" v="2366" actId="1038"/>
        <pc:sldMkLst>
          <pc:docMk/>
          <pc:sldMk cId="51356831" sldId="514"/>
        </pc:sldMkLst>
      </pc:sldChg>
      <pc:sldChg chg="modSp del mod">
        <pc:chgData name="Damian Gordon" userId="796278f3-970d-4a3b-8137-dc597a054133" providerId="ADAL" clId="{AFEDF8E6-5A5D-42E1-9609-59C9F8E42275}" dt="2024-10-04T15:58:19.183" v="807" actId="47"/>
        <pc:sldMkLst>
          <pc:docMk/>
          <pc:sldMk cId="2131826552" sldId="517"/>
        </pc:sldMkLst>
      </pc:sldChg>
      <pc:sldChg chg="addSp modSp mod">
        <pc:chgData name="Damian Gordon" userId="796278f3-970d-4a3b-8137-dc597a054133" providerId="ADAL" clId="{AFEDF8E6-5A5D-42E1-9609-59C9F8E42275}" dt="2024-09-30T16:19:22.540" v="63" actId="207"/>
        <pc:sldMkLst>
          <pc:docMk/>
          <pc:sldMk cId="2396756843" sldId="518"/>
        </pc:sldMkLst>
      </pc:sldChg>
      <pc:sldChg chg="addSp delSp modSp mod">
        <pc:chgData name="Damian Gordon" userId="796278f3-970d-4a3b-8137-dc597a054133" providerId="ADAL" clId="{AFEDF8E6-5A5D-42E1-9609-59C9F8E42275}" dt="2024-10-04T16:53:46.854" v="2151" actId="478"/>
        <pc:sldMkLst>
          <pc:docMk/>
          <pc:sldMk cId="2937344328" sldId="519"/>
        </pc:sldMkLst>
      </pc:sldChg>
      <pc:sldChg chg="addSp modSp mod">
        <pc:chgData name="Damian Gordon" userId="796278f3-970d-4a3b-8137-dc597a054133" providerId="ADAL" clId="{AFEDF8E6-5A5D-42E1-9609-59C9F8E42275}" dt="2024-10-04T16:51:50.917" v="2149" actId="20577"/>
        <pc:sldMkLst>
          <pc:docMk/>
          <pc:sldMk cId="3252471190" sldId="520"/>
        </pc:sldMkLst>
      </pc:sldChg>
      <pc:sldChg chg="ord">
        <pc:chgData name="Damian Gordon" userId="796278f3-970d-4a3b-8137-dc597a054133" providerId="ADAL" clId="{AFEDF8E6-5A5D-42E1-9609-59C9F8E42275}" dt="2024-10-04T16:07:42.103" v="1199"/>
        <pc:sldMkLst>
          <pc:docMk/>
          <pc:sldMk cId="3501501749" sldId="530"/>
        </pc:sldMkLst>
      </pc:sldChg>
      <pc:sldChg chg="addSp delSp modSp add mod">
        <pc:chgData name="Damian Gordon" userId="796278f3-970d-4a3b-8137-dc597a054133" providerId="ADAL" clId="{AFEDF8E6-5A5D-42E1-9609-59C9F8E42275}" dt="2024-09-30T16:16:28.130" v="7" actId="1076"/>
        <pc:sldMkLst>
          <pc:docMk/>
          <pc:sldMk cId="2594457080" sldId="542"/>
        </pc:sldMkLst>
      </pc:sldChg>
      <pc:sldChg chg="addSp delSp modSp add del mod">
        <pc:chgData name="Damian Gordon" userId="796278f3-970d-4a3b-8137-dc597a054133" providerId="ADAL" clId="{AFEDF8E6-5A5D-42E1-9609-59C9F8E42275}" dt="2024-10-04T15:59:40.172" v="875" actId="47"/>
        <pc:sldMkLst>
          <pc:docMk/>
          <pc:sldMk cId="3493165001" sldId="543"/>
        </pc:sldMkLst>
      </pc:sldChg>
      <pc:sldChg chg="addSp delSp modSp add mod modNotesTx">
        <pc:chgData name="Damian Gordon" userId="796278f3-970d-4a3b-8137-dc597a054133" providerId="ADAL" clId="{AFEDF8E6-5A5D-42E1-9609-59C9F8E42275}" dt="2024-10-02T16:18:56.161" v="176" actId="20577"/>
        <pc:sldMkLst>
          <pc:docMk/>
          <pc:sldMk cId="1251934436" sldId="544"/>
        </pc:sldMkLst>
      </pc:sldChg>
      <pc:sldChg chg="addSp delSp modSp add mod">
        <pc:chgData name="Damian Gordon" userId="796278f3-970d-4a3b-8137-dc597a054133" providerId="ADAL" clId="{AFEDF8E6-5A5D-42E1-9609-59C9F8E42275}" dt="2024-10-03T10:22:03.215" v="194" actId="1035"/>
        <pc:sldMkLst>
          <pc:docMk/>
          <pc:sldMk cId="1691263524" sldId="545"/>
        </pc:sldMkLst>
      </pc:sldChg>
      <pc:sldChg chg="addSp delSp modSp add mod">
        <pc:chgData name="Damian Gordon" userId="796278f3-970d-4a3b-8137-dc597a054133" providerId="ADAL" clId="{AFEDF8E6-5A5D-42E1-9609-59C9F8E42275}" dt="2024-10-04T16:14:28.916" v="1298" actId="14100"/>
        <pc:sldMkLst>
          <pc:docMk/>
          <pc:sldMk cId="3079019077" sldId="546"/>
        </pc:sldMkLst>
      </pc:sldChg>
      <pc:sldChg chg="addSp delSp modSp add mod ord setBg chgLayout modNotesTx">
        <pc:chgData name="Damian Gordon" userId="796278f3-970d-4a3b-8137-dc597a054133" providerId="ADAL" clId="{AFEDF8E6-5A5D-42E1-9609-59C9F8E42275}" dt="2024-10-03T11:50:25.618" v="671"/>
        <pc:sldMkLst>
          <pc:docMk/>
          <pc:sldMk cId="4286275200" sldId="547"/>
        </pc:sldMkLst>
      </pc:sldChg>
      <pc:sldChg chg="addSp delSp modSp add mod setBg">
        <pc:chgData name="Damian Gordon" userId="796278f3-970d-4a3b-8137-dc597a054133" providerId="ADAL" clId="{AFEDF8E6-5A5D-42E1-9609-59C9F8E42275}" dt="2024-10-03T11:01:06.453" v="614" actId="26606"/>
        <pc:sldMkLst>
          <pc:docMk/>
          <pc:sldMk cId="4245555334" sldId="548"/>
        </pc:sldMkLst>
      </pc:sldChg>
      <pc:sldChg chg="addSp delSp modSp add mod setBg delDesignElem">
        <pc:chgData name="Damian Gordon" userId="796278f3-970d-4a3b-8137-dc597a054133" providerId="ADAL" clId="{AFEDF8E6-5A5D-42E1-9609-59C9F8E42275}" dt="2024-10-03T11:01:51.744" v="631" actId="1076"/>
        <pc:sldMkLst>
          <pc:docMk/>
          <pc:sldMk cId="2596279016" sldId="549"/>
        </pc:sldMkLst>
      </pc:sldChg>
      <pc:sldChg chg="addSp modSp add mod">
        <pc:chgData name="Damian Gordon" userId="796278f3-970d-4a3b-8137-dc597a054133" providerId="ADAL" clId="{AFEDF8E6-5A5D-42E1-9609-59C9F8E42275}" dt="2024-10-03T11:02:18.493" v="636" actId="1076"/>
        <pc:sldMkLst>
          <pc:docMk/>
          <pc:sldMk cId="1224993290" sldId="550"/>
        </pc:sldMkLst>
      </pc:sldChg>
      <pc:sldChg chg="addSp modSp add">
        <pc:chgData name="Damian Gordon" userId="796278f3-970d-4a3b-8137-dc597a054133" providerId="ADAL" clId="{AFEDF8E6-5A5D-42E1-9609-59C9F8E42275}" dt="2024-10-04T16:14:21.047" v="1296"/>
        <pc:sldMkLst>
          <pc:docMk/>
          <pc:sldMk cId="198791789" sldId="551"/>
        </pc:sldMkLst>
      </pc:sldChg>
      <pc:sldChg chg="add">
        <pc:chgData name="Damian Gordon" userId="796278f3-970d-4a3b-8137-dc597a054133" providerId="ADAL" clId="{AFEDF8E6-5A5D-42E1-9609-59C9F8E42275}" dt="2024-10-03T11:45:36.074" v="650"/>
        <pc:sldMkLst>
          <pc:docMk/>
          <pc:sldMk cId="1033895115" sldId="552"/>
        </pc:sldMkLst>
      </pc:sldChg>
      <pc:sldChg chg="modSp add mod">
        <pc:chgData name="Damian Gordon" userId="796278f3-970d-4a3b-8137-dc597a054133" providerId="ADAL" clId="{AFEDF8E6-5A5D-42E1-9609-59C9F8E42275}" dt="2024-10-04T15:57:34.021" v="800" actId="20577"/>
        <pc:sldMkLst>
          <pc:docMk/>
          <pc:sldMk cId="2594675155" sldId="553"/>
        </pc:sldMkLst>
      </pc:sldChg>
      <pc:sldChg chg="addSp delSp modSp add mod ord">
        <pc:chgData name="Damian Gordon" userId="796278f3-970d-4a3b-8137-dc597a054133" providerId="ADAL" clId="{AFEDF8E6-5A5D-42E1-9609-59C9F8E42275}" dt="2024-10-04T15:59:04.951" v="868" actId="1076"/>
        <pc:sldMkLst>
          <pc:docMk/>
          <pc:sldMk cId="2688546140" sldId="554"/>
        </pc:sldMkLst>
      </pc:sldChg>
      <pc:sldChg chg="addSp modSp add">
        <pc:chgData name="Damian Gordon" userId="796278f3-970d-4a3b-8137-dc597a054133" providerId="ADAL" clId="{AFEDF8E6-5A5D-42E1-9609-59C9F8E42275}" dt="2024-10-04T15:59:34.346" v="874"/>
        <pc:sldMkLst>
          <pc:docMk/>
          <pc:sldMk cId="2328414789" sldId="555"/>
        </pc:sldMkLst>
      </pc:sldChg>
      <pc:sldChg chg="add del">
        <pc:chgData name="Damian Gordon" userId="796278f3-970d-4a3b-8137-dc597a054133" providerId="ADAL" clId="{AFEDF8E6-5A5D-42E1-9609-59C9F8E42275}" dt="2024-10-04T15:59:28.347" v="873"/>
        <pc:sldMkLst>
          <pc:docMk/>
          <pc:sldMk cId="14832176" sldId="556"/>
        </pc:sldMkLst>
      </pc:sldChg>
      <pc:sldChg chg="modSp add mod">
        <pc:chgData name="Damian Gordon" userId="796278f3-970d-4a3b-8137-dc597a054133" providerId="ADAL" clId="{AFEDF8E6-5A5D-42E1-9609-59C9F8E42275}" dt="2024-10-04T18:48:09.154" v="4524" actId="20577"/>
        <pc:sldMkLst>
          <pc:docMk/>
          <pc:sldMk cId="1565139739" sldId="556"/>
        </pc:sldMkLst>
      </pc:sldChg>
      <pc:sldChg chg="modSp add mod ord">
        <pc:chgData name="Damian Gordon" userId="796278f3-970d-4a3b-8137-dc597a054133" providerId="ADAL" clId="{AFEDF8E6-5A5D-42E1-9609-59C9F8E42275}" dt="2024-10-04T16:43:58.818" v="2026" actId="113"/>
        <pc:sldMkLst>
          <pc:docMk/>
          <pc:sldMk cId="526580696" sldId="557"/>
        </pc:sldMkLst>
      </pc:sldChg>
      <pc:sldChg chg="modSp add mod">
        <pc:chgData name="Damian Gordon" userId="796278f3-970d-4a3b-8137-dc597a054133" providerId="ADAL" clId="{AFEDF8E6-5A5D-42E1-9609-59C9F8E42275}" dt="2024-10-04T16:36:09.449" v="1584" actId="113"/>
        <pc:sldMkLst>
          <pc:docMk/>
          <pc:sldMk cId="2394449055" sldId="558"/>
        </pc:sldMkLst>
      </pc:sldChg>
      <pc:sldChg chg="addSp delSp modSp add mod ord setBg">
        <pc:chgData name="Damian Gordon" userId="796278f3-970d-4a3b-8137-dc597a054133" providerId="ADAL" clId="{AFEDF8E6-5A5D-42E1-9609-59C9F8E42275}" dt="2024-10-04T16:40:38.258" v="1744" actId="1076"/>
        <pc:sldMkLst>
          <pc:docMk/>
          <pc:sldMk cId="2032234403" sldId="559"/>
        </pc:sldMkLst>
      </pc:sldChg>
      <pc:sldChg chg="addSp delSp modSp add mod setBg delDesignElem">
        <pc:chgData name="Damian Gordon" userId="796278f3-970d-4a3b-8137-dc597a054133" providerId="ADAL" clId="{AFEDF8E6-5A5D-42E1-9609-59C9F8E42275}" dt="2024-10-04T16:46:47.087" v="2103" actId="1036"/>
        <pc:sldMkLst>
          <pc:docMk/>
          <pc:sldMk cId="2416151916" sldId="560"/>
        </pc:sldMkLst>
      </pc:sldChg>
      <pc:sldChg chg="delSp add mod setBg">
        <pc:chgData name="Damian Gordon" userId="796278f3-970d-4a3b-8137-dc597a054133" providerId="ADAL" clId="{AFEDF8E6-5A5D-42E1-9609-59C9F8E42275}" dt="2024-10-04T16:45:17.264" v="2028" actId="478"/>
        <pc:sldMkLst>
          <pc:docMk/>
          <pc:sldMk cId="3875053995" sldId="561"/>
        </pc:sldMkLst>
      </pc:sldChg>
      <pc:sldChg chg="add">
        <pc:chgData name="Damian Gordon" userId="796278f3-970d-4a3b-8137-dc597a054133" providerId="ADAL" clId="{AFEDF8E6-5A5D-42E1-9609-59C9F8E42275}" dt="2024-10-04T16:56:09.257" v="2152"/>
        <pc:sldMkLst>
          <pc:docMk/>
          <pc:sldMk cId="1239030630" sldId="562"/>
        </pc:sldMkLst>
      </pc:sldChg>
      <pc:sldChg chg="add del">
        <pc:chgData name="Damian Gordon" userId="796278f3-970d-4a3b-8137-dc597a054133" providerId="ADAL" clId="{AFEDF8E6-5A5D-42E1-9609-59C9F8E42275}" dt="2024-10-04T16:56:21.189" v="2172"/>
        <pc:sldMkLst>
          <pc:docMk/>
          <pc:sldMk cId="3062642374" sldId="563"/>
        </pc:sldMkLst>
      </pc:sldChg>
      <pc:sldChg chg="modSp add mod">
        <pc:chgData name="Damian Gordon" userId="796278f3-970d-4a3b-8137-dc597a054133" providerId="ADAL" clId="{AFEDF8E6-5A5D-42E1-9609-59C9F8E42275}" dt="2024-10-04T16:59:06.668" v="2230" actId="27636"/>
        <pc:sldMkLst>
          <pc:docMk/>
          <pc:sldMk cId="3654113776" sldId="563"/>
        </pc:sldMkLst>
      </pc:sldChg>
      <pc:sldChg chg="modSp add mod ord">
        <pc:chgData name="Damian Gordon" userId="796278f3-970d-4a3b-8137-dc597a054133" providerId="ADAL" clId="{AFEDF8E6-5A5D-42E1-9609-59C9F8E42275}" dt="2024-10-04T17:02:14.632" v="2348" actId="403"/>
        <pc:sldMkLst>
          <pc:docMk/>
          <pc:sldMk cId="4225522652" sldId="564"/>
        </pc:sldMkLst>
      </pc:sldChg>
      <pc:sldChg chg="modSp add mod">
        <pc:chgData name="Damian Gordon" userId="796278f3-970d-4a3b-8137-dc597a054133" providerId="ADAL" clId="{AFEDF8E6-5A5D-42E1-9609-59C9F8E42275}" dt="2024-10-04T18:22:39.076" v="3575" actId="20577"/>
        <pc:sldMkLst>
          <pc:docMk/>
          <pc:sldMk cId="41597393" sldId="565"/>
        </pc:sldMkLst>
      </pc:sldChg>
      <pc:sldChg chg="modSp add mod ord">
        <pc:chgData name="Damian Gordon" userId="796278f3-970d-4a3b-8137-dc597a054133" providerId="ADAL" clId="{AFEDF8E6-5A5D-42E1-9609-59C9F8E42275}" dt="2024-10-04T18:06:13.243" v="3181"/>
        <pc:sldMkLst>
          <pc:docMk/>
          <pc:sldMk cId="3924567436" sldId="566"/>
        </pc:sldMkLst>
      </pc:sldChg>
      <pc:sldChg chg="addSp delSp modSp add mod setBg">
        <pc:chgData name="Damian Gordon" userId="796278f3-970d-4a3b-8137-dc597a054133" providerId="ADAL" clId="{AFEDF8E6-5A5D-42E1-9609-59C9F8E42275}" dt="2024-10-04T18:10:43.321" v="3193" actId="1076"/>
        <pc:sldMkLst>
          <pc:docMk/>
          <pc:sldMk cId="3989274539" sldId="567"/>
        </pc:sldMkLst>
      </pc:sldChg>
      <pc:sldChg chg="addSp delSp modSp add mod ord setBg">
        <pc:chgData name="Damian Gordon" userId="796278f3-970d-4a3b-8137-dc597a054133" providerId="ADAL" clId="{AFEDF8E6-5A5D-42E1-9609-59C9F8E42275}" dt="2024-10-04T18:47:14.254" v="4520" actId="1035"/>
        <pc:sldMkLst>
          <pc:docMk/>
          <pc:sldMk cId="3490883361" sldId="568"/>
        </pc:sldMkLst>
      </pc:sldChg>
      <pc:sldChg chg="addSp delSp modSp add mod">
        <pc:chgData name="Damian Gordon" userId="796278f3-970d-4a3b-8137-dc597a054133" providerId="ADAL" clId="{AFEDF8E6-5A5D-42E1-9609-59C9F8E42275}" dt="2024-10-04T18:28:33.703" v="3904" actId="1076"/>
        <pc:sldMkLst>
          <pc:docMk/>
          <pc:sldMk cId="4224188240" sldId="569"/>
        </pc:sldMkLst>
      </pc:sldChg>
      <pc:sldChg chg="addSp modSp add mod">
        <pc:chgData name="Damian Gordon" userId="796278f3-970d-4a3b-8137-dc597a054133" providerId="ADAL" clId="{AFEDF8E6-5A5D-42E1-9609-59C9F8E42275}" dt="2024-10-04T18:39:29.916" v="4318" actId="113"/>
        <pc:sldMkLst>
          <pc:docMk/>
          <pc:sldMk cId="1210758149" sldId="570"/>
        </pc:sldMkLst>
      </pc:sldChg>
      <pc:sldChg chg="addSp delSp modSp add mod">
        <pc:chgData name="Damian Gordon" userId="796278f3-970d-4a3b-8137-dc597a054133" providerId="ADAL" clId="{AFEDF8E6-5A5D-42E1-9609-59C9F8E42275}" dt="2024-10-04T18:39:06.809" v="4316" actId="1038"/>
        <pc:sldMkLst>
          <pc:docMk/>
          <pc:sldMk cId="1914458672" sldId="571"/>
        </pc:sldMkLst>
      </pc:sldChg>
      <pc:sldChg chg="addSp delSp modSp add mod">
        <pc:chgData name="Damian Gordon" userId="796278f3-970d-4a3b-8137-dc597a054133" providerId="ADAL" clId="{AFEDF8E6-5A5D-42E1-9609-59C9F8E42275}" dt="2024-10-04T18:35:13.198" v="4102" actId="14100"/>
        <pc:sldMkLst>
          <pc:docMk/>
          <pc:sldMk cId="1200837232" sldId="572"/>
        </pc:sldMkLst>
      </pc:sldChg>
      <pc:sldChg chg="addSp delSp modSp new mod setBg addAnim">
        <pc:chgData name="Damian Gordon" userId="796278f3-970d-4a3b-8137-dc597a054133" providerId="ADAL" clId="{AFEDF8E6-5A5D-42E1-9609-59C9F8E42275}" dt="2024-10-04T18:29:41.940" v="3943" actId="403"/>
        <pc:sldMkLst>
          <pc:docMk/>
          <pc:sldMk cId="2347922812" sldId="573"/>
        </pc:sldMkLst>
      </pc:sldChg>
      <pc:sldChg chg="addSp delSp modSp add del mod modClrScheme chgLayout">
        <pc:chgData name="Damian Gordon" userId="796278f3-970d-4a3b-8137-dc597a054133" providerId="ADAL" clId="{AFEDF8E6-5A5D-42E1-9609-59C9F8E42275}" dt="2024-10-04T21:38:20.355" v="6886" actId="47"/>
        <pc:sldMkLst>
          <pc:docMk/>
          <pc:sldMk cId="2474040783" sldId="574"/>
        </pc:sldMkLst>
      </pc:sldChg>
      <pc:sldChg chg="addSp delSp modSp add mod setBg">
        <pc:chgData name="Damian Gordon" userId="796278f3-970d-4a3b-8137-dc597a054133" providerId="ADAL" clId="{AFEDF8E6-5A5D-42E1-9609-59C9F8E42275}" dt="2024-10-04T21:42:52.029" v="7139" actId="26606"/>
        <pc:sldMkLst>
          <pc:docMk/>
          <pc:sldMk cId="2069081566" sldId="575"/>
        </pc:sldMkLst>
      </pc:sldChg>
      <pc:sldChg chg="modSp add del mod">
        <pc:chgData name="Damian Gordon" userId="796278f3-970d-4a3b-8137-dc597a054133" providerId="ADAL" clId="{AFEDF8E6-5A5D-42E1-9609-59C9F8E42275}" dt="2024-10-04T21:38:27.984" v="6888" actId="47"/>
        <pc:sldMkLst>
          <pc:docMk/>
          <pc:sldMk cId="3408863796" sldId="576"/>
        </pc:sldMkLst>
      </pc:sldChg>
      <pc:sldChg chg="modSp add mod ord modNotesTx">
        <pc:chgData name="Damian Gordon" userId="796278f3-970d-4a3b-8137-dc597a054133" providerId="ADAL" clId="{AFEDF8E6-5A5D-42E1-9609-59C9F8E42275}" dt="2024-10-04T20:08:23.007" v="5092" actId="27636"/>
        <pc:sldMkLst>
          <pc:docMk/>
          <pc:sldMk cId="4035640068" sldId="577"/>
        </pc:sldMkLst>
      </pc:sldChg>
      <pc:sldChg chg="addSp delSp modSp add mod setBg modNotesTx">
        <pc:chgData name="Damian Gordon" userId="796278f3-970d-4a3b-8137-dc597a054133" providerId="ADAL" clId="{AFEDF8E6-5A5D-42E1-9609-59C9F8E42275}" dt="2024-10-04T20:09:11.302" v="5098" actId="26606"/>
        <pc:sldMkLst>
          <pc:docMk/>
          <pc:sldMk cId="3029899255" sldId="578"/>
        </pc:sldMkLst>
      </pc:sldChg>
      <pc:sldChg chg="addSp delSp modSp add mod">
        <pc:chgData name="Damian Gordon" userId="796278f3-970d-4a3b-8137-dc597a054133" providerId="ADAL" clId="{AFEDF8E6-5A5D-42E1-9609-59C9F8E42275}" dt="2024-10-04T20:22:27.374" v="5369" actId="1076"/>
        <pc:sldMkLst>
          <pc:docMk/>
          <pc:sldMk cId="55053776" sldId="579"/>
        </pc:sldMkLst>
      </pc:sldChg>
      <pc:sldChg chg="addSp modSp add mod ord">
        <pc:chgData name="Damian Gordon" userId="796278f3-970d-4a3b-8137-dc597a054133" providerId="ADAL" clId="{AFEDF8E6-5A5D-42E1-9609-59C9F8E42275}" dt="2024-10-04T20:32:01.708" v="5574" actId="20577"/>
        <pc:sldMkLst>
          <pc:docMk/>
          <pc:sldMk cId="3644117154" sldId="580"/>
        </pc:sldMkLst>
      </pc:sldChg>
      <pc:sldChg chg="modSp add del mod">
        <pc:chgData name="Damian Gordon" userId="796278f3-970d-4a3b-8137-dc597a054133" providerId="ADAL" clId="{AFEDF8E6-5A5D-42E1-9609-59C9F8E42275}" dt="2024-10-04T20:47:02.682" v="5901" actId="47"/>
        <pc:sldMkLst>
          <pc:docMk/>
          <pc:sldMk cId="560626643" sldId="581"/>
        </pc:sldMkLst>
      </pc:sldChg>
      <pc:sldChg chg="addSp delSp modSp add del mod">
        <pc:chgData name="Damian Gordon" userId="796278f3-970d-4a3b-8137-dc597a054133" providerId="ADAL" clId="{AFEDF8E6-5A5D-42E1-9609-59C9F8E42275}" dt="2024-10-04T20:47:04.509" v="5902" actId="47"/>
        <pc:sldMkLst>
          <pc:docMk/>
          <pc:sldMk cId="2702804869" sldId="582"/>
        </pc:sldMkLst>
      </pc:sldChg>
      <pc:sldChg chg="addSp delSp modSp add mod">
        <pc:chgData name="Damian Gordon" userId="796278f3-970d-4a3b-8137-dc597a054133" providerId="ADAL" clId="{AFEDF8E6-5A5D-42E1-9609-59C9F8E42275}" dt="2024-10-04T20:45:30.652" v="5888" actId="113"/>
        <pc:sldMkLst>
          <pc:docMk/>
          <pc:sldMk cId="3742802754" sldId="583"/>
        </pc:sldMkLst>
      </pc:sldChg>
      <pc:sldChg chg="addSp delSp modSp add mod">
        <pc:chgData name="Damian Gordon" userId="796278f3-970d-4a3b-8137-dc597a054133" providerId="ADAL" clId="{AFEDF8E6-5A5D-42E1-9609-59C9F8E42275}" dt="2024-10-04T20:44:56.494" v="5887" actId="1076"/>
        <pc:sldMkLst>
          <pc:docMk/>
          <pc:sldMk cId="3632979021" sldId="584"/>
        </pc:sldMkLst>
      </pc:sldChg>
      <pc:sldChg chg="addSp delSp modSp add mod">
        <pc:chgData name="Damian Gordon" userId="796278f3-970d-4a3b-8137-dc597a054133" providerId="ADAL" clId="{AFEDF8E6-5A5D-42E1-9609-59C9F8E42275}" dt="2024-10-04T20:48:22.907" v="5995" actId="14100"/>
        <pc:sldMkLst>
          <pc:docMk/>
          <pc:sldMk cId="646872657" sldId="585"/>
        </pc:sldMkLst>
      </pc:sldChg>
      <pc:sldChg chg="addSp modSp add mod ord modNotesTx">
        <pc:chgData name="Damian Gordon" userId="796278f3-970d-4a3b-8137-dc597a054133" providerId="ADAL" clId="{AFEDF8E6-5A5D-42E1-9609-59C9F8E42275}" dt="2024-10-05T13:21:22.322" v="7611" actId="20577"/>
        <pc:sldMkLst>
          <pc:docMk/>
          <pc:sldMk cId="3993176113" sldId="586"/>
        </pc:sldMkLst>
      </pc:sldChg>
      <pc:sldChg chg="addSp delSp modSp add mod ord">
        <pc:chgData name="Damian Gordon" userId="796278f3-970d-4a3b-8137-dc597a054133" providerId="ADAL" clId="{AFEDF8E6-5A5D-42E1-9609-59C9F8E42275}" dt="2024-10-04T21:27:22.261" v="6267" actId="1038"/>
        <pc:sldMkLst>
          <pc:docMk/>
          <pc:sldMk cId="1189190211" sldId="587"/>
        </pc:sldMkLst>
      </pc:sldChg>
      <pc:sldChg chg="addSp delSp modSp add mod">
        <pc:chgData name="Damian Gordon" userId="796278f3-970d-4a3b-8137-dc597a054133" providerId="ADAL" clId="{AFEDF8E6-5A5D-42E1-9609-59C9F8E42275}" dt="2024-10-04T21:38:07.737" v="6885" actId="20577"/>
        <pc:sldMkLst>
          <pc:docMk/>
          <pc:sldMk cId="629788340" sldId="588"/>
        </pc:sldMkLst>
      </pc:sldChg>
      <pc:sldChg chg="add del">
        <pc:chgData name="Damian Gordon" userId="796278f3-970d-4a3b-8137-dc597a054133" providerId="ADAL" clId="{AFEDF8E6-5A5D-42E1-9609-59C9F8E42275}" dt="2024-10-04T21:31:00.543" v="6615" actId="47"/>
        <pc:sldMkLst>
          <pc:docMk/>
          <pc:sldMk cId="648423123" sldId="588"/>
        </pc:sldMkLst>
      </pc:sldChg>
      <pc:sldChg chg="addSp delSp modSp add mod">
        <pc:chgData name="Damian Gordon" userId="796278f3-970d-4a3b-8137-dc597a054133" providerId="ADAL" clId="{AFEDF8E6-5A5D-42E1-9609-59C9F8E42275}" dt="2024-10-04T21:41:02.440" v="7133" actId="1076"/>
        <pc:sldMkLst>
          <pc:docMk/>
          <pc:sldMk cId="808008926" sldId="589"/>
        </pc:sldMkLst>
      </pc:sldChg>
      <pc:sldChg chg="add del">
        <pc:chgData name="Damian Gordon" userId="796278f3-970d-4a3b-8137-dc597a054133" providerId="ADAL" clId="{AFEDF8E6-5A5D-42E1-9609-59C9F8E42275}" dt="2024-10-04T21:32:35.111" v="6619"/>
        <pc:sldMkLst>
          <pc:docMk/>
          <pc:sldMk cId="3427950015" sldId="589"/>
        </pc:sldMkLst>
      </pc:sldChg>
      <pc:sldChg chg="add del">
        <pc:chgData name="Damian Gordon" userId="796278f3-970d-4a3b-8137-dc597a054133" providerId="ADAL" clId="{AFEDF8E6-5A5D-42E1-9609-59C9F8E42275}" dt="2024-10-04T22:06:37.780" v="7602" actId="47"/>
        <pc:sldMkLst>
          <pc:docMk/>
          <pc:sldMk cId="771755334" sldId="590"/>
        </pc:sldMkLst>
      </pc:sldChg>
      <pc:sldChg chg="add del">
        <pc:chgData name="Damian Gordon" userId="796278f3-970d-4a3b-8137-dc597a054133" providerId="ADAL" clId="{AFEDF8E6-5A5D-42E1-9609-59C9F8E42275}" dt="2024-10-04T21:57:31.771" v="7382" actId="47"/>
        <pc:sldMkLst>
          <pc:docMk/>
          <pc:sldMk cId="2937834275" sldId="591"/>
        </pc:sldMkLst>
      </pc:sldChg>
      <pc:sldChg chg="addSp delSp modSp add mod ord">
        <pc:chgData name="Damian Gordon" userId="796278f3-970d-4a3b-8137-dc597a054133" providerId="ADAL" clId="{AFEDF8E6-5A5D-42E1-9609-59C9F8E42275}" dt="2024-10-04T21:57:08.023" v="7380" actId="113"/>
        <pc:sldMkLst>
          <pc:docMk/>
          <pc:sldMk cId="550738726" sldId="592"/>
        </pc:sldMkLst>
      </pc:sldChg>
      <pc:sldChg chg="addSp delSp modSp add mod">
        <pc:chgData name="Damian Gordon" userId="796278f3-970d-4a3b-8137-dc597a054133" providerId="ADAL" clId="{AFEDF8E6-5A5D-42E1-9609-59C9F8E42275}" dt="2024-10-04T22:02:46.834" v="7597" actId="20577"/>
        <pc:sldMkLst>
          <pc:docMk/>
          <pc:sldMk cId="1268440970" sldId="593"/>
        </pc:sldMkLst>
      </pc:sldChg>
      <pc:sldChg chg="addSp delSp add">
        <pc:chgData name="Damian Gordon" userId="796278f3-970d-4a3b-8137-dc597a054133" providerId="ADAL" clId="{AFEDF8E6-5A5D-42E1-9609-59C9F8E42275}" dt="2024-10-08T15:09:40.930" v="7614"/>
        <pc:sldMkLst>
          <pc:docMk/>
          <pc:sldMk cId="2163810626" sldId="594"/>
        </pc:sldMkLst>
      </pc:sldChg>
      <pc:sldChg chg="addSp delSp modSp add mod setBg">
        <pc:chgData name="Damian Gordon" userId="796278f3-970d-4a3b-8137-dc597a054133" providerId="ADAL" clId="{AFEDF8E6-5A5D-42E1-9609-59C9F8E42275}" dt="2024-10-08T15:14:13.668" v="7645"/>
        <pc:sldMkLst>
          <pc:docMk/>
          <pc:sldMk cId="140867504" sldId="595"/>
        </pc:sldMkLst>
      </pc:sldChg>
    </pc:docChg>
  </pc:docChgLst>
  <pc:docChgLst>
    <pc:chgData name="Damian Gordon" userId="796278f3-970d-4a3b-8137-dc597a054133" providerId="ADAL" clId="{689943E7-C204-425D-A4CC-CB09181E32C9}"/>
    <pc:docChg chg="undo custSel addSld delSld modSld sldOrd">
      <pc:chgData name="Damian Gordon" userId="796278f3-970d-4a3b-8137-dc597a054133" providerId="ADAL" clId="{689943E7-C204-425D-A4CC-CB09181E32C9}" dt="2025-03-09T17:00:22.798" v="6659" actId="20577"/>
      <pc:docMkLst>
        <pc:docMk/>
      </pc:docMkLst>
      <pc:sldChg chg="modSp mod">
        <pc:chgData name="Damian Gordon" userId="796278f3-970d-4a3b-8137-dc597a054133" providerId="ADAL" clId="{689943E7-C204-425D-A4CC-CB09181E32C9}" dt="2025-03-09T16:59:19.817" v="6626" actId="20577"/>
        <pc:sldMkLst>
          <pc:docMk/>
          <pc:sldMk cId="1941464876" sldId="256"/>
        </pc:sldMkLst>
        <pc:spChg chg="mod">
          <ac:chgData name="Damian Gordon" userId="796278f3-970d-4a3b-8137-dc597a054133" providerId="ADAL" clId="{689943E7-C204-425D-A4CC-CB09181E32C9}" dt="2025-03-09T16:59:19.817" v="6626" actId="20577"/>
          <ac:spMkLst>
            <pc:docMk/>
            <pc:sldMk cId="1941464876" sldId="256"/>
            <ac:spMk id="2" creationId="{2AFAF802-1FD5-1E70-940A-2DF641692805}"/>
          </ac:spMkLst>
        </pc:spChg>
        <pc:spChg chg="mod">
          <ac:chgData name="Damian Gordon" userId="796278f3-970d-4a3b-8137-dc597a054133" providerId="ADAL" clId="{689943E7-C204-425D-A4CC-CB09181E32C9}" dt="2025-03-09T00:06:11.489" v="934" actId="14100"/>
          <ac:spMkLst>
            <pc:docMk/>
            <pc:sldMk cId="1941464876" sldId="256"/>
            <ac:spMk id="3" creationId="{35C6E67C-6691-6E69-516C-2202AB658EDF}"/>
          </ac:spMkLst>
        </pc:spChg>
      </pc:sldChg>
      <pc:sldChg chg="addSp modSp mod">
        <pc:chgData name="Damian Gordon" userId="796278f3-970d-4a3b-8137-dc597a054133" providerId="ADAL" clId="{689943E7-C204-425D-A4CC-CB09181E32C9}" dt="2025-03-09T17:00:22.798" v="6659" actId="20577"/>
        <pc:sldMkLst>
          <pc:docMk/>
          <pc:sldMk cId="321388942" sldId="259"/>
        </pc:sldMkLst>
        <pc:spChg chg="mod">
          <ac:chgData name="Damian Gordon" userId="796278f3-970d-4a3b-8137-dc597a054133" providerId="ADAL" clId="{689943E7-C204-425D-A4CC-CB09181E32C9}" dt="2025-03-09T10:05:53.149" v="2536" actId="20577"/>
          <ac:spMkLst>
            <pc:docMk/>
            <pc:sldMk cId="321388942" sldId="259"/>
            <ac:spMk id="3" creationId="{65FB7804-9015-5659-EC51-9C9121E7260E}"/>
          </ac:spMkLst>
        </pc:spChg>
      </pc:sldChg>
      <pc:sldChg chg="addSp delSp modSp new mod">
        <pc:chgData name="Damian Gordon" userId="796278f3-970d-4a3b-8137-dc597a054133" providerId="ADAL" clId="{689943E7-C204-425D-A4CC-CB09181E32C9}" dt="2025-03-09T16:46:08.217" v="6460" actId="1036"/>
        <pc:sldMkLst>
          <pc:docMk/>
          <pc:sldMk cId="205779068" sldId="504"/>
        </pc:sldMkLst>
        <pc:spChg chg="mod">
          <ac:chgData name="Damian Gordon" userId="796278f3-970d-4a3b-8137-dc597a054133" providerId="ADAL" clId="{689943E7-C204-425D-A4CC-CB09181E32C9}" dt="2025-03-08T19:40:36.378" v="79" actId="20577"/>
          <ac:spMkLst>
            <pc:docMk/>
            <pc:sldMk cId="205779068" sldId="504"/>
            <ac:spMk id="2" creationId="{3CDAF3A7-CEC2-3B8E-99D7-5E777CDCC0FE}"/>
          </ac:spMkLst>
        </pc:spChg>
        <pc:spChg chg="mod">
          <ac:chgData name="Damian Gordon" userId="796278f3-970d-4a3b-8137-dc597a054133" providerId="ADAL" clId="{689943E7-C204-425D-A4CC-CB09181E32C9}" dt="2025-03-09T16:46:08.217" v="6460" actId="1036"/>
          <ac:spMkLst>
            <pc:docMk/>
            <pc:sldMk cId="205779068" sldId="504"/>
            <ac:spMk id="3" creationId="{719D9B46-4C81-2DF2-98B4-3071C60B7BC2}"/>
          </ac:spMkLst>
        </pc:spChg>
        <pc:spChg chg="mod">
          <ac:chgData name="Damian Gordon" userId="796278f3-970d-4a3b-8137-dc597a054133" providerId="ADAL" clId="{689943E7-C204-425D-A4CC-CB09181E32C9}" dt="2025-03-09T11:20:38.200" v="2964"/>
          <ac:spMkLst>
            <pc:docMk/>
            <pc:sldMk cId="205779068" sldId="504"/>
            <ac:spMk id="5" creationId="{CF09EB2B-5142-BFB8-33EB-D232A85815F5}"/>
          </ac:spMkLst>
        </pc:spChg>
        <pc:spChg chg="mod">
          <ac:chgData name="Damian Gordon" userId="796278f3-970d-4a3b-8137-dc597a054133" providerId="ADAL" clId="{689943E7-C204-425D-A4CC-CB09181E32C9}" dt="2025-03-09T11:20:38.200" v="2964"/>
          <ac:spMkLst>
            <pc:docMk/>
            <pc:sldMk cId="205779068" sldId="504"/>
            <ac:spMk id="6" creationId="{D1C33830-82F4-B3CA-57B7-168ECF961162}"/>
          </ac:spMkLst>
        </pc:spChg>
        <pc:spChg chg="mod">
          <ac:chgData name="Damian Gordon" userId="796278f3-970d-4a3b-8137-dc597a054133" providerId="ADAL" clId="{689943E7-C204-425D-A4CC-CB09181E32C9}" dt="2025-03-09T11:20:38.200" v="2964"/>
          <ac:spMkLst>
            <pc:docMk/>
            <pc:sldMk cId="205779068" sldId="504"/>
            <ac:spMk id="7" creationId="{0B8BAC70-9AE1-6A14-A66C-94DE3F18A57A}"/>
          </ac:spMkLst>
        </pc:spChg>
        <pc:spChg chg="add mod">
          <ac:chgData name="Damian Gordon" userId="796278f3-970d-4a3b-8137-dc597a054133" providerId="ADAL" clId="{689943E7-C204-425D-A4CC-CB09181E32C9}" dt="2025-03-09T16:46:08.217" v="6460" actId="1036"/>
          <ac:spMkLst>
            <pc:docMk/>
            <pc:sldMk cId="205779068" sldId="504"/>
            <ac:spMk id="11" creationId="{958DF3C8-024D-CBCC-BE13-658EDC54A36A}"/>
          </ac:spMkLst>
        </pc:spChg>
        <pc:grpChg chg="add mod">
          <ac:chgData name="Damian Gordon" userId="796278f3-970d-4a3b-8137-dc597a054133" providerId="ADAL" clId="{689943E7-C204-425D-A4CC-CB09181E32C9}" dt="2025-03-09T11:20:38.200" v="2964"/>
          <ac:grpSpMkLst>
            <pc:docMk/>
            <pc:sldMk cId="205779068" sldId="504"/>
            <ac:grpSpMk id="4" creationId="{5F9861E9-3020-B9A6-67AF-6E38546C35D5}"/>
          </ac:grpSpMkLst>
        </pc:grpChg>
        <pc:picChg chg="add mod ord">
          <ac:chgData name="Damian Gordon" userId="796278f3-970d-4a3b-8137-dc597a054133" providerId="ADAL" clId="{689943E7-C204-425D-A4CC-CB09181E32C9}" dt="2025-03-09T16:46:08.217" v="6460" actId="1036"/>
          <ac:picMkLst>
            <pc:docMk/>
            <pc:sldMk cId="205779068" sldId="504"/>
            <ac:picMk id="8" creationId="{3CF64AB9-1723-FD2D-47AB-63965EAAEB5D}"/>
          </ac:picMkLst>
        </pc:picChg>
        <pc:cxnChg chg="mod">
          <ac:chgData name="Damian Gordon" userId="796278f3-970d-4a3b-8137-dc597a054133" providerId="ADAL" clId="{689943E7-C204-425D-A4CC-CB09181E32C9}" dt="2025-03-09T11:20:38.200" v="2964"/>
          <ac:cxnSpMkLst>
            <pc:docMk/>
            <pc:sldMk cId="205779068" sldId="504"/>
            <ac:cxnSpMk id="9" creationId="{AC6A7670-0DFE-B86E-A5DB-0EC10BC5BBD3}"/>
          </ac:cxnSpMkLst>
        </pc:cxnChg>
        <pc:cxnChg chg="mod">
          <ac:chgData name="Damian Gordon" userId="796278f3-970d-4a3b-8137-dc597a054133" providerId="ADAL" clId="{689943E7-C204-425D-A4CC-CB09181E32C9}" dt="2025-03-09T11:20:38.200" v="2964"/>
          <ac:cxnSpMkLst>
            <pc:docMk/>
            <pc:sldMk cId="205779068" sldId="504"/>
            <ac:cxnSpMk id="10" creationId="{EC36DA22-C276-E458-C99D-4A1D07593210}"/>
          </ac:cxnSpMkLst>
        </pc:cxnChg>
      </pc:sldChg>
      <pc:sldChg chg="addSp delSp modSp new del mod setBg">
        <pc:chgData name="Damian Gordon" userId="796278f3-970d-4a3b-8137-dc597a054133" providerId="ADAL" clId="{689943E7-C204-425D-A4CC-CB09181E32C9}" dt="2025-03-08T19:46:07.545" v="153" actId="47"/>
        <pc:sldMkLst>
          <pc:docMk/>
          <pc:sldMk cId="1819637340" sldId="505"/>
        </pc:sldMkLst>
      </pc:sldChg>
      <pc:sldChg chg="delSp add del">
        <pc:chgData name="Damian Gordon" userId="796278f3-970d-4a3b-8137-dc597a054133" providerId="ADAL" clId="{689943E7-C204-425D-A4CC-CB09181E32C9}" dt="2025-03-08T19:46:06.408" v="152" actId="47"/>
        <pc:sldMkLst>
          <pc:docMk/>
          <pc:sldMk cId="253932431" sldId="506"/>
        </pc:sldMkLst>
      </pc:sldChg>
      <pc:sldChg chg="addSp delSp modSp new mod">
        <pc:chgData name="Damian Gordon" userId="796278f3-970d-4a3b-8137-dc597a054133" providerId="ADAL" clId="{689943E7-C204-425D-A4CC-CB09181E32C9}" dt="2025-03-09T11:20:33.924" v="2961"/>
        <pc:sldMkLst>
          <pc:docMk/>
          <pc:sldMk cId="182075840" sldId="507"/>
        </pc:sldMkLst>
        <pc:spChg chg="mod">
          <ac:chgData name="Damian Gordon" userId="796278f3-970d-4a3b-8137-dc597a054133" providerId="ADAL" clId="{689943E7-C204-425D-A4CC-CB09181E32C9}" dt="2025-03-08T19:45:12.132" v="104"/>
          <ac:spMkLst>
            <pc:docMk/>
            <pc:sldMk cId="182075840" sldId="507"/>
            <ac:spMk id="2" creationId="{37F35CDC-FACA-1169-0F68-D04158D57C51}"/>
          </ac:spMkLst>
        </pc:spChg>
        <pc:spChg chg="mod">
          <ac:chgData name="Damian Gordon" userId="796278f3-970d-4a3b-8137-dc597a054133" providerId="ADAL" clId="{689943E7-C204-425D-A4CC-CB09181E32C9}" dt="2025-03-08T23:34:02.907" v="665" actId="20577"/>
          <ac:spMkLst>
            <pc:docMk/>
            <pc:sldMk cId="182075840" sldId="507"/>
            <ac:spMk id="3" creationId="{2CD0753F-2DA3-DC3D-2935-5BDD7ADA799A}"/>
          </ac:spMkLst>
        </pc:spChg>
        <pc:spChg chg="mod">
          <ac:chgData name="Damian Gordon" userId="796278f3-970d-4a3b-8137-dc597a054133" providerId="ADAL" clId="{689943E7-C204-425D-A4CC-CB09181E32C9}" dt="2025-03-09T11:20:33.924" v="2961"/>
          <ac:spMkLst>
            <pc:docMk/>
            <pc:sldMk cId="182075840" sldId="507"/>
            <ac:spMk id="5" creationId="{0525960B-9BDE-45B2-D3A2-AA2AF57A9027}"/>
          </ac:spMkLst>
        </pc:spChg>
        <pc:spChg chg="mod">
          <ac:chgData name="Damian Gordon" userId="796278f3-970d-4a3b-8137-dc597a054133" providerId="ADAL" clId="{689943E7-C204-425D-A4CC-CB09181E32C9}" dt="2025-03-09T11:20:33.924" v="2961"/>
          <ac:spMkLst>
            <pc:docMk/>
            <pc:sldMk cId="182075840" sldId="507"/>
            <ac:spMk id="6" creationId="{0F01CC53-1850-06DD-1F98-1B6708A5EB7E}"/>
          </ac:spMkLst>
        </pc:spChg>
        <pc:spChg chg="mod">
          <ac:chgData name="Damian Gordon" userId="796278f3-970d-4a3b-8137-dc597a054133" providerId="ADAL" clId="{689943E7-C204-425D-A4CC-CB09181E32C9}" dt="2025-03-09T11:20:33.924" v="2961"/>
          <ac:spMkLst>
            <pc:docMk/>
            <pc:sldMk cId="182075840" sldId="507"/>
            <ac:spMk id="7" creationId="{1D140EDD-3562-57FD-8EB6-1F8A29FBAB35}"/>
          </ac:spMkLst>
        </pc:spChg>
        <pc:grpChg chg="add mod">
          <ac:chgData name="Damian Gordon" userId="796278f3-970d-4a3b-8137-dc597a054133" providerId="ADAL" clId="{689943E7-C204-425D-A4CC-CB09181E32C9}" dt="2025-03-09T11:20:33.924" v="2961"/>
          <ac:grpSpMkLst>
            <pc:docMk/>
            <pc:sldMk cId="182075840" sldId="507"/>
            <ac:grpSpMk id="4" creationId="{91752929-780E-8A21-671F-A5A2A1F353FA}"/>
          </ac:grpSpMkLst>
        </pc:grpChg>
        <pc:picChg chg="add mod">
          <ac:chgData name="Damian Gordon" userId="796278f3-970d-4a3b-8137-dc597a054133" providerId="ADAL" clId="{689943E7-C204-425D-A4CC-CB09181E32C9}" dt="2025-03-08T23:27:06.836" v="553" actId="1076"/>
          <ac:picMkLst>
            <pc:docMk/>
            <pc:sldMk cId="182075840" sldId="507"/>
            <ac:picMk id="4098" creationId="{2FF57B7F-D101-49B1-FBD9-58F9F750084E}"/>
          </ac:picMkLst>
        </pc:picChg>
        <pc:cxnChg chg="mod">
          <ac:chgData name="Damian Gordon" userId="796278f3-970d-4a3b-8137-dc597a054133" providerId="ADAL" clId="{689943E7-C204-425D-A4CC-CB09181E32C9}" dt="2025-03-09T11:20:33.924" v="2961"/>
          <ac:cxnSpMkLst>
            <pc:docMk/>
            <pc:sldMk cId="182075840" sldId="507"/>
            <ac:cxnSpMk id="8" creationId="{28EBD142-29C5-0A51-DE98-B6235F6006E1}"/>
          </ac:cxnSpMkLst>
        </pc:cxnChg>
        <pc:cxnChg chg="mod">
          <ac:chgData name="Damian Gordon" userId="796278f3-970d-4a3b-8137-dc597a054133" providerId="ADAL" clId="{689943E7-C204-425D-A4CC-CB09181E32C9}" dt="2025-03-09T11:20:33.924" v="2961"/>
          <ac:cxnSpMkLst>
            <pc:docMk/>
            <pc:sldMk cId="182075840" sldId="507"/>
            <ac:cxnSpMk id="9" creationId="{73541A09-93AE-342A-AE97-5ED3A658EF54}"/>
          </ac:cxnSpMkLst>
        </pc:cxnChg>
      </pc:sldChg>
      <pc:sldChg chg="addSp delSp modSp new mod setBg">
        <pc:chgData name="Damian Gordon" userId="796278f3-970d-4a3b-8137-dc597a054133" providerId="ADAL" clId="{689943E7-C204-425D-A4CC-CB09181E32C9}" dt="2025-03-09T11:20:36.098" v="2963"/>
        <pc:sldMkLst>
          <pc:docMk/>
          <pc:sldMk cId="605438749" sldId="508"/>
        </pc:sldMkLst>
        <pc:picChg chg="add mod">
          <ac:chgData name="Damian Gordon" userId="796278f3-970d-4a3b-8137-dc597a054133" providerId="ADAL" clId="{689943E7-C204-425D-A4CC-CB09181E32C9}" dt="2025-03-08T20:17:31.555" v="249" actId="26606"/>
          <ac:picMkLst>
            <pc:docMk/>
            <pc:sldMk cId="605438749" sldId="508"/>
            <ac:picMk id="3" creationId="{1EE3A79C-9DCD-DEA1-E5C2-DADD694B2279}"/>
          </ac:picMkLst>
        </pc:picChg>
      </pc:sldChg>
      <pc:sldChg chg="addSp modSp new mod ord">
        <pc:chgData name="Damian Gordon" userId="796278f3-970d-4a3b-8137-dc597a054133" providerId="ADAL" clId="{689943E7-C204-425D-A4CC-CB09181E32C9}" dt="2025-03-09T11:20:40.524" v="2966"/>
        <pc:sldMkLst>
          <pc:docMk/>
          <pc:sldMk cId="969052468" sldId="509"/>
        </pc:sldMkLst>
        <pc:spChg chg="mod">
          <ac:chgData name="Damian Gordon" userId="796278f3-970d-4a3b-8137-dc597a054133" providerId="ADAL" clId="{689943E7-C204-425D-A4CC-CB09181E32C9}" dt="2025-03-08T20:38:13.462" v="251"/>
          <ac:spMkLst>
            <pc:docMk/>
            <pc:sldMk cId="969052468" sldId="509"/>
            <ac:spMk id="2" creationId="{1CA954E1-8F21-5A14-A3A5-2A39F77C5869}"/>
          </ac:spMkLst>
        </pc:spChg>
        <pc:spChg chg="mod">
          <ac:chgData name="Damian Gordon" userId="796278f3-970d-4a3b-8137-dc597a054133" providerId="ADAL" clId="{689943E7-C204-425D-A4CC-CB09181E32C9}" dt="2025-03-08T22:50:45.181" v="542" actId="114"/>
          <ac:spMkLst>
            <pc:docMk/>
            <pc:sldMk cId="969052468" sldId="509"/>
            <ac:spMk id="3" creationId="{18C68A1F-57E0-76CE-340F-20C2A2588F03}"/>
          </ac:spMkLst>
        </pc:spChg>
        <pc:spChg chg="mod">
          <ac:chgData name="Damian Gordon" userId="796278f3-970d-4a3b-8137-dc597a054133" providerId="ADAL" clId="{689943E7-C204-425D-A4CC-CB09181E32C9}" dt="2025-03-09T11:20:40.524" v="2966"/>
          <ac:spMkLst>
            <pc:docMk/>
            <pc:sldMk cId="969052468" sldId="509"/>
            <ac:spMk id="5" creationId="{08FAE991-B01F-4ECF-CB46-6A450200F37F}"/>
          </ac:spMkLst>
        </pc:spChg>
        <pc:spChg chg="mod">
          <ac:chgData name="Damian Gordon" userId="796278f3-970d-4a3b-8137-dc597a054133" providerId="ADAL" clId="{689943E7-C204-425D-A4CC-CB09181E32C9}" dt="2025-03-09T11:20:40.524" v="2966"/>
          <ac:spMkLst>
            <pc:docMk/>
            <pc:sldMk cId="969052468" sldId="509"/>
            <ac:spMk id="6" creationId="{04160475-5000-3E80-52DD-7395FED33DEB}"/>
          </ac:spMkLst>
        </pc:spChg>
        <pc:spChg chg="mod">
          <ac:chgData name="Damian Gordon" userId="796278f3-970d-4a3b-8137-dc597a054133" providerId="ADAL" clId="{689943E7-C204-425D-A4CC-CB09181E32C9}" dt="2025-03-09T11:20:40.524" v="2966"/>
          <ac:spMkLst>
            <pc:docMk/>
            <pc:sldMk cId="969052468" sldId="509"/>
            <ac:spMk id="7" creationId="{A7C87E7E-4A1D-8317-2713-63A665940C59}"/>
          </ac:spMkLst>
        </pc:spChg>
        <pc:grpChg chg="add mod">
          <ac:chgData name="Damian Gordon" userId="796278f3-970d-4a3b-8137-dc597a054133" providerId="ADAL" clId="{689943E7-C204-425D-A4CC-CB09181E32C9}" dt="2025-03-09T11:20:40.524" v="2966"/>
          <ac:grpSpMkLst>
            <pc:docMk/>
            <pc:sldMk cId="969052468" sldId="509"/>
            <ac:grpSpMk id="4" creationId="{970260E6-1A94-7260-0CA2-639ED86DA199}"/>
          </ac:grpSpMkLst>
        </pc:grpChg>
        <pc:cxnChg chg="mod">
          <ac:chgData name="Damian Gordon" userId="796278f3-970d-4a3b-8137-dc597a054133" providerId="ADAL" clId="{689943E7-C204-425D-A4CC-CB09181E32C9}" dt="2025-03-09T11:20:40.524" v="2966"/>
          <ac:cxnSpMkLst>
            <pc:docMk/>
            <pc:sldMk cId="969052468" sldId="509"/>
            <ac:cxnSpMk id="8" creationId="{F656A40D-2DFA-A46A-2AF1-C4A2C065C2F3}"/>
          </ac:cxnSpMkLst>
        </pc:cxnChg>
        <pc:cxnChg chg="mod">
          <ac:chgData name="Damian Gordon" userId="796278f3-970d-4a3b-8137-dc597a054133" providerId="ADAL" clId="{689943E7-C204-425D-A4CC-CB09181E32C9}" dt="2025-03-09T11:20:40.524" v="2966"/>
          <ac:cxnSpMkLst>
            <pc:docMk/>
            <pc:sldMk cId="969052468" sldId="509"/>
            <ac:cxnSpMk id="9" creationId="{9A7AF8F6-8837-8EC2-AF56-9EEF7CB63E1E}"/>
          </ac:cxnSpMkLst>
        </pc:cxnChg>
      </pc:sldChg>
      <pc:sldChg chg="addSp modSp add mod ord">
        <pc:chgData name="Damian Gordon" userId="796278f3-970d-4a3b-8137-dc597a054133" providerId="ADAL" clId="{689943E7-C204-425D-A4CC-CB09181E32C9}" dt="2025-03-09T11:20:28.626" v="2960" actId="164"/>
        <pc:sldMkLst>
          <pc:docMk/>
          <pc:sldMk cId="2396046084" sldId="510"/>
        </pc:sldMkLst>
        <pc:spChg chg="add mod">
          <ac:chgData name="Damian Gordon" userId="796278f3-970d-4a3b-8137-dc597a054133" providerId="ADAL" clId="{689943E7-C204-425D-A4CC-CB09181E32C9}" dt="2025-03-09T11:20:28.626" v="2960" actId="164"/>
          <ac:spMkLst>
            <pc:docMk/>
            <pc:sldMk cId="2396046084" sldId="510"/>
            <ac:spMk id="4" creationId="{56E2D084-CF7C-6E01-EA8D-E8B56CD4CA27}"/>
          </ac:spMkLst>
        </pc:spChg>
        <pc:spChg chg="add mod">
          <ac:chgData name="Damian Gordon" userId="796278f3-970d-4a3b-8137-dc597a054133" providerId="ADAL" clId="{689943E7-C204-425D-A4CC-CB09181E32C9}" dt="2025-03-09T11:20:28.626" v="2960" actId="164"/>
          <ac:spMkLst>
            <pc:docMk/>
            <pc:sldMk cId="2396046084" sldId="510"/>
            <ac:spMk id="5" creationId="{932E3BD0-7877-E6E3-4B9A-FFCE8D0B2A36}"/>
          </ac:spMkLst>
        </pc:spChg>
        <pc:spChg chg="add mod">
          <ac:chgData name="Damian Gordon" userId="796278f3-970d-4a3b-8137-dc597a054133" providerId="ADAL" clId="{689943E7-C204-425D-A4CC-CB09181E32C9}" dt="2025-03-09T11:20:28.626" v="2960" actId="164"/>
          <ac:spMkLst>
            <pc:docMk/>
            <pc:sldMk cId="2396046084" sldId="510"/>
            <ac:spMk id="6" creationId="{E9FD2DFB-C0F4-46D7-8B17-080390CCEF1B}"/>
          </ac:spMkLst>
        </pc:spChg>
        <pc:grpChg chg="add mod">
          <ac:chgData name="Damian Gordon" userId="796278f3-970d-4a3b-8137-dc597a054133" providerId="ADAL" clId="{689943E7-C204-425D-A4CC-CB09181E32C9}" dt="2025-03-09T11:20:28.626" v="2960" actId="164"/>
          <ac:grpSpMkLst>
            <pc:docMk/>
            <pc:sldMk cId="2396046084" sldId="510"/>
            <ac:grpSpMk id="12" creationId="{158B14EF-C862-AAEB-910D-9E77E135B3CC}"/>
          </ac:grpSpMkLst>
        </pc:grpChg>
        <pc:cxnChg chg="add mod">
          <ac:chgData name="Damian Gordon" userId="796278f3-970d-4a3b-8137-dc597a054133" providerId="ADAL" clId="{689943E7-C204-425D-A4CC-CB09181E32C9}" dt="2025-03-09T11:20:28.626" v="2960" actId="164"/>
          <ac:cxnSpMkLst>
            <pc:docMk/>
            <pc:sldMk cId="2396046084" sldId="510"/>
            <ac:cxnSpMk id="8" creationId="{F06829CA-BAB8-EF1E-AD8B-1B36D38A7051}"/>
          </ac:cxnSpMkLst>
        </pc:cxnChg>
        <pc:cxnChg chg="add mod">
          <ac:chgData name="Damian Gordon" userId="796278f3-970d-4a3b-8137-dc597a054133" providerId="ADAL" clId="{689943E7-C204-425D-A4CC-CB09181E32C9}" dt="2025-03-09T11:20:28.626" v="2960" actId="164"/>
          <ac:cxnSpMkLst>
            <pc:docMk/>
            <pc:sldMk cId="2396046084" sldId="510"/>
            <ac:cxnSpMk id="9" creationId="{1C52256C-38C8-A421-CF1B-C59E8060B0A3}"/>
          </ac:cxnSpMkLst>
        </pc:cxnChg>
      </pc:sldChg>
      <pc:sldChg chg="addSp modSp add mod">
        <pc:chgData name="Damian Gordon" userId="796278f3-970d-4a3b-8137-dc597a054133" providerId="ADAL" clId="{689943E7-C204-425D-A4CC-CB09181E32C9}" dt="2025-03-09T11:20:41.935" v="2967"/>
        <pc:sldMkLst>
          <pc:docMk/>
          <pc:sldMk cId="2762854889" sldId="511"/>
        </pc:sldMkLst>
        <pc:spChg chg="mod">
          <ac:chgData name="Damian Gordon" userId="796278f3-970d-4a3b-8137-dc597a054133" providerId="ADAL" clId="{689943E7-C204-425D-A4CC-CB09181E32C9}" dt="2025-03-08T23:46:24.307" v="803" actId="20577"/>
          <ac:spMkLst>
            <pc:docMk/>
            <pc:sldMk cId="2762854889" sldId="511"/>
            <ac:spMk id="3" creationId="{13E1DF77-8CE3-8D62-A31E-B4B92413C8CD}"/>
          </ac:spMkLst>
        </pc:spChg>
        <pc:spChg chg="mod">
          <ac:chgData name="Damian Gordon" userId="796278f3-970d-4a3b-8137-dc597a054133" providerId="ADAL" clId="{689943E7-C204-425D-A4CC-CB09181E32C9}" dt="2025-03-09T11:20:41.935" v="2967"/>
          <ac:spMkLst>
            <pc:docMk/>
            <pc:sldMk cId="2762854889" sldId="511"/>
            <ac:spMk id="5" creationId="{667F0E04-90C6-ADBA-341F-61551E6DBF71}"/>
          </ac:spMkLst>
        </pc:spChg>
        <pc:spChg chg="mod">
          <ac:chgData name="Damian Gordon" userId="796278f3-970d-4a3b-8137-dc597a054133" providerId="ADAL" clId="{689943E7-C204-425D-A4CC-CB09181E32C9}" dt="2025-03-09T11:20:41.935" v="2967"/>
          <ac:spMkLst>
            <pc:docMk/>
            <pc:sldMk cId="2762854889" sldId="511"/>
            <ac:spMk id="6" creationId="{9BDFA6B2-9B80-E146-4AEE-E49E8785226D}"/>
          </ac:spMkLst>
        </pc:spChg>
        <pc:spChg chg="mod">
          <ac:chgData name="Damian Gordon" userId="796278f3-970d-4a3b-8137-dc597a054133" providerId="ADAL" clId="{689943E7-C204-425D-A4CC-CB09181E32C9}" dt="2025-03-09T11:20:41.935" v="2967"/>
          <ac:spMkLst>
            <pc:docMk/>
            <pc:sldMk cId="2762854889" sldId="511"/>
            <ac:spMk id="7" creationId="{E4C57A03-227F-AA65-8705-67BDEF017596}"/>
          </ac:spMkLst>
        </pc:spChg>
        <pc:grpChg chg="add mod">
          <ac:chgData name="Damian Gordon" userId="796278f3-970d-4a3b-8137-dc597a054133" providerId="ADAL" clId="{689943E7-C204-425D-A4CC-CB09181E32C9}" dt="2025-03-09T11:20:41.935" v="2967"/>
          <ac:grpSpMkLst>
            <pc:docMk/>
            <pc:sldMk cId="2762854889" sldId="511"/>
            <ac:grpSpMk id="4" creationId="{0B3A074B-6E84-F26A-AA6E-ADAD4C4762AF}"/>
          </ac:grpSpMkLst>
        </pc:grpChg>
        <pc:cxnChg chg="mod">
          <ac:chgData name="Damian Gordon" userId="796278f3-970d-4a3b-8137-dc597a054133" providerId="ADAL" clId="{689943E7-C204-425D-A4CC-CB09181E32C9}" dt="2025-03-09T11:20:41.935" v="2967"/>
          <ac:cxnSpMkLst>
            <pc:docMk/>
            <pc:sldMk cId="2762854889" sldId="511"/>
            <ac:cxnSpMk id="8" creationId="{B9471BE3-80F0-87C0-8C86-53CDF0F039E4}"/>
          </ac:cxnSpMkLst>
        </pc:cxnChg>
        <pc:cxnChg chg="mod">
          <ac:chgData name="Damian Gordon" userId="796278f3-970d-4a3b-8137-dc597a054133" providerId="ADAL" clId="{689943E7-C204-425D-A4CC-CB09181E32C9}" dt="2025-03-09T11:20:41.935" v="2967"/>
          <ac:cxnSpMkLst>
            <pc:docMk/>
            <pc:sldMk cId="2762854889" sldId="511"/>
            <ac:cxnSpMk id="9" creationId="{DF2261D1-F437-E360-B1C9-AB1F4C8A6F14}"/>
          </ac:cxnSpMkLst>
        </pc:cxnChg>
      </pc:sldChg>
      <pc:sldChg chg="addSp modSp add ord">
        <pc:chgData name="Damian Gordon" userId="796278f3-970d-4a3b-8137-dc597a054133" providerId="ADAL" clId="{689943E7-C204-425D-A4CC-CB09181E32C9}" dt="2025-03-09T11:20:39.423" v="2965"/>
        <pc:sldMkLst>
          <pc:docMk/>
          <pc:sldMk cId="2229668422" sldId="512"/>
        </pc:sldMkLst>
        <pc:spChg chg="mod">
          <ac:chgData name="Damian Gordon" userId="796278f3-970d-4a3b-8137-dc597a054133" providerId="ADAL" clId="{689943E7-C204-425D-A4CC-CB09181E32C9}" dt="2025-03-09T11:20:39.423" v="2965"/>
          <ac:spMkLst>
            <pc:docMk/>
            <pc:sldMk cId="2229668422" sldId="512"/>
            <ac:spMk id="5" creationId="{F86D7B28-5357-D47A-634A-BC0BE63CA88B}"/>
          </ac:spMkLst>
        </pc:spChg>
        <pc:spChg chg="mod">
          <ac:chgData name="Damian Gordon" userId="796278f3-970d-4a3b-8137-dc597a054133" providerId="ADAL" clId="{689943E7-C204-425D-A4CC-CB09181E32C9}" dt="2025-03-09T11:20:39.423" v="2965"/>
          <ac:spMkLst>
            <pc:docMk/>
            <pc:sldMk cId="2229668422" sldId="512"/>
            <ac:spMk id="6" creationId="{9F10645C-BFA5-6E75-9420-7F0E891EA708}"/>
          </ac:spMkLst>
        </pc:spChg>
        <pc:spChg chg="mod">
          <ac:chgData name="Damian Gordon" userId="796278f3-970d-4a3b-8137-dc597a054133" providerId="ADAL" clId="{689943E7-C204-425D-A4CC-CB09181E32C9}" dt="2025-03-09T11:20:39.423" v="2965"/>
          <ac:spMkLst>
            <pc:docMk/>
            <pc:sldMk cId="2229668422" sldId="512"/>
            <ac:spMk id="7" creationId="{C3D135B7-A7B1-3600-A1DB-B9AA0973A076}"/>
          </ac:spMkLst>
        </pc:spChg>
        <pc:grpChg chg="add mod">
          <ac:chgData name="Damian Gordon" userId="796278f3-970d-4a3b-8137-dc597a054133" providerId="ADAL" clId="{689943E7-C204-425D-A4CC-CB09181E32C9}" dt="2025-03-09T11:20:39.423" v="2965"/>
          <ac:grpSpMkLst>
            <pc:docMk/>
            <pc:sldMk cId="2229668422" sldId="512"/>
            <ac:grpSpMk id="4" creationId="{E1CE41E4-5771-9A98-D5DF-3975ED31EA5F}"/>
          </ac:grpSpMkLst>
        </pc:grpChg>
        <pc:cxnChg chg="mod">
          <ac:chgData name="Damian Gordon" userId="796278f3-970d-4a3b-8137-dc597a054133" providerId="ADAL" clId="{689943E7-C204-425D-A4CC-CB09181E32C9}" dt="2025-03-09T11:20:39.423" v="2965"/>
          <ac:cxnSpMkLst>
            <pc:docMk/>
            <pc:sldMk cId="2229668422" sldId="512"/>
            <ac:cxnSpMk id="8" creationId="{5829AD29-FE3B-E4C6-67F9-01912DC46C76}"/>
          </ac:cxnSpMkLst>
        </pc:cxnChg>
        <pc:cxnChg chg="mod">
          <ac:chgData name="Damian Gordon" userId="796278f3-970d-4a3b-8137-dc597a054133" providerId="ADAL" clId="{689943E7-C204-425D-A4CC-CB09181E32C9}" dt="2025-03-09T11:20:39.423" v="2965"/>
          <ac:cxnSpMkLst>
            <pc:docMk/>
            <pc:sldMk cId="2229668422" sldId="512"/>
            <ac:cxnSpMk id="9" creationId="{5387C15E-C023-2DE7-F469-3BBE31968CAA}"/>
          </ac:cxnSpMkLst>
        </pc:cxnChg>
      </pc:sldChg>
      <pc:sldChg chg="addSp delSp modSp add mod setBg">
        <pc:chgData name="Damian Gordon" userId="796278f3-970d-4a3b-8137-dc597a054133" providerId="ADAL" clId="{689943E7-C204-425D-A4CC-CB09181E32C9}" dt="2025-03-09T11:20:35.027" v="2962"/>
        <pc:sldMkLst>
          <pc:docMk/>
          <pc:sldMk cId="2369903786" sldId="513"/>
        </pc:sldMkLst>
        <pc:spChg chg="mod">
          <ac:chgData name="Damian Gordon" userId="796278f3-970d-4a3b-8137-dc597a054133" providerId="ADAL" clId="{689943E7-C204-425D-A4CC-CB09181E32C9}" dt="2025-03-08T23:32:10.181" v="640" actId="26606"/>
          <ac:spMkLst>
            <pc:docMk/>
            <pc:sldMk cId="2369903786" sldId="513"/>
            <ac:spMk id="2" creationId="{5A7CC2C6-7D7B-53D9-525A-9A533C306DD6}"/>
          </ac:spMkLst>
        </pc:spChg>
        <pc:spChg chg="mod">
          <ac:chgData name="Damian Gordon" userId="796278f3-970d-4a3b-8137-dc597a054133" providerId="ADAL" clId="{689943E7-C204-425D-A4CC-CB09181E32C9}" dt="2025-03-08T23:34:13.205" v="675" actId="20577"/>
          <ac:spMkLst>
            <pc:docMk/>
            <pc:sldMk cId="2369903786" sldId="513"/>
            <ac:spMk id="3" creationId="{B29A6C8A-91AE-6B9C-C748-860EA1926D21}"/>
          </ac:spMkLst>
        </pc:spChg>
        <pc:spChg chg="mod">
          <ac:chgData name="Damian Gordon" userId="796278f3-970d-4a3b-8137-dc597a054133" providerId="ADAL" clId="{689943E7-C204-425D-A4CC-CB09181E32C9}" dt="2025-03-09T11:20:35.027" v="2962"/>
          <ac:spMkLst>
            <pc:docMk/>
            <pc:sldMk cId="2369903786" sldId="513"/>
            <ac:spMk id="6" creationId="{E077E0BC-1104-B10A-578B-A915D3E2DE2D}"/>
          </ac:spMkLst>
        </pc:spChg>
        <pc:spChg chg="mod">
          <ac:chgData name="Damian Gordon" userId="796278f3-970d-4a3b-8137-dc597a054133" providerId="ADAL" clId="{689943E7-C204-425D-A4CC-CB09181E32C9}" dt="2025-03-09T11:20:35.027" v="2962"/>
          <ac:spMkLst>
            <pc:docMk/>
            <pc:sldMk cId="2369903786" sldId="513"/>
            <ac:spMk id="7" creationId="{8ED3E2AB-2C70-5234-9854-7525B972F172}"/>
          </ac:spMkLst>
        </pc:spChg>
        <pc:spChg chg="mod">
          <ac:chgData name="Damian Gordon" userId="796278f3-970d-4a3b-8137-dc597a054133" providerId="ADAL" clId="{689943E7-C204-425D-A4CC-CB09181E32C9}" dt="2025-03-09T11:20:35.027" v="2962"/>
          <ac:spMkLst>
            <pc:docMk/>
            <pc:sldMk cId="2369903786" sldId="513"/>
            <ac:spMk id="8" creationId="{545E12BB-1698-E0A6-8645-F4EA093312AC}"/>
          </ac:spMkLst>
        </pc:spChg>
        <pc:grpChg chg="add mod">
          <ac:chgData name="Damian Gordon" userId="796278f3-970d-4a3b-8137-dc597a054133" providerId="ADAL" clId="{689943E7-C204-425D-A4CC-CB09181E32C9}" dt="2025-03-09T11:20:35.027" v="2962"/>
          <ac:grpSpMkLst>
            <pc:docMk/>
            <pc:sldMk cId="2369903786" sldId="513"/>
            <ac:grpSpMk id="5" creationId="{901AD402-A8E0-4AC8-0A42-BAD6E8D363EA}"/>
          </ac:grpSpMkLst>
        </pc:grpChg>
        <pc:picChg chg="add mod">
          <ac:chgData name="Damian Gordon" userId="796278f3-970d-4a3b-8137-dc597a054133" providerId="ADAL" clId="{689943E7-C204-425D-A4CC-CB09181E32C9}" dt="2025-03-08T23:32:10.181" v="640" actId="26606"/>
          <ac:picMkLst>
            <pc:docMk/>
            <pc:sldMk cId="2369903786" sldId="513"/>
            <ac:picMk id="4" creationId="{7C4DB2B4-AE84-2735-9367-01A82FBFD39B}"/>
          </ac:picMkLst>
        </pc:picChg>
        <pc:cxnChg chg="mod">
          <ac:chgData name="Damian Gordon" userId="796278f3-970d-4a3b-8137-dc597a054133" providerId="ADAL" clId="{689943E7-C204-425D-A4CC-CB09181E32C9}" dt="2025-03-09T11:20:35.027" v="2962"/>
          <ac:cxnSpMkLst>
            <pc:docMk/>
            <pc:sldMk cId="2369903786" sldId="513"/>
            <ac:cxnSpMk id="9" creationId="{52928367-4B92-4A60-AE60-1218ABE63E6B}"/>
          </ac:cxnSpMkLst>
        </pc:cxnChg>
        <pc:cxnChg chg="mod">
          <ac:chgData name="Damian Gordon" userId="796278f3-970d-4a3b-8137-dc597a054133" providerId="ADAL" clId="{689943E7-C204-425D-A4CC-CB09181E32C9}" dt="2025-03-09T11:20:35.027" v="2962"/>
          <ac:cxnSpMkLst>
            <pc:docMk/>
            <pc:sldMk cId="2369903786" sldId="513"/>
            <ac:cxnSpMk id="10" creationId="{B27F0F40-48C5-C81A-B298-4816800212D8}"/>
          </ac:cxnSpMkLst>
        </pc:cxnChg>
      </pc:sldChg>
      <pc:sldChg chg="addSp delSp modSp add mod">
        <pc:chgData name="Damian Gordon" userId="796278f3-970d-4a3b-8137-dc597a054133" providerId="ADAL" clId="{689943E7-C204-425D-A4CC-CB09181E32C9}" dt="2025-03-09T11:21:23.084" v="2974" actId="478"/>
        <pc:sldMkLst>
          <pc:docMk/>
          <pc:sldMk cId="514018014" sldId="514"/>
        </pc:sldMkLst>
        <pc:spChg chg="mod">
          <ac:chgData name="Damian Gordon" userId="796278f3-970d-4a3b-8137-dc597a054133" providerId="ADAL" clId="{689943E7-C204-425D-A4CC-CB09181E32C9}" dt="2025-03-09T00:19:41.712" v="1057" actId="20577"/>
          <ac:spMkLst>
            <pc:docMk/>
            <pc:sldMk cId="514018014" sldId="514"/>
            <ac:spMk id="3" creationId="{542AB842-E5C0-58D2-09C6-9EC5E2DA84DA}"/>
          </ac:spMkLst>
        </pc:spChg>
        <pc:picChg chg="add mod">
          <ac:chgData name="Damian Gordon" userId="796278f3-970d-4a3b-8137-dc597a054133" providerId="ADAL" clId="{689943E7-C204-425D-A4CC-CB09181E32C9}" dt="2025-03-09T00:18:48.690" v="1049" actId="1076"/>
          <ac:picMkLst>
            <pc:docMk/>
            <pc:sldMk cId="514018014" sldId="514"/>
            <ac:picMk id="5122" creationId="{9DA501D1-27DB-204D-48D0-A4AA55F9A683}"/>
          </ac:picMkLst>
        </pc:picChg>
      </pc:sldChg>
      <pc:sldChg chg="addSp delSp modSp add mod">
        <pc:chgData name="Damian Gordon" userId="796278f3-970d-4a3b-8137-dc597a054133" providerId="ADAL" clId="{689943E7-C204-425D-A4CC-CB09181E32C9}" dt="2025-03-09T11:21:37.037" v="2975" actId="478"/>
        <pc:sldMkLst>
          <pc:docMk/>
          <pc:sldMk cId="2037562791" sldId="515"/>
        </pc:sldMkLst>
        <pc:spChg chg="mod">
          <ac:chgData name="Damian Gordon" userId="796278f3-970d-4a3b-8137-dc597a054133" providerId="ADAL" clId="{689943E7-C204-425D-A4CC-CB09181E32C9}" dt="2025-03-09T00:24:17.089" v="1110" actId="20577"/>
          <ac:spMkLst>
            <pc:docMk/>
            <pc:sldMk cId="2037562791" sldId="515"/>
            <ac:spMk id="3" creationId="{32B129D0-6601-C2B4-3973-6AE2D6299265}"/>
          </ac:spMkLst>
        </pc:spChg>
      </pc:sldChg>
      <pc:sldChg chg="addSp delSp modSp new mod setBg">
        <pc:chgData name="Damian Gordon" userId="796278f3-970d-4a3b-8137-dc597a054133" providerId="ADAL" clId="{689943E7-C204-425D-A4CC-CB09181E32C9}" dt="2025-03-09T00:21:52.311" v="1086"/>
        <pc:sldMkLst>
          <pc:docMk/>
          <pc:sldMk cId="2188680943" sldId="516"/>
        </pc:sldMkLst>
        <pc:spChg chg="mod">
          <ac:chgData name="Damian Gordon" userId="796278f3-970d-4a3b-8137-dc597a054133" providerId="ADAL" clId="{689943E7-C204-425D-A4CC-CB09181E32C9}" dt="2025-03-09T00:21:29.373" v="1082" actId="1076"/>
          <ac:spMkLst>
            <pc:docMk/>
            <pc:sldMk cId="2188680943" sldId="516"/>
            <ac:spMk id="2" creationId="{F752F9E5-D70B-1135-2C3B-1BE1EE086063}"/>
          </ac:spMkLst>
        </pc:spChg>
        <pc:spChg chg="add">
          <ac:chgData name="Damian Gordon" userId="796278f3-970d-4a3b-8137-dc597a054133" providerId="ADAL" clId="{689943E7-C204-425D-A4CC-CB09181E32C9}" dt="2025-03-09T00:20:39.031" v="1063" actId="26606"/>
          <ac:spMkLst>
            <pc:docMk/>
            <pc:sldMk cId="2188680943" sldId="516"/>
            <ac:spMk id="8" creationId="{23F18E02-9FC0-49C2-BE57-195BEE392BA6}"/>
          </ac:spMkLst>
        </pc:spChg>
        <pc:grpChg chg="add">
          <ac:chgData name="Damian Gordon" userId="796278f3-970d-4a3b-8137-dc597a054133" providerId="ADAL" clId="{689943E7-C204-425D-A4CC-CB09181E32C9}" dt="2025-03-09T00:20:39.031" v="1063" actId="26606"/>
          <ac:grpSpMkLst>
            <pc:docMk/>
            <pc:sldMk cId="2188680943" sldId="516"/>
            <ac:grpSpMk id="10" creationId="{DC9608D4-CD9C-4B8B-88DC-8055C0325C72}"/>
          </ac:grpSpMkLst>
        </pc:grpChg>
        <pc:picChg chg="add">
          <ac:chgData name="Damian Gordon" userId="796278f3-970d-4a3b-8137-dc597a054133" providerId="ADAL" clId="{689943E7-C204-425D-A4CC-CB09181E32C9}" dt="2025-03-09T00:20:39.031" v="1063" actId="26606"/>
          <ac:picMkLst>
            <pc:docMk/>
            <pc:sldMk cId="2188680943" sldId="516"/>
            <ac:picMk id="4" creationId="{AE117749-388D-3141-EEE9-F71A3922F8AB}"/>
          </ac:picMkLst>
        </pc:picChg>
        <pc:picChg chg="add mod">
          <ac:chgData name="Damian Gordon" userId="796278f3-970d-4a3b-8137-dc597a054133" providerId="ADAL" clId="{689943E7-C204-425D-A4CC-CB09181E32C9}" dt="2025-03-09T00:21:52.311" v="1086"/>
          <ac:picMkLst>
            <pc:docMk/>
            <pc:sldMk cId="2188680943" sldId="516"/>
            <ac:picMk id="6" creationId="{0F58A1B8-3BF1-589D-BE58-8A4A7EB051E9}"/>
          </ac:picMkLst>
        </pc:picChg>
      </pc:sldChg>
      <pc:sldChg chg="addSp delSp modSp add mod">
        <pc:chgData name="Damian Gordon" userId="796278f3-970d-4a3b-8137-dc597a054133" providerId="ADAL" clId="{689943E7-C204-425D-A4CC-CB09181E32C9}" dt="2025-03-09T11:21:42.239" v="2976" actId="478"/>
        <pc:sldMkLst>
          <pc:docMk/>
          <pc:sldMk cId="406889626" sldId="517"/>
        </pc:sldMkLst>
        <pc:spChg chg="mod">
          <ac:chgData name="Damian Gordon" userId="796278f3-970d-4a3b-8137-dc597a054133" providerId="ADAL" clId="{689943E7-C204-425D-A4CC-CB09181E32C9}" dt="2025-03-09T00:28:50.586" v="1364" actId="20577"/>
          <ac:spMkLst>
            <pc:docMk/>
            <pc:sldMk cId="406889626" sldId="517"/>
            <ac:spMk id="3" creationId="{227B758B-10A0-3C56-2B7A-4F45BFA9B87D}"/>
          </ac:spMkLst>
        </pc:spChg>
      </pc:sldChg>
      <pc:sldChg chg="addSp delSp modSp add mod">
        <pc:chgData name="Damian Gordon" userId="796278f3-970d-4a3b-8137-dc597a054133" providerId="ADAL" clId="{689943E7-C204-425D-A4CC-CB09181E32C9}" dt="2025-03-09T11:22:09.436" v="2978" actId="478"/>
        <pc:sldMkLst>
          <pc:docMk/>
          <pc:sldMk cId="1234802490" sldId="518"/>
        </pc:sldMkLst>
        <pc:spChg chg="mod">
          <ac:chgData name="Damian Gordon" userId="796278f3-970d-4a3b-8137-dc597a054133" providerId="ADAL" clId="{689943E7-C204-425D-A4CC-CB09181E32C9}" dt="2025-03-09T11:22:05.334" v="2977" actId="20577"/>
          <ac:spMkLst>
            <pc:docMk/>
            <pc:sldMk cId="1234802490" sldId="518"/>
            <ac:spMk id="3" creationId="{891CEDA5-8051-B5E8-FDDF-D3E93EB441D9}"/>
          </ac:spMkLst>
        </pc:spChg>
      </pc:sldChg>
      <pc:sldChg chg="del">
        <pc:chgData name="Damian Gordon" userId="796278f3-970d-4a3b-8137-dc597a054133" providerId="ADAL" clId="{689943E7-C204-425D-A4CC-CB09181E32C9}" dt="2025-03-08T19:25:38.794" v="22" actId="47"/>
        <pc:sldMkLst>
          <pc:docMk/>
          <pc:sldMk cId="2396756843" sldId="518"/>
        </pc:sldMkLst>
      </pc:sldChg>
      <pc:sldChg chg="addSp delSp modSp add mod">
        <pc:chgData name="Damian Gordon" userId="796278f3-970d-4a3b-8137-dc597a054133" providerId="ADAL" clId="{689943E7-C204-425D-A4CC-CB09181E32C9}" dt="2025-03-09T11:22:23.213" v="2980" actId="478"/>
        <pc:sldMkLst>
          <pc:docMk/>
          <pc:sldMk cId="742950391" sldId="519"/>
        </pc:sldMkLst>
        <pc:spChg chg="mod">
          <ac:chgData name="Damian Gordon" userId="796278f3-970d-4a3b-8137-dc597a054133" providerId="ADAL" clId="{689943E7-C204-425D-A4CC-CB09181E32C9}" dt="2025-03-09T00:32:23.527" v="1447" actId="20577"/>
          <ac:spMkLst>
            <pc:docMk/>
            <pc:sldMk cId="742950391" sldId="519"/>
            <ac:spMk id="3" creationId="{CD08F8A8-C342-BAAD-1E7A-38E096B917C1}"/>
          </ac:spMkLst>
        </pc:spChg>
      </pc:sldChg>
      <pc:sldChg chg="del">
        <pc:chgData name="Damian Gordon" userId="796278f3-970d-4a3b-8137-dc597a054133" providerId="ADAL" clId="{689943E7-C204-425D-A4CC-CB09181E32C9}" dt="2025-03-08T19:25:38.794" v="22" actId="47"/>
        <pc:sldMkLst>
          <pc:docMk/>
          <pc:sldMk cId="2937344328" sldId="519"/>
        </pc:sldMkLst>
      </pc:sldChg>
      <pc:sldChg chg="addSp delSp modSp add mod">
        <pc:chgData name="Damian Gordon" userId="796278f3-970d-4a3b-8137-dc597a054133" providerId="ADAL" clId="{689943E7-C204-425D-A4CC-CB09181E32C9}" dt="2025-03-09T11:22:20.006" v="2979" actId="478"/>
        <pc:sldMkLst>
          <pc:docMk/>
          <pc:sldMk cId="1536332127" sldId="520"/>
        </pc:sldMkLst>
        <pc:spChg chg="mod">
          <ac:chgData name="Damian Gordon" userId="796278f3-970d-4a3b-8137-dc597a054133" providerId="ADAL" clId="{689943E7-C204-425D-A4CC-CB09181E32C9}" dt="2025-03-09T00:31:35.251" v="1407" actId="20577"/>
          <ac:spMkLst>
            <pc:docMk/>
            <pc:sldMk cId="1536332127" sldId="520"/>
            <ac:spMk id="3" creationId="{E5B0956C-52A4-163B-95F8-04A5D9090144}"/>
          </ac:spMkLst>
        </pc:spChg>
      </pc:sldChg>
      <pc:sldChg chg="new del">
        <pc:chgData name="Damian Gordon" userId="796278f3-970d-4a3b-8137-dc597a054133" providerId="ADAL" clId="{689943E7-C204-425D-A4CC-CB09181E32C9}" dt="2025-03-09T00:34:02.468" v="1457" actId="47"/>
        <pc:sldMkLst>
          <pc:docMk/>
          <pc:sldMk cId="3816706655" sldId="521"/>
        </pc:sldMkLst>
      </pc:sldChg>
      <pc:sldChg chg="new del">
        <pc:chgData name="Damian Gordon" userId="796278f3-970d-4a3b-8137-dc597a054133" providerId="ADAL" clId="{689943E7-C204-425D-A4CC-CB09181E32C9}" dt="2025-03-09T00:34:03.612" v="1458" actId="47"/>
        <pc:sldMkLst>
          <pc:docMk/>
          <pc:sldMk cId="2046823237" sldId="522"/>
        </pc:sldMkLst>
      </pc:sldChg>
      <pc:sldChg chg="addSp delSp modSp new mod setBg addAnim delAnim">
        <pc:chgData name="Damian Gordon" userId="796278f3-970d-4a3b-8137-dc597a054133" providerId="ADAL" clId="{689943E7-C204-425D-A4CC-CB09181E32C9}" dt="2025-03-09T00:34:20.082" v="1463" actId="122"/>
        <pc:sldMkLst>
          <pc:docMk/>
          <pc:sldMk cId="523986985" sldId="523"/>
        </pc:sldMkLst>
        <pc:spChg chg="add mod">
          <ac:chgData name="Damian Gordon" userId="796278f3-970d-4a3b-8137-dc597a054133" providerId="ADAL" clId="{689943E7-C204-425D-A4CC-CB09181E32C9}" dt="2025-03-09T00:34:20.082" v="1463" actId="122"/>
          <ac:spMkLst>
            <pc:docMk/>
            <pc:sldMk cId="523986985" sldId="523"/>
            <ac:spMk id="4" creationId="{933075ED-F204-502C-6514-0BE020AA9665}"/>
          </ac:spMkLst>
        </pc:spChg>
        <pc:spChg chg="add">
          <ac:chgData name="Damian Gordon" userId="796278f3-970d-4a3b-8137-dc597a054133" providerId="ADAL" clId="{689943E7-C204-425D-A4CC-CB09181E32C9}" dt="2025-03-09T00:33:31.153" v="1454" actId="26606"/>
          <ac:spMkLst>
            <pc:docMk/>
            <pc:sldMk cId="523986985" sldId="523"/>
            <ac:spMk id="9" creationId="{A3363022-C969-41E9-8EB2-E4C94908C1FA}"/>
          </ac:spMkLst>
        </pc:spChg>
        <pc:spChg chg="add">
          <ac:chgData name="Damian Gordon" userId="796278f3-970d-4a3b-8137-dc597a054133" providerId="ADAL" clId="{689943E7-C204-425D-A4CC-CB09181E32C9}" dt="2025-03-09T00:33:31.153" v="1454" actId="26606"/>
          <ac:spMkLst>
            <pc:docMk/>
            <pc:sldMk cId="523986985" sldId="523"/>
            <ac:spMk id="11" creationId="{8D1AD6B3-BE88-4CEB-BA17-790657CC4729}"/>
          </ac:spMkLst>
        </pc:spChg>
        <pc:grpChg chg="add">
          <ac:chgData name="Damian Gordon" userId="796278f3-970d-4a3b-8137-dc597a054133" providerId="ADAL" clId="{689943E7-C204-425D-A4CC-CB09181E32C9}" dt="2025-03-09T00:33:31.153" v="1454" actId="26606"/>
          <ac:grpSpMkLst>
            <pc:docMk/>
            <pc:sldMk cId="523986985" sldId="523"/>
            <ac:grpSpMk id="13" creationId="{89D1390B-7E13-4B4F-9CB2-391063412E54}"/>
          </ac:grpSpMkLst>
        </pc:grpChg>
        <pc:picChg chg="add">
          <ac:chgData name="Damian Gordon" userId="796278f3-970d-4a3b-8137-dc597a054133" providerId="ADAL" clId="{689943E7-C204-425D-A4CC-CB09181E32C9}" dt="2025-03-09T00:33:31.153" v="1454" actId="26606"/>
          <ac:picMkLst>
            <pc:docMk/>
            <pc:sldMk cId="523986985" sldId="523"/>
            <ac:picMk id="6" creationId="{DFFB40E4-183A-5644-4034-293A43598562}"/>
          </ac:picMkLst>
        </pc:picChg>
      </pc:sldChg>
      <pc:sldChg chg="modSp new mod ord">
        <pc:chgData name="Damian Gordon" userId="796278f3-970d-4a3b-8137-dc597a054133" providerId="ADAL" clId="{689943E7-C204-425D-A4CC-CB09181E32C9}" dt="2025-03-09T12:28:46.253" v="3632" actId="20577"/>
        <pc:sldMkLst>
          <pc:docMk/>
          <pc:sldMk cId="2791847210" sldId="524"/>
        </pc:sldMkLst>
        <pc:spChg chg="mod">
          <ac:chgData name="Damian Gordon" userId="796278f3-970d-4a3b-8137-dc597a054133" providerId="ADAL" clId="{689943E7-C204-425D-A4CC-CB09181E32C9}" dt="2025-03-09T00:34:31.885" v="1465"/>
          <ac:spMkLst>
            <pc:docMk/>
            <pc:sldMk cId="2791847210" sldId="524"/>
            <ac:spMk id="2" creationId="{22E66E7F-845B-7FF4-96A4-A083C2768FF7}"/>
          </ac:spMkLst>
        </pc:spChg>
        <pc:spChg chg="mod">
          <ac:chgData name="Damian Gordon" userId="796278f3-970d-4a3b-8137-dc597a054133" providerId="ADAL" clId="{689943E7-C204-425D-A4CC-CB09181E32C9}" dt="2025-03-09T12:28:46.253" v="3632" actId="20577"/>
          <ac:spMkLst>
            <pc:docMk/>
            <pc:sldMk cId="2791847210" sldId="524"/>
            <ac:spMk id="3" creationId="{E417A969-B93C-A6E1-18BF-91836180FA40}"/>
          </ac:spMkLst>
        </pc:spChg>
      </pc:sldChg>
      <pc:sldChg chg="new del">
        <pc:chgData name="Damian Gordon" userId="796278f3-970d-4a3b-8137-dc597a054133" providerId="ADAL" clId="{689943E7-C204-425D-A4CC-CB09181E32C9}" dt="2025-03-09T09:47:27.665" v="1560" actId="47"/>
        <pc:sldMkLst>
          <pc:docMk/>
          <pc:sldMk cId="3317346710" sldId="525"/>
        </pc:sldMkLst>
      </pc:sldChg>
      <pc:sldChg chg="addSp delSp modSp new mod setBg">
        <pc:chgData name="Damian Gordon" userId="796278f3-970d-4a3b-8137-dc597a054133" providerId="ADAL" clId="{689943E7-C204-425D-A4CC-CB09181E32C9}" dt="2025-03-09T11:29:14.297" v="2996" actId="1037"/>
        <pc:sldMkLst>
          <pc:docMk/>
          <pc:sldMk cId="300506980" sldId="526"/>
        </pc:sldMkLst>
        <pc:spChg chg="add mod">
          <ac:chgData name="Damian Gordon" userId="796278f3-970d-4a3b-8137-dc597a054133" providerId="ADAL" clId="{689943E7-C204-425D-A4CC-CB09181E32C9}" dt="2025-03-09T11:08:49.244" v="2933" actId="164"/>
          <ac:spMkLst>
            <pc:docMk/>
            <pc:sldMk cId="300506980" sldId="526"/>
            <ac:spMk id="48" creationId="{FC6DBF2E-62F5-909E-557A-4ADB3C0D100D}"/>
          </ac:spMkLst>
        </pc:spChg>
        <pc:spChg chg="add mod ord">
          <ac:chgData name="Damian Gordon" userId="796278f3-970d-4a3b-8137-dc597a054133" providerId="ADAL" clId="{689943E7-C204-425D-A4CC-CB09181E32C9}" dt="2025-03-09T11:08:49.244" v="2933" actId="164"/>
          <ac:spMkLst>
            <pc:docMk/>
            <pc:sldMk cId="300506980" sldId="526"/>
            <ac:spMk id="49" creationId="{572676CA-E4A0-F971-01FD-CA069CC04A46}"/>
          </ac:spMkLst>
        </pc:spChg>
        <pc:spChg chg="add mod ord">
          <ac:chgData name="Damian Gordon" userId="796278f3-970d-4a3b-8137-dc597a054133" providerId="ADAL" clId="{689943E7-C204-425D-A4CC-CB09181E32C9}" dt="2025-03-09T11:08:49.244" v="2933" actId="164"/>
          <ac:spMkLst>
            <pc:docMk/>
            <pc:sldMk cId="300506980" sldId="526"/>
            <ac:spMk id="50" creationId="{8B698594-7485-A68C-7E80-698FD86EC227}"/>
          </ac:spMkLst>
        </pc:spChg>
        <pc:spChg chg="add mod ord">
          <ac:chgData name="Damian Gordon" userId="796278f3-970d-4a3b-8137-dc597a054133" providerId="ADAL" clId="{689943E7-C204-425D-A4CC-CB09181E32C9}" dt="2025-03-09T11:08:49.244" v="2933" actId="164"/>
          <ac:spMkLst>
            <pc:docMk/>
            <pc:sldMk cId="300506980" sldId="526"/>
            <ac:spMk id="51" creationId="{E2A7E515-F86F-33E8-777E-4D2D16998455}"/>
          </ac:spMkLst>
        </pc:spChg>
        <pc:spChg chg="add mod ord">
          <ac:chgData name="Damian Gordon" userId="796278f3-970d-4a3b-8137-dc597a054133" providerId="ADAL" clId="{689943E7-C204-425D-A4CC-CB09181E32C9}" dt="2025-03-09T11:08:49.244" v="2933" actId="164"/>
          <ac:spMkLst>
            <pc:docMk/>
            <pc:sldMk cId="300506980" sldId="526"/>
            <ac:spMk id="52" creationId="{E0922DBF-477E-8005-0AC8-22532EB0A577}"/>
          </ac:spMkLst>
        </pc:spChg>
        <pc:spChg chg="add mod ord">
          <ac:chgData name="Damian Gordon" userId="796278f3-970d-4a3b-8137-dc597a054133" providerId="ADAL" clId="{689943E7-C204-425D-A4CC-CB09181E32C9}" dt="2025-03-09T11:08:49.244" v="2933" actId="164"/>
          <ac:spMkLst>
            <pc:docMk/>
            <pc:sldMk cId="300506980" sldId="526"/>
            <ac:spMk id="53" creationId="{E8CE6321-B33F-8BE3-4FED-27A136D4A328}"/>
          </ac:spMkLst>
        </pc:spChg>
        <pc:spChg chg="add mod ord">
          <ac:chgData name="Damian Gordon" userId="796278f3-970d-4a3b-8137-dc597a054133" providerId="ADAL" clId="{689943E7-C204-425D-A4CC-CB09181E32C9}" dt="2025-03-09T11:06:33.429" v="2900" actId="1037"/>
          <ac:spMkLst>
            <pc:docMk/>
            <pc:sldMk cId="300506980" sldId="526"/>
            <ac:spMk id="54" creationId="{8783EF2C-011D-1741-6926-6D79FAA27146}"/>
          </ac:spMkLst>
        </pc:spChg>
        <pc:spChg chg="add mod ord">
          <ac:chgData name="Damian Gordon" userId="796278f3-970d-4a3b-8137-dc597a054133" providerId="ADAL" clId="{689943E7-C204-425D-A4CC-CB09181E32C9}" dt="2025-03-09T11:08:49.244" v="2933" actId="164"/>
          <ac:spMkLst>
            <pc:docMk/>
            <pc:sldMk cId="300506980" sldId="526"/>
            <ac:spMk id="55" creationId="{7274AA8A-A49D-8FB2-1854-AE77CD6359C7}"/>
          </ac:spMkLst>
        </pc:spChg>
        <pc:spChg chg="add mod ord">
          <ac:chgData name="Damian Gordon" userId="796278f3-970d-4a3b-8137-dc597a054133" providerId="ADAL" clId="{689943E7-C204-425D-A4CC-CB09181E32C9}" dt="2025-03-09T11:08:49.244" v="2933" actId="164"/>
          <ac:spMkLst>
            <pc:docMk/>
            <pc:sldMk cId="300506980" sldId="526"/>
            <ac:spMk id="56" creationId="{D4D20104-CD81-87AE-53BA-6BD1FE366508}"/>
          </ac:spMkLst>
        </pc:spChg>
        <pc:spChg chg="add mod ord">
          <ac:chgData name="Damian Gordon" userId="796278f3-970d-4a3b-8137-dc597a054133" providerId="ADAL" clId="{689943E7-C204-425D-A4CC-CB09181E32C9}" dt="2025-03-09T11:08:49.244" v="2933" actId="164"/>
          <ac:spMkLst>
            <pc:docMk/>
            <pc:sldMk cId="300506980" sldId="526"/>
            <ac:spMk id="57" creationId="{BA318DD1-B2A4-FD0C-A10D-41A379801E32}"/>
          </ac:spMkLst>
        </pc:spChg>
        <pc:spChg chg="add mod">
          <ac:chgData name="Damian Gordon" userId="796278f3-970d-4a3b-8137-dc597a054133" providerId="ADAL" clId="{689943E7-C204-425D-A4CC-CB09181E32C9}" dt="2025-03-09T11:08:49.244" v="2933" actId="164"/>
          <ac:spMkLst>
            <pc:docMk/>
            <pc:sldMk cId="300506980" sldId="526"/>
            <ac:spMk id="72" creationId="{259B3F4C-7913-6512-5152-1B7573666304}"/>
          </ac:spMkLst>
        </pc:spChg>
        <pc:picChg chg="add mod ord">
          <ac:chgData name="Damian Gordon" userId="796278f3-970d-4a3b-8137-dc597a054133" providerId="ADAL" clId="{689943E7-C204-425D-A4CC-CB09181E32C9}" dt="2025-03-09T10:22:29.310" v="2697" actId="1037"/>
          <ac:picMkLst>
            <pc:docMk/>
            <pc:sldMk cId="300506980" sldId="526"/>
            <ac:picMk id="70" creationId="{5894FCBE-3402-6CC8-3972-3ED617344A15}"/>
          </ac:picMkLst>
        </pc:picChg>
        <pc:cxnChg chg="add mod">
          <ac:chgData name="Damian Gordon" userId="796278f3-970d-4a3b-8137-dc597a054133" providerId="ADAL" clId="{689943E7-C204-425D-A4CC-CB09181E32C9}" dt="2025-03-09T10:29:38.723" v="2780" actId="1037"/>
          <ac:cxnSpMkLst>
            <pc:docMk/>
            <pc:sldMk cId="300506980" sldId="526"/>
            <ac:cxnSpMk id="59" creationId="{60FFE2E0-B53B-3921-E90D-A4E39E43584A}"/>
          </ac:cxnSpMkLst>
        </pc:cxnChg>
        <pc:cxnChg chg="add mod ord">
          <ac:chgData name="Damian Gordon" userId="796278f3-970d-4a3b-8137-dc597a054133" providerId="ADAL" clId="{689943E7-C204-425D-A4CC-CB09181E32C9}" dt="2025-03-09T11:03:48.529" v="2799" actId="1037"/>
          <ac:cxnSpMkLst>
            <pc:docMk/>
            <pc:sldMk cId="300506980" sldId="526"/>
            <ac:cxnSpMk id="60" creationId="{2CEDE47D-DC5B-13C8-B2C1-925D1D2E58C5}"/>
          </ac:cxnSpMkLst>
        </pc:cxnChg>
        <pc:cxnChg chg="add mod">
          <ac:chgData name="Damian Gordon" userId="796278f3-970d-4a3b-8137-dc597a054133" providerId="ADAL" clId="{689943E7-C204-425D-A4CC-CB09181E32C9}" dt="2025-03-09T11:06:22.978" v="2895" actId="1037"/>
          <ac:cxnSpMkLst>
            <pc:docMk/>
            <pc:sldMk cId="300506980" sldId="526"/>
            <ac:cxnSpMk id="61" creationId="{880CCB1A-2668-8C17-1AC7-0202EA58BF86}"/>
          </ac:cxnSpMkLst>
        </pc:cxnChg>
        <pc:cxnChg chg="add mod">
          <ac:chgData name="Damian Gordon" userId="796278f3-970d-4a3b-8137-dc597a054133" providerId="ADAL" clId="{689943E7-C204-425D-A4CC-CB09181E32C9}" dt="2025-03-09T11:05:49.379" v="2871" actId="1035"/>
          <ac:cxnSpMkLst>
            <pc:docMk/>
            <pc:sldMk cId="300506980" sldId="526"/>
            <ac:cxnSpMk id="62" creationId="{79A63866-6C81-3024-C8FE-A0215572B1E3}"/>
          </ac:cxnSpMkLst>
        </pc:cxnChg>
        <pc:cxnChg chg="add mod ord">
          <ac:chgData name="Damian Gordon" userId="796278f3-970d-4a3b-8137-dc597a054133" providerId="ADAL" clId="{689943E7-C204-425D-A4CC-CB09181E32C9}" dt="2025-03-09T11:07:01.668" v="2926" actId="1037"/>
          <ac:cxnSpMkLst>
            <pc:docMk/>
            <pc:sldMk cId="300506980" sldId="526"/>
            <ac:cxnSpMk id="63" creationId="{A6E8CF0B-FCC4-5DFF-DC02-AA9F2824E9AE}"/>
          </ac:cxnSpMkLst>
        </pc:cxnChg>
        <pc:cxnChg chg="add mod ord">
          <ac:chgData name="Damian Gordon" userId="796278f3-970d-4a3b-8137-dc597a054133" providerId="ADAL" clId="{689943E7-C204-425D-A4CC-CB09181E32C9}" dt="2025-03-09T11:07:41.858" v="2930" actId="1036"/>
          <ac:cxnSpMkLst>
            <pc:docMk/>
            <pc:sldMk cId="300506980" sldId="526"/>
            <ac:cxnSpMk id="64" creationId="{863082DE-B242-0FED-A76A-D127CEBFD98C}"/>
          </ac:cxnSpMkLst>
        </pc:cxnChg>
        <pc:cxnChg chg="add mod ord">
          <ac:chgData name="Damian Gordon" userId="796278f3-970d-4a3b-8137-dc597a054133" providerId="ADAL" clId="{689943E7-C204-425D-A4CC-CB09181E32C9}" dt="2025-03-09T10:30:28.958" v="2791" actId="1036"/>
          <ac:cxnSpMkLst>
            <pc:docMk/>
            <pc:sldMk cId="300506980" sldId="526"/>
            <ac:cxnSpMk id="66" creationId="{DCCF8E4C-7F5F-0D12-044F-7B7BB11F6FAC}"/>
          </ac:cxnSpMkLst>
        </pc:cxnChg>
        <pc:cxnChg chg="add mod">
          <ac:chgData name="Damian Gordon" userId="796278f3-970d-4a3b-8137-dc597a054133" providerId="ADAL" clId="{689943E7-C204-425D-A4CC-CB09181E32C9}" dt="2025-03-09T10:02:29.878" v="2449" actId="1038"/>
          <ac:cxnSpMkLst>
            <pc:docMk/>
            <pc:sldMk cId="300506980" sldId="526"/>
            <ac:cxnSpMk id="67" creationId="{648ABB1C-17AB-EDB3-D844-2F52C3FD299F}"/>
          </ac:cxnSpMkLst>
        </pc:cxnChg>
        <pc:cxnChg chg="add mod">
          <ac:chgData name="Damian Gordon" userId="796278f3-970d-4a3b-8137-dc597a054133" providerId="ADAL" clId="{689943E7-C204-425D-A4CC-CB09181E32C9}" dt="2025-03-09T11:29:14.297" v="2996" actId="1037"/>
          <ac:cxnSpMkLst>
            <pc:docMk/>
            <pc:sldMk cId="300506980" sldId="526"/>
            <ac:cxnSpMk id="68" creationId="{8D273BD0-1C73-1386-2486-E473163BC836}"/>
          </ac:cxnSpMkLst>
        </pc:cxnChg>
        <pc:cxnChg chg="add mod">
          <ac:chgData name="Damian Gordon" userId="796278f3-970d-4a3b-8137-dc597a054133" providerId="ADAL" clId="{689943E7-C204-425D-A4CC-CB09181E32C9}" dt="2025-03-09T11:07:45.790" v="2931" actId="1036"/>
          <ac:cxnSpMkLst>
            <pc:docMk/>
            <pc:sldMk cId="300506980" sldId="526"/>
            <ac:cxnSpMk id="71" creationId="{44F85748-83A3-6682-F356-E6C5244C2DC7}"/>
          </ac:cxnSpMkLst>
        </pc:cxnChg>
      </pc:sldChg>
      <pc:sldChg chg="addSp delSp modSp new mod ord">
        <pc:chgData name="Damian Gordon" userId="796278f3-970d-4a3b-8137-dc597a054133" providerId="ADAL" clId="{689943E7-C204-425D-A4CC-CB09181E32C9}" dt="2025-03-09T11:50:17.579" v="3364"/>
        <pc:sldMkLst>
          <pc:docMk/>
          <pc:sldMk cId="2019058847" sldId="527"/>
        </pc:sldMkLst>
        <pc:spChg chg="add mod">
          <ac:chgData name="Damian Gordon" userId="796278f3-970d-4a3b-8137-dc597a054133" providerId="ADAL" clId="{689943E7-C204-425D-A4CC-CB09181E32C9}" dt="2025-03-09T11:25:08.316" v="2984"/>
          <ac:spMkLst>
            <pc:docMk/>
            <pc:sldMk cId="2019058847" sldId="527"/>
            <ac:spMk id="3" creationId="{C9B8B4BF-F952-6670-6D47-6E5A248C43CF}"/>
          </ac:spMkLst>
        </pc:spChg>
        <pc:picChg chg="add mod">
          <ac:chgData name="Damian Gordon" userId="796278f3-970d-4a3b-8137-dc597a054133" providerId="ADAL" clId="{689943E7-C204-425D-A4CC-CB09181E32C9}" dt="2025-03-09T11:25:20.056" v="2986" actId="1076"/>
          <ac:picMkLst>
            <pc:docMk/>
            <pc:sldMk cId="2019058847" sldId="527"/>
            <ac:picMk id="1026" creationId="{1751A867-72EF-8EAC-3FE6-73447D0765DA}"/>
          </ac:picMkLst>
        </pc:picChg>
      </pc:sldChg>
      <pc:sldChg chg="modSp new mod">
        <pc:chgData name="Damian Gordon" userId="796278f3-970d-4a3b-8137-dc597a054133" providerId="ADAL" clId="{689943E7-C204-425D-A4CC-CB09181E32C9}" dt="2025-03-09T11:50:07.087" v="3362" actId="20577"/>
        <pc:sldMkLst>
          <pc:docMk/>
          <pc:sldMk cId="3525879098" sldId="528"/>
        </pc:sldMkLst>
        <pc:spChg chg="mod">
          <ac:chgData name="Damian Gordon" userId="796278f3-970d-4a3b-8137-dc597a054133" providerId="ADAL" clId="{689943E7-C204-425D-A4CC-CB09181E32C9}" dt="2025-03-09T11:43:33.069" v="3006"/>
          <ac:spMkLst>
            <pc:docMk/>
            <pc:sldMk cId="3525879098" sldId="528"/>
            <ac:spMk id="2" creationId="{AAFBD012-00CB-193A-7D2B-61F6A4005E81}"/>
          </ac:spMkLst>
        </pc:spChg>
        <pc:spChg chg="mod">
          <ac:chgData name="Damian Gordon" userId="796278f3-970d-4a3b-8137-dc597a054133" providerId="ADAL" clId="{689943E7-C204-425D-A4CC-CB09181E32C9}" dt="2025-03-09T11:50:07.087" v="3362" actId="20577"/>
          <ac:spMkLst>
            <pc:docMk/>
            <pc:sldMk cId="3525879098" sldId="528"/>
            <ac:spMk id="3" creationId="{8C5C3F08-F85A-DA28-EE64-9B87670F0155}"/>
          </ac:spMkLst>
        </pc:spChg>
      </pc:sldChg>
      <pc:sldChg chg="addSp delSp modSp new mod ord">
        <pc:chgData name="Damian Gordon" userId="796278f3-970d-4a3b-8137-dc597a054133" providerId="ADAL" clId="{689943E7-C204-425D-A4CC-CB09181E32C9}" dt="2025-03-09T11:54:42.941" v="3400" actId="20577"/>
        <pc:sldMkLst>
          <pc:docMk/>
          <pc:sldMk cId="1103777054" sldId="529"/>
        </pc:sldMkLst>
        <pc:spChg chg="mod">
          <ac:chgData name="Damian Gordon" userId="796278f3-970d-4a3b-8137-dc597a054133" providerId="ADAL" clId="{689943E7-C204-425D-A4CC-CB09181E32C9}" dt="2025-03-09T11:43:36.519" v="3007"/>
          <ac:spMkLst>
            <pc:docMk/>
            <pc:sldMk cId="1103777054" sldId="529"/>
            <ac:spMk id="2" creationId="{8DDBFD15-6DA3-7E77-A805-AAE6724EB819}"/>
          </ac:spMkLst>
        </pc:spChg>
        <pc:spChg chg="mod">
          <ac:chgData name="Damian Gordon" userId="796278f3-970d-4a3b-8137-dc597a054133" providerId="ADAL" clId="{689943E7-C204-425D-A4CC-CB09181E32C9}" dt="2025-03-09T11:54:42.941" v="3400" actId="20577"/>
          <ac:spMkLst>
            <pc:docMk/>
            <pc:sldMk cId="1103777054" sldId="529"/>
            <ac:spMk id="3" creationId="{BB135C48-B05A-9800-591F-63E2F3F9FA2C}"/>
          </ac:spMkLst>
        </pc:spChg>
        <pc:picChg chg="add mod">
          <ac:chgData name="Damian Gordon" userId="796278f3-970d-4a3b-8137-dc597a054133" providerId="ADAL" clId="{689943E7-C204-425D-A4CC-CB09181E32C9}" dt="2025-03-09T11:52:56.005" v="3368" actId="1076"/>
          <ac:picMkLst>
            <pc:docMk/>
            <pc:sldMk cId="1103777054" sldId="529"/>
            <ac:picMk id="2052" creationId="{D6C36B7F-2276-BB6C-4294-EB5C0D18987F}"/>
          </ac:picMkLst>
        </pc:picChg>
      </pc:sldChg>
      <pc:sldChg chg="modSp add">
        <pc:chgData name="Damian Gordon" userId="796278f3-970d-4a3b-8137-dc597a054133" providerId="ADAL" clId="{689943E7-C204-425D-A4CC-CB09181E32C9}" dt="2025-03-09T16:21:39.632" v="6140" actId="1076"/>
        <pc:sldMkLst>
          <pc:docMk/>
          <pc:sldMk cId="336937481" sldId="530"/>
        </pc:sldMkLst>
        <pc:picChg chg="mod">
          <ac:chgData name="Damian Gordon" userId="796278f3-970d-4a3b-8137-dc597a054133" providerId="ADAL" clId="{689943E7-C204-425D-A4CC-CB09181E32C9}" dt="2025-03-09T16:21:39.632" v="6140" actId="1076"/>
          <ac:picMkLst>
            <pc:docMk/>
            <pc:sldMk cId="336937481" sldId="530"/>
            <ac:picMk id="2050" creationId="{18EA19DE-D1A3-9A6E-C282-9901AB5BCAEC}"/>
          </ac:picMkLst>
        </pc:picChg>
      </pc:sldChg>
      <pc:sldChg chg="addSp delSp modSp add mod">
        <pc:chgData name="Damian Gordon" userId="796278f3-970d-4a3b-8137-dc597a054133" providerId="ADAL" clId="{689943E7-C204-425D-A4CC-CB09181E32C9}" dt="2025-03-09T12:45:28.685" v="3942" actId="20577"/>
        <pc:sldMkLst>
          <pc:docMk/>
          <pc:sldMk cId="2924768489" sldId="531"/>
        </pc:sldMkLst>
        <pc:spChg chg="mod">
          <ac:chgData name="Damian Gordon" userId="796278f3-970d-4a3b-8137-dc597a054133" providerId="ADAL" clId="{689943E7-C204-425D-A4CC-CB09181E32C9}" dt="2025-03-09T12:45:28.685" v="3942" actId="20577"/>
          <ac:spMkLst>
            <pc:docMk/>
            <pc:sldMk cId="2924768489" sldId="531"/>
            <ac:spMk id="3" creationId="{E24C33B5-6B34-2ADF-3C7D-9EFD59C9294C}"/>
          </ac:spMkLst>
        </pc:spChg>
        <pc:picChg chg="add mod">
          <ac:chgData name="Damian Gordon" userId="796278f3-970d-4a3b-8137-dc597a054133" providerId="ADAL" clId="{689943E7-C204-425D-A4CC-CB09181E32C9}" dt="2025-03-09T12:37:59.877" v="3804" actId="1076"/>
          <ac:picMkLst>
            <pc:docMk/>
            <pc:sldMk cId="2924768489" sldId="531"/>
            <ac:picMk id="4098" creationId="{F387F00E-DA9C-0D36-40B3-6C2216BE4C73}"/>
          </ac:picMkLst>
        </pc:picChg>
      </pc:sldChg>
      <pc:sldChg chg="addSp delSp modSp add mod setBg">
        <pc:chgData name="Damian Gordon" userId="796278f3-970d-4a3b-8137-dc597a054133" providerId="ADAL" clId="{689943E7-C204-425D-A4CC-CB09181E32C9}" dt="2025-03-09T12:45:38.594" v="3946" actId="20577"/>
        <pc:sldMkLst>
          <pc:docMk/>
          <pc:sldMk cId="3041291699" sldId="532"/>
        </pc:sldMkLst>
        <pc:spChg chg="mod">
          <ac:chgData name="Damian Gordon" userId="796278f3-970d-4a3b-8137-dc597a054133" providerId="ADAL" clId="{689943E7-C204-425D-A4CC-CB09181E32C9}" dt="2025-03-09T12:38:07.495" v="3808" actId="26606"/>
          <ac:spMkLst>
            <pc:docMk/>
            <pc:sldMk cId="3041291699" sldId="532"/>
            <ac:spMk id="2" creationId="{5D7E8357-2E7B-33C5-DD6E-DFD1A8CC3F5B}"/>
          </ac:spMkLst>
        </pc:spChg>
        <pc:spChg chg="mod">
          <ac:chgData name="Damian Gordon" userId="796278f3-970d-4a3b-8137-dc597a054133" providerId="ADAL" clId="{689943E7-C204-425D-A4CC-CB09181E32C9}" dt="2025-03-09T12:45:38.594" v="3946" actId="20577"/>
          <ac:spMkLst>
            <pc:docMk/>
            <pc:sldMk cId="3041291699" sldId="532"/>
            <ac:spMk id="3" creationId="{23E43D38-59F3-789A-7F75-24E909BDFD41}"/>
          </ac:spMkLst>
        </pc:spChg>
        <pc:picChg chg="add mod">
          <ac:chgData name="Damian Gordon" userId="796278f3-970d-4a3b-8137-dc597a054133" providerId="ADAL" clId="{689943E7-C204-425D-A4CC-CB09181E32C9}" dt="2025-03-09T12:38:07.495" v="3808" actId="26606"/>
          <ac:picMkLst>
            <pc:docMk/>
            <pc:sldMk cId="3041291699" sldId="532"/>
            <ac:picMk id="4" creationId="{317A2C8C-3CC8-1B35-8DDE-84C4B22EE9D8}"/>
          </ac:picMkLst>
        </pc:picChg>
      </pc:sldChg>
      <pc:sldChg chg="addSp delSp modSp add mod">
        <pc:chgData name="Damian Gordon" userId="796278f3-970d-4a3b-8137-dc597a054133" providerId="ADAL" clId="{689943E7-C204-425D-A4CC-CB09181E32C9}" dt="2025-03-09T12:38:25.570" v="3812" actId="20577"/>
        <pc:sldMkLst>
          <pc:docMk/>
          <pc:sldMk cId="279889476" sldId="533"/>
        </pc:sldMkLst>
        <pc:spChg chg="mod">
          <ac:chgData name="Damian Gordon" userId="796278f3-970d-4a3b-8137-dc597a054133" providerId="ADAL" clId="{689943E7-C204-425D-A4CC-CB09181E32C9}" dt="2025-03-09T12:38:25.570" v="3812" actId="20577"/>
          <ac:spMkLst>
            <pc:docMk/>
            <pc:sldMk cId="279889476" sldId="533"/>
            <ac:spMk id="3" creationId="{5D0A782C-86FB-512D-8837-F54FBFBDD02C}"/>
          </ac:spMkLst>
        </pc:spChg>
        <pc:picChg chg="add mod">
          <ac:chgData name="Damian Gordon" userId="796278f3-970d-4a3b-8137-dc597a054133" providerId="ADAL" clId="{689943E7-C204-425D-A4CC-CB09181E32C9}" dt="2025-03-09T12:38:12.047" v="3810"/>
          <ac:picMkLst>
            <pc:docMk/>
            <pc:sldMk cId="279889476" sldId="533"/>
            <ac:picMk id="4" creationId="{044EEBE2-33C7-69D8-EF1F-11EE5DC9428D}"/>
          </ac:picMkLst>
        </pc:picChg>
      </pc:sldChg>
      <pc:sldChg chg="modSp new mod">
        <pc:chgData name="Damian Gordon" userId="796278f3-970d-4a3b-8137-dc597a054133" providerId="ADAL" clId="{689943E7-C204-425D-A4CC-CB09181E32C9}" dt="2025-03-09T12:46:01.697" v="3948" actId="20577"/>
        <pc:sldMkLst>
          <pc:docMk/>
          <pc:sldMk cId="3003942783" sldId="534"/>
        </pc:sldMkLst>
        <pc:spChg chg="mod">
          <ac:chgData name="Damian Gordon" userId="796278f3-970d-4a3b-8137-dc597a054133" providerId="ADAL" clId="{689943E7-C204-425D-A4CC-CB09181E32C9}" dt="2025-03-09T12:39:12.391" v="3815"/>
          <ac:spMkLst>
            <pc:docMk/>
            <pc:sldMk cId="3003942783" sldId="534"/>
            <ac:spMk id="2" creationId="{8A34D10C-D181-AD46-2CCC-3E6AC5259BA2}"/>
          </ac:spMkLst>
        </pc:spChg>
        <pc:spChg chg="mod">
          <ac:chgData name="Damian Gordon" userId="796278f3-970d-4a3b-8137-dc597a054133" providerId="ADAL" clId="{689943E7-C204-425D-A4CC-CB09181E32C9}" dt="2025-03-09T12:46:01.697" v="3948" actId="20577"/>
          <ac:spMkLst>
            <pc:docMk/>
            <pc:sldMk cId="3003942783" sldId="534"/>
            <ac:spMk id="3" creationId="{A5E16581-DDC8-7C06-0AA6-86B1355C0E2E}"/>
          </ac:spMkLst>
        </pc:spChg>
      </pc:sldChg>
      <pc:sldChg chg="addSp delSp modSp new mod ord modMedia setBg addAnim delAnim">
        <pc:chgData name="Damian Gordon" userId="796278f3-970d-4a3b-8137-dc597a054133" providerId="ADAL" clId="{689943E7-C204-425D-A4CC-CB09181E32C9}" dt="2025-03-09T13:11:39.001" v="3951"/>
        <pc:sldMkLst>
          <pc:docMk/>
          <pc:sldMk cId="567891119" sldId="535"/>
        </pc:sldMkLst>
        <pc:spChg chg="mod">
          <ac:chgData name="Damian Gordon" userId="796278f3-970d-4a3b-8137-dc597a054133" providerId="ADAL" clId="{689943E7-C204-425D-A4CC-CB09181E32C9}" dt="2025-03-09T12:42:25.715" v="3937" actId="403"/>
          <ac:spMkLst>
            <pc:docMk/>
            <pc:sldMk cId="567891119" sldId="535"/>
            <ac:spMk id="2" creationId="{B74194F1-F89D-5DEC-EF3C-E1248E522022}"/>
          </ac:spMkLst>
        </pc:spChg>
        <pc:spChg chg="add">
          <ac:chgData name="Damian Gordon" userId="796278f3-970d-4a3b-8137-dc597a054133" providerId="ADAL" clId="{689943E7-C204-425D-A4CC-CB09181E32C9}" dt="2025-03-09T12:42:10.872" v="3907" actId="26606"/>
          <ac:spMkLst>
            <pc:docMk/>
            <pc:sldMk cId="567891119" sldId="535"/>
            <ac:spMk id="19" creationId="{C1DD1A8A-57D5-4A81-AD04-532B043C5611}"/>
          </ac:spMkLst>
        </pc:spChg>
        <pc:spChg chg="add">
          <ac:chgData name="Damian Gordon" userId="796278f3-970d-4a3b-8137-dc597a054133" providerId="ADAL" clId="{689943E7-C204-425D-A4CC-CB09181E32C9}" dt="2025-03-09T12:42:10.872" v="3907" actId="26606"/>
          <ac:spMkLst>
            <pc:docMk/>
            <pc:sldMk cId="567891119" sldId="535"/>
            <ac:spMk id="21" creationId="{007891EC-4501-44ED-A8C8-B11B6DB767AB}"/>
          </ac:spMkLst>
        </pc:spChg>
        <pc:picChg chg="add mod">
          <ac:chgData name="Damian Gordon" userId="796278f3-970d-4a3b-8137-dc597a054133" providerId="ADAL" clId="{689943E7-C204-425D-A4CC-CB09181E32C9}" dt="2025-03-09T12:42:11.447" v="3909"/>
          <ac:picMkLst>
            <pc:docMk/>
            <pc:sldMk cId="567891119" sldId="535"/>
            <ac:picMk id="20" creationId="{5EAFC818-8484-8BB1-153E-41BA7ED8A64B}"/>
          </ac:picMkLst>
        </pc:picChg>
      </pc:sldChg>
      <pc:sldChg chg="addSp delSp modSp add mod setBg">
        <pc:chgData name="Damian Gordon" userId="796278f3-970d-4a3b-8137-dc597a054133" providerId="ADAL" clId="{689943E7-C204-425D-A4CC-CB09181E32C9}" dt="2025-03-09T13:22:00.304" v="4120" actId="1076"/>
        <pc:sldMkLst>
          <pc:docMk/>
          <pc:sldMk cId="384865467" sldId="536"/>
        </pc:sldMkLst>
        <pc:spChg chg="mod">
          <ac:chgData name="Damian Gordon" userId="796278f3-970d-4a3b-8137-dc597a054133" providerId="ADAL" clId="{689943E7-C204-425D-A4CC-CB09181E32C9}" dt="2025-03-09T13:21:52.464" v="4118" actId="26606"/>
          <ac:spMkLst>
            <pc:docMk/>
            <pc:sldMk cId="384865467" sldId="536"/>
            <ac:spMk id="2" creationId="{D3A7BE36-D4B9-1F25-3EF2-2AFC2DE893A7}"/>
          </ac:spMkLst>
        </pc:spChg>
        <pc:spChg chg="mod">
          <ac:chgData name="Damian Gordon" userId="796278f3-970d-4a3b-8137-dc597a054133" providerId="ADAL" clId="{689943E7-C204-425D-A4CC-CB09181E32C9}" dt="2025-03-09T13:21:52.464" v="4118" actId="26606"/>
          <ac:spMkLst>
            <pc:docMk/>
            <pc:sldMk cId="384865467" sldId="536"/>
            <ac:spMk id="3" creationId="{A466F575-A78F-718B-FC33-7F0D2DC4EB4E}"/>
          </ac:spMkLst>
        </pc:spChg>
        <pc:picChg chg="add mod">
          <ac:chgData name="Damian Gordon" userId="796278f3-970d-4a3b-8137-dc597a054133" providerId="ADAL" clId="{689943E7-C204-425D-A4CC-CB09181E32C9}" dt="2025-03-09T13:22:00.304" v="4120" actId="1076"/>
          <ac:picMkLst>
            <pc:docMk/>
            <pc:sldMk cId="384865467" sldId="536"/>
            <ac:picMk id="5122" creationId="{F0AAE7CE-D835-0296-859F-62CE3929A034}"/>
          </ac:picMkLst>
        </pc:picChg>
      </pc:sldChg>
      <pc:sldChg chg="addSp delSp modSp new mod">
        <pc:chgData name="Damian Gordon" userId="796278f3-970d-4a3b-8137-dc597a054133" providerId="ADAL" clId="{689943E7-C204-425D-A4CC-CB09181E32C9}" dt="2025-03-09T14:18:16.248" v="4647"/>
        <pc:sldMkLst>
          <pc:docMk/>
          <pc:sldMk cId="3508005551" sldId="537"/>
        </pc:sldMkLst>
        <pc:spChg chg="mod">
          <ac:chgData name="Damian Gordon" userId="796278f3-970d-4a3b-8137-dc597a054133" providerId="ADAL" clId="{689943E7-C204-425D-A4CC-CB09181E32C9}" dt="2025-03-09T13:22:48.775" v="4122"/>
          <ac:spMkLst>
            <pc:docMk/>
            <pc:sldMk cId="3508005551" sldId="537"/>
            <ac:spMk id="2" creationId="{35801C43-6916-DF55-CFA8-33F7E19D223C}"/>
          </ac:spMkLst>
        </pc:spChg>
        <pc:spChg chg="mod">
          <ac:chgData name="Damian Gordon" userId="796278f3-970d-4a3b-8137-dc597a054133" providerId="ADAL" clId="{689943E7-C204-425D-A4CC-CB09181E32C9}" dt="2025-03-09T14:18:16.248" v="4647"/>
          <ac:spMkLst>
            <pc:docMk/>
            <pc:sldMk cId="3508005551" sldId="537"/>
            <ac:spMk id="6" creationId="{8C199D1A-E4D8-B46B-B44B-36C140B18F41}"/>
          </ac:spMkLst>
        </pc:spChg>
        <pc:spChg chg="mod">
          <ac:chgData name="Damian Gordon" userId="796278f3-970d-4a3b-8137-dc597a054133" providerId="ADAL" clId="{689943E7-C204-425D-A4CC-CB09181E32C9}" dt="2025-03-09T14:18:16.248" v="4647"/>
          <ac:spMkLst>
            <pc:docMk/>
            <pc:sldMk cId="3508005551" sldId="537"/>
            <ac:spMk id="7" creationId="{238700A6-33CD-42A5-E518-9B6D71F9A5A4}"/>
          </ac:spMkLst>
        </pc:spChg>
        <pc:spChg chg="mod">
          <ac:chgData name="Damian Gordon" userId="796278f3-970d-4a3b-8137-dc597a054133" providerId="ADAL" clId="{689943E7-C204-425D-A4CC-CB09181E32C9}" dt="2025-03-09T14:18:16.248" v="4647"/>
          <ac:spMkLst>
            <pc:docMk/>
            <pc:sldMk cId="3508005551" sldId="537"/>
            <ac:spMk id="8" creationId="{09466F39-C720-CE4E-AAAE-B86EB7C652A0}"/>
          </ac:spMkLst>
        </pc:spChg>
        <pc:grpChg chg="add mod">
          <ac:chgData name="Damian Gordon" userId="796278f3-970d-4a3b-8137-dc597a054133" providerId="ADAL" clId="{689943E7-C204-425D-A4CC-CB09181E32C9}" dt="2025-03-09T14:18:16.248" v="4647"/>
          <ac:grpSpMkLst>
            <pc:docMk/>
            <pc:sldMk cId="3508005551" sldId="537"/>
            <ac:grpSpMk id="5" creationId="{8FD60E4F-3DB1-A0A5-BAB5-2D24EA066FA8}"/>
          </ac:grpSpMkLst>
        </pc:grpChg>
        <pc:graphicFrameChg chg="add mod ord modGraphic">
          <ac:chgData name="Damian Gordon" userId="796278f3-970d-4a3b-8137-dc597a054133" providerId="ADAL" clId="{689943E7-C204-425D-A4CC-CB09181E32C9}" dt="2025-03-09T13:43:04.110" v="4476"/>
          <ac:graphicFrameMkLst>
            <pc:docMk/>
            <pc:sldMk cId="3508005551" sldId="537"/>
            <ac:graphicFrameMk id="4" creationId="{F9F3BB02-EA74-4900-6C3E-A4C6B010AAA5}"/>
          </ac:graphicFrameMkLst>
        </pc:graphicFrameChg>
        <pc:cxnChg chg="mod">
          <ac:chgData name="Damian Gordon" userId="796278f3-970d-4a3b-8137-dc597a054133" providerId="ADAL" clId="{689943E7-C204-425D-A4CC-CB09181E32C9}" dt="2025-03-09T14:18:16.248" v="4647"/>
          <ac:cxnSpMkLst>
            <pc:docMk/>
            <pc:sldMk cId="3508005551" sldId="537"/>
            <ac:cxnSpMk id="9" creationId="{FB54A99D-86DA-F4AC-D3F3-B19FBCE8FF26}"/>
          </ac:cxnSpMkLst>
        </pc:cxnChg>
        <pc:cxnChg chg="mod">
          <ac:chgData name="Damian Gordon" userId="796278f3-970d-4a3b-8137-dc597a054133" providerId="ADAL" clId="{689943E7-C204-425D-A4CC-CB09181E32C9}" dt="2025-03-09T14:18:16.248" v="4647"/>
          <ac:cxnSpMkLst>
            <pc:docMk/>
            <pc:sldMk cId="3508005551" sldId="537"/>
            <ac:cxnSpMk id="10" creationId="{8B45875A-4778-D241-82D2-A911FC0DE3A8}"/>
          </ac:cxnSpMkLst>
        </pc:cxnChg>
      </pc:sldChg>
      <pc:sldChg chg="addSp delSp modSp new mod ord">
        <pc:chgData name="Damian Gordon" userId="796278f3-970d-4a3b-8137-dc597a054133" providerId="ADAL" clId="{689943E7-C204-425D-A4CC-CB09181E32C9}" dt="2025-03-09T14:18:19.835" v="4648"/>
        <pc:sldMkLst>
          <pc:docMk/>
          <pc:sldMk cId="1179669967" sldId="538"/>
        </pc:sldMkLst>
        <pc:spChg chg="mod">
          <ac:chgData name="Damian Gordon" userId="796278f3-970d-4a3b-8137-dc597a054133" providerId="ADAL" clId="{689943E7-C204-425D-A4CC-CB09181E32C9}" dt="2025-03-09T13:44:03.164" v="4488" actId="20577"/>
          <ac:spMkLst>
            <pc:docMk/>
            <pc:sldMk cId="1179669967" sldId="538"/>
            <ac:spMk id="2" creationId="{60F4E2E4-11C5-05B2-7CCD-CE8885A3FAE0}"/>
          </ac:spMkLst>
        </pc:spChg>
        <pc:spChg chg="mod">
          <ac:chgData name="Damian Gordon" userId="796278f3-970d-4a3b-8137-dc597a054133" providerId="ADAL" clId="{689943E7-C204-425D-A4CC-CB09181E32C9}" dt="2025-03-09T14:01:30.530" v="4538" actId="1036"/>
          <ac:spMkLst>
            <pc:docMk/>
            <pc:sldMk cId="1179669967" sldId="538"/>
            <ac:spMk id="3" creationId="{B60831EC-3704-1F6B-70C7-FE59B8F76A27}"/>
          </ac:spMkLst>
        </pc:spChg>
        <pc:spChg chg="mod">
          <ac:chgData name="Damian Gordon" userId="796278f3-970d-4a3b-8137-dc597a054133" providerId="ADAL" clId="{689943E7-C204-425D-A4CC-CB09181E32C9}" dt="2025-03-09T14:18:19.835" v="4648"/>
          <ac:spMkLst>
            <pc:docMk/>
            <pc:sldMk cId="1179669967" sldId="538"/>
            <ac:spMk id="6" creationId="{FAD0C01C-1852-9C22-D494-5365674DB3C4}"/>
          </ac:spMkLst>
        </pc:spChg>
        <pc:spChg chg="mod">
          <ac:chgData name="Damian Gordon" userId="796278f3-970d-4a3b-8137-dc597a054133" providerId="ADAL" clId="{689943E7-C204-425D-A4CC-CB09181E32C9}" dt="2025-03-09T14:18:19.835" v="4648"/>
          <ac:spMkLst>
            <pc:docMk/>
            <pc:sldMk cId="1179669967" sldId="538"/>
            <ac:spMk id="7" creationId="{35EE999F-CC6A-BC34-0C11-0E2F7191A478}"/>
          </ac:spMkLst>
        </pc:spChg>
        <pc:spChg chg="mod">
          <ac:chgData name="Damian Gordon" userId="796278f3-970d-4a3b-8137-dc597a054133" providerId="ADAL" clId="{689943E7-C204-425D-A4CC-CB09181E32C9}" dt="2025-03-09T14:18:19.835" v="4648"/>
          <ac:spMkLst>
            <pc:docMk/>
            <pc:sldMk cId="1179669967" sldId="538"/>
            <ac:spMk id="8" creationId="{0FDAB802-5DA3-4F57-FF19-6774F1083D60}"/>
          </ac:spMkLst>
        </pc:spChg>
        <pc:grpChg chg="add mod">
          <ac:chgData name="Damian Gordon" userId="796278f3-970d-4a3b-8137-dc597a054133" providerId="ADAL" clId="{689943E7-C204-425D-A4CC-CB09181E32C9}" dt="2025-03-09T14:18:19.835" v="4648"/>
          <ac:grpSpMkLst>
            <pc:docMk/>
            <pc:sldMk cId="1179669967" sldId="538"/>
            <ac:grpSpMk id="5" creationId="{F428F75C-60B8-08BF-4A15-7052B33522C5}"/>
          </ac:grpSpMkLst>
        </pc:grpChg>
        <pc:picChg chg="add mod">
          <ac:chgData name="Damian Gordon" userId="796278f3-970d-4a3b-8137-dc597a054133" providerId="ADAL" clId="{689943E7-C204-425D-A4CC-CB09181E32C9}" dt="2025-03-09T14:05:19.911" v="4603" actId="1076"/>
          <ac:picMkLst>
            <pc:docMk/>
            <pc:sldMk cId="1179669967" sldId="538"/>
            <ac:picMk id="10242" creationId="{5405D1C1-8298-E3CA-7888-1FEB5CC0DFDB}"/>
          </ac:picMkLst>
        </pc:picChg>
        <pc:cxnChg chg="mod">
          <ac:chgData name="Damian Gordon" userId="796278f3-970d-4a3b-8137-dc597a054133" providerId="ADAL" clId="{689943E7-C204-425D-A4CC-CB09181E32C9}" dt="2025-03-09T14:18:19.835" v="4648"/>
          <ac:cxnSpMkLst>
            <pc:docMk/>
            <pc:sldMk cId="1179669967" sldId="538"/>
            <ac:cxnSpMk id="9" creationId="{864ADE0F-2E0D-59A1-CA94-E4BC5E288379}"/>
          </ac:cxnSpMkLst>
        </pc:cxnChg>
        <pc:cxnChg chg="mod">
          <ac:chgData name="Damian Gordon" userId="796278f3-970d-4a3b-8137-dc597a054133" providerId="ADAL" clId="{689943E7-C204-425D-A4CC-CB09181E32C9}" dt="2025-03-09T14:18:19.835" v="4648"/>
          <ac:cxnSpMkLst>
            <pc:docMk/>
            <pc:sldMk cId="1179669967" sldId="538"/>
            <ac:cxnSpMk id="10" creationId="{BBCFAA97-7E12-0374-0064-0ED111F10890}"/>
          </ac:cxnSpMkLst>
        </pc:cxnChg>
      </pc:sldChg>
      <pc:sldChg chg="addSp delSp modSp new mod ord setBg">
        <pc:chgData name="Damian Gordon" userId="796278f3-970d-4a3b-8137-dc597a054133" providerId="ADAL" clId="{689943E7-C204-425D-A4CC-CB09181E32C9}" dt="2025-03-09T14:04:31.570" v="4598"/>
        <pc:sldMkLst>
          <pc:docMk/>
          <pc:sldMk cId="3505907300" sldId="539"/>
        </pc:sldMkLst>
        <pc:spChg chg="add">
          <ac:chgData name="Damian Gordon" userId="796278f3-970d-4a3b-8137-dc597a054133" providerId="ADAL" clId="{689943E7-C204-425D-A4CC-CB09181E32C9}" dt="2025-03-09T14:03:01.369" v="4565" actId="26606"/>
          <ac:spMkLst>
            <pc:docMk/>
            <pc:sldMk cId="3505907300" sldId="539"/>
            <ac:spMk id="8204" creationId="{42A4FC2C-047E-45A5-965D-8E1E3BF09BC6}"/>
          </ac:spMkLst>
        </pc:spChg>
        <pc:picChg chg="add mod">
          <ac:chgData name="Damian Gordon" userId="796278f3-970d-4a3b-8137-dc597a054133" providerId="ADAL" clId="{689943E7-C204-425D-A4CC-CB09181E32C9}" dt="2025-03-09T14:03:06.383" v="4567" actId="1036"/>
          <ac:picMkLst>
            <pc:docMk/>
            <pc:sldMk cId="3505907300" sldId="539"/>
            <ac:picMk id="2" creationId="{B17B238E-E5DF-D4BE-1E92-6086D49577FE}"/>
          </ac:picMkLst>
        </pc:picChg>
      </pc:sldChg>
      <pc:sldChg chg="addSp delSp modSp new mod">
        <pc:chgData name="Damian Gordon" userId="796278f3-970d-4a3b-8137-dc597a054133" providerId="ADAL" clId="{689943E7-C204-425D-A4CC-CB09181E32C9}" dt="2025-03-09T14:18:21.412" v="4649"/>
        <pc:sldMkLst>
          <pc:docMk/>
          <pc:sldMk cId="4037824443" sldId="540"/>
        </pc:sldMkLst>
        <pc:spChg chg="mod">
          <ac:chgData name="Damian Gordon" userId="796278f3-970d-4a3b-8137-dc597a054133" providerId="ADAL" clId="{689943E7-C204-425D-A4CC-CB09181E32C9}" dt="2025-03-09T13:53:10.907" v="4502"/>
          <ac:spMkLst>
            <pc:docMk/>
            <pc:sldMk cId="4037824443" sldId="540"/>
            <ac:spMk id="2" creationId="{494024E7-3FD6-5E23-00E5-9A3C4D043D05}"/>
          </ac:spMkLst>
        </pc:spChg>
        <pc:spChg chg="mod">
          <ac:chgData name="Damian Gordon" userId="796278f3-970d-4a3b-8137-dc597a054133" providerId="ADAL" clId="{689943E7-C204-425D-A4CC-CB09181E32C9}" dt="2025-03-09T14:04:11.774" v="4596" actId="20577"/>
          <ac:spMkLst>
            <pc:docMk/>
            <pc:sldMk cId="4037824443" sldId="540"/>
            <ac:spMk id="3" creationId="{F1F77C9C-E2AC-39FD-CD45-8344682260B4}"/>
          </ac:spMkLst>
        </pc:spChg>
        <pc:spChg chg="mod">
          <ac:chgData name="Damian Gordon" userId="796278f3-970d-4a3b-8137-dc597a054133" providerId="ADAL" clId="{689943E7-C204-425D-A4CC-CB09181E32C9}" dt="2025-03-09T14:18:21.412" v="4649"/>
          <ac:spMkLst>
            <pc:docMk/>
            <pc:sldMk cId="4037824443" sldId="540"/>
            <ac:spMk id="7" creationId="{46C47622-A4EE-B2C3-A611-DA0E2D067E5A}"/>
          </ac:spMkLst>
        </pc:spChg>
        <pc:spChg chg="mod">
          <ac:chgData name="Damian Gordon" userId="796278f3-970d-4a3b-8137-dc597a054133" providerId="ADAL" clId="{689943E7-C204-425D-A4CC-CB09181E32C9}" dt="2025-03-09T14:18:21.412" v="4649"/>
          <ac:spMkLst>
            <pc:docMk/>
            <pc:sldMk cId="4037824443" sldId="540"/>
            <ac:spMk id="8" creationId="{1FFBFEF9-B711-5AAF-EE59-5A1CD4A14FB3}"/>
          </ac:spMkLst>
        </pc:spChg>
        <pc:spChg chg="mod">
          <ac:chgData name="Damian Gordon" userId="796278f3-970d-4a3b-8137-dc597a054133" providerId="ADAL" clId="{689943E7-C204-425D-A4CC-CB09181E32C9}" dt="2025-03-09T14:18:21.412" v="4649"/>
          <ac:spMkLst>
            <pc:docMk/>
            <pc:sldMk cId="4037824443" sldId="540"/>
            <ac:spMk id="9" creationId="{FA4886F3-0EDD-FE84-FF1E-7E462401B6AF}"/>
          </ac:spMkLst>
        </pc:spChg>
        <pc:grpChg chg="add mod">
          <ac:chgData name="Damian Gordon" userId="796278f3-970d-4a3b-8137-dc597a054133" providerId="ADAL" clId="{689943E7-C204-425D-A4CC-CB09181E32C9}" dt="2025-03-09T14:18:21.412" v="4649"/>
          <ac:grpSpMkLst>
            <pc:docMk/>
            <pc:sldMk cId="4037824443" sldId="540"/>
            <ac:grpSpMk id="6" creationId="{6882CF60-3F53-7E6A-DEF8-F19CBEA46297}"/>
          </ac:grpSpMkLst>
        </pc:grpChg>
        <pc:picChg chg="add mod">
          <ac:chgData name="Damian Gordon" userId="796278f3-970d-4a3b-8137-dc597a054133" providerId="ADAL" clId="{689943E7-C204-425D-A4CC-CB09181E32C9}" dt="2025-03-09T14:03:27.005" v="4572" actId="1076"/>
          <ac:picMkLst>
            <pc:docMk/>
            <pc:sldMk cId="4037824443" sldId="540"/>
            <ac:picMk id="5" creationId="{DF96505D-5B53-36B1-95B3-7B5641B5477E}"/>
          </ac:picMkLst>
        </pc:picChg>
        <pc:cxnChg chg="mod">
          <ac:chgData name="Damian Gordon" userId="796278f3-970d-4a3b-8137-dc597a054133" providerId="ADAL" clId="{689943E7-C204-425D-A4CC-CB09181E32C9}" dt="2025-03-09T14:18:21.412" v="4649"/>
          <ac:cxnSpMkLst>
            <pc:docMk/>
            <pc:sldMk cId="4037824443" sldId="540"/>
            <ac:cxnSpMk id="10" creationId="{51CA73D5-ABF3-15ED-01A9-B7F642A99F76}"/>
          </ac:cxnSpMkLst>
        </pc:cxnChg>
        <pc:cxnChg chg="mod">
          <ac:chgData name="Damian Gordon" userId="796278f3-970d-4a3b-8137-dc597a054133" providerId="ADAL" clId="{689943E7-C204-425D-A4CC-CB09181E32C9}" dt="2025-03-09T14:18:21.412" v="4649"/>
          <ac:cxnSpMkLst>
            <pc:docMk/>
            <pc:sldMk cId="4037824443" sldId="540"/>
            <ac:cxnSpMk id="11" creationId="{C42DFC04-9C8F-45D0-CDAA-054742FF6D5B}"/>
          </ac:cxnSpMkLst>
        </pc:cxnChg>
      </pc:sldChg>
      <pc:sldChg chg="addSp modSp add mod">
        <pc:chgData name="Damian Gordon" userId="796278f3-970d-4a3b-8137-dc597a054133" providerId="ADAL" clId="{689943E7-C204-425D-A4CC-CB09181E32C9}" dt="2025-03-09T15:13:20.797" v="5594" actId="20577"/>
        <pc:sldMkLst>
          <pc:docMk/>
          <pc:sldMk cId="1081000373" sldId="541"/>
        </pc:sldMkLst>
        <pc:spChg chg="mod">
          <ac:chgData name="Damian Gordon" userId="796278f3-970d-4a3b-8137-dc597a054133" providerId="ADAL" clId="{689943E7-C204-425D-A4CC-CB09181E32C9}" dt="2025-03-09T15:13:20.797" v="5594" actId="20577"/>
          <ac:spMkLst>
            <pc:docMk/>
            <pc:sldMk cId="1081000373" sldId="541"/>
            <ac:spMk id="3" creationId="{3E8FFD0F-BC7F-3862-C358-EEFCA911C766}"/>
          </ac:spMkLst>
        </pc:spChg>
        <pc:spChg chg="mod">
          <ac:chgData name="Damian Gordon" userId="796278f3-970d-4a3b-8137-dc597a054133" providerId="ADAL" clId="{689943E7-C204-425D-A4CC-CB09181E32C9}" dt="2025-03-09T14:18:24.830" v="4650"/>
          <ac:spMkLst>
            <pc:docMk/>
            <pc:sldMk cId="1081000373" sldId="541"/>
            <ac:spMk id="5" creationId="{8E37CD50-CD8B-35C1-DC1B-68E496B30037}"/>
          </ac:spMkLst>
        </pc:spChg>
        <pc:spChg chg="mod">
          <ac:chgData name="Damian Gordon" userId="796278f3-970d-4a3b-8137-dc597a054133" providerId="ADAL" clId="{689943E7-C204-425D-A4CC-CB09181E32C9}" dt="2025-03-09T14:18:24.830" v="4650"/>
          <ac:spMkLst>
            <pc:docMk/>
            <pc:sldMk cId="1081000373" sldId="541"/>
            <ac:spMk id="6" creationId="{365DE971-17A7-0922-8A97-C970AD3D7230}"/>
          </ac:spMkLst>
        </pc:spChg>
        <pc:spChg chg="mod">
          <ac:chgData name="Damian Gordon" userId="796278f3-970d-4a3b-8137-dc597a054133" providerId="ADAL" clId="{689943E7-C204-425D-A4CC-CB09181E32C9}" dt="2025-03-09T14:18:24.830" v="4650"/>
          <ac:spMkLst>
            <pc:docMk/>
            <pc:sldMk cId="1081000373" sldId="541"/>
            <ac:spMk id="7" creationId="{B7BBD79D-4B71-AEFE-32EB-D75CAA6EE184}"/>
          </ac:spMkLst>
        </pc:spChg>
        <pc:grpChg chg="add mod">
          <ac:chgData name="Damian Gordon" userId="796278f3-970d-4a3b-8137-dc597a054133" providerId="ADAL" clId="{689943E7-C204-425D-A4CC-CB09181E32C9}" dt="2025-03-09T14:18:24.830" v="4650"/>
          <ac:grpSpMkLst>
            <pc:docMk/>
            <pc:sldMk cId="1081000373" sldId="541"/>
            <ac:grpSpMk id="4" creationId="{31953189-8AFD-DD4A-7A2F-6CDD5350C271}"/>
          </ac:grpSpMkLst>
        </pc:grpChg>
        <pc:cxnChg chg="mod">
          <ac:chgData name="Damian Gordon" userId="796278f3-970d-4a3b-8137-dc597a054133" providerId="ADAL" clId="{689943E7-C204-425D-A4CC-CB09181E32C9}" dt="2025-03-09T14:18:24.830" v="4650"/>
          <ac:cxnSpMkLst>
            <pc:docMk/>
            <pc:sldMk cId="1081000373" sldId="541"/>
            <ac:cxnSpMk id="8" creationId="{300BBF5C-3A3E-048A-574C-871DED461583}"/>
          </ac:cxnSpMkLst>
        </pc:cxnChg>
        <pc:cxnChg chg="mod">
          <ac:chgData name="Damian Gordon" userId="796278f3-970d-4a3b-8137-dc597a054133" providerId="ADAL" clId="{689943E7-C204-425D-A4CC-CB09181E32C9}" dt="2025-03-09T14:18:24.830" v="4650"/>
          <ac:cxnSpMkLst>
            <pc:docMk/>
            <pc:sldMk cId="1081000373" sldId="541"/>
            <ac:cxnSpMk id="9" creationId="{BE15C1FA-C847-B8DE-1894-A8573CDD1E77}"/>
          </ac:cxnSpMkLst>
        </pc:cxnChg>
      </pc:sldChg>
      <pc:sldChg chg="addSp delSp modSp new mod">
        <pc:chgData name="Damian Gordon" userId="796278f3-970d-4a3b-8137-dc597a054133" providerId="ADAL" clId="{689943E7-C204-425D-A4CC-CB09181E32C9}" dt="2025-03-09T14:18:13.156" v="4646" actId="478"/>
        <pc:sldMkLst>
          <pc:docMk/>
          <pc:sldMk cId="4264590072" sldId="542"/>
        </pc:sldMkLst>
        <pc:spChg chg="mod">
          <ac:chgData name="Damian Gordon" userId="796278f3-970d-4a3b-8137-dc597a054133" providerId="ADAL" clId="{689943E7-C204-425D-A4CC-CB09181E32C9}" dt="2025-03-09T14:11:18.374" v="4606"/>
          <ac:spMkLst>
            <pc:docMk/>
            <pc:sldMk cId="4264590072" sldId="542"/>
            <ac:spMk id="2" creationId="{405101C1-8483-2756-7297-E0D57E7412A9}"/>
          </ac:spMkLst>
        </pc:spChg>
        <pc:spChg chg="mod">
          <ac:chgData name="Damian Gordon" userId="796278f3-970d-4a3b-8137-dc597a054133" providerId="ADAL" clId="{689943E7-C204-425D-A4CC-CB09181E32C9}" dt="2025-03-09T14:14:37.438" v="4640" actId="20577"/>
          <ac:spMkLst>
            <pc:docMk/>
            <pc:sldMk cId="4264590072" sldId="542"/>
            <ac:spMk id="3" creationId="{EDCC9C07-EE71-3687-70CA-50B0BFD55912}"/>
          </ac:spMkLst>
        </pc:spChg>
        <pc:picChg chg="add mod">
          <ac:chgData name="Damian Gordon" userId="796278f3-970d-4a3b-8137-dc597a054133" providerId="ADAL" clId="{689943E7-C204-425D-A4CC-CB09181E32C9}" dt="2025-03-09T14:18:09.687" v="4644" actId="1076"/>
          <ac:picMkLst>
            <pc:docMk/>
            <pc:sldMk cId="4264590072" sldId="542"/>
            <ac:picMk id="11266" creationId="{205974FB-FFF8-6355-9B32-687D0D2C7EAA}"/>
          </ac:picMkLst>
        </pc:picChg>
      </pc:sldChg>
      <pc:sldChg chg="addSp modSp add mod">
        <pc:chgData name="Damian Gordon" userId="796278f3-970d-4a3b-8137-dc597a054133" providerId="ADAL" clId="{689943E7-C204-425D-A4CC-CB09181E32C9}" dt="2025-03-09T14:44:40.273" v="5503" actId="1076"/>
        <pc:sldMkLst>
          <pc:docMk/>
          <pc:sldMk cId="2127693380" sldId="543"/>
        </pc:sldMkLst>
        <pc:spChg chg="mod">
          <ac:chgData name="Damian Gordon" userId="796278f3-970d-4a3b-8137-dc597a054133" providerId="ADAL" clId="{689943E7-C204-425D-A4CC-CB09181E32C9}" dt="2025-03-09T14:43:56.525" v="5437" actId="404"/>
          <ac:spMkLst>
            <pc:docMk/>
            <pc:sldMk cId="2127693380" sldId="543"/>
            <ac:spMk id="3" creationId="{59A63388-5098-FB6E-57DA-CDD3FFC8F530}"/>
          </ac:spMkLst>
        </pc:spChg>
        <pc:picChg chg="add mod">
          <ac:chgData name="Damian Gordon" userId="796278f3-970d-4a3b-8137-dc597a054133" providerId="ADAL" clId="{689943E7-C204-425D-A4CC-CB09181E32C9}" dt="2025-03-09T14:44:40.273" v="5503" actId="1076"/>
          <ac:picMkLst>
            <pc:docMk/>
            <pc:sldMk cId="2127693380" sldId="543"/>
            <ac:picMk id="10" creationId="{65EB7078-A125-ACDF-5EA3-AF97AF758069}"/>
          </ac:picMkLst>
        </pc:picChg>
        <pc:picChg chg="add mod">
          <ac:chgData name="Damian Gordon" userId="796278f3-970d-4a3b-8137-dc597a054133" providerId="ADAL" clId="{689943E7-C204-425D-A4CC-CB09181E32C9}" dt="2025-03-09T14:44:27.477" v="5442" actId="14100"/>
          <ac:picMkLst>
            <pc:docMk/>
            <pc:sldMk cId="2127693380" sldId="543"/>
            <ac:picMk id="14338" creationId="{68D063E6-CCD1-BB77-F41C-82107EF6EB7D}"/>
          </ac:picMkLst>
        </pc:picChg>
      </pc:sldChg>
      <pc:sldChg chg="addSp delSp modSp add mod ord">
        <pc:chgData name="Damian Gordon" userId="796278f3-970d-4a3b-8137-dc597a054133" providerId="ADAL" clId="{689943E7-C204-425D-A4CC-CB09181E32C9}" dt="2025-03-09T15:19:50.406" v="5680" actId="403"/>
        <pc:sldMkLst>
          <pc:docMk/>
          <pc:sldMk cId="2595628706" sldId="544"/>
        </pc:sldMkLst>
        <pc:spChg chg="add mod">
          <ac:chgData name="Damian Gordon" userId="796278f3-970d-4a3b-8137-dc597a054133" providerId="ADAL" clId="{689943E7-C204-425D-A4CC-CB09181E32C9}" dt="2025-03-09T15:19:50.406" v="5680" actId="403"/>
          <ac:spMkLst>
            <pc:docMk/>
            <pc:sldMk cId="2595628706" sldId="544"/>
            <ac:spMk id="13" creationId="{0DC860B0-08D2-4A13-FB10-7EDD4EF3ACD1}"/>
          </ac:spMkLst>
        </pc:spChg>
        <pc:picChg chg="add mod">
          <ac:chgData name="Damian Gordon" userId="796278f3-970d-4a3b-8137-dc597a054133" providerId="ADAL" clId="{689943E7-C204-425D-A4CC-CB09181E32C9}" dt="2025-03-09T14:28:12.091" v="5112" actId="1076"/>
          <ac:picMkLst>
            <pc:docMk/>
            <pc:sldMk cId="2595628706" sldId="544"/>
            <ac:picMk id="12290" creationId="{1C098BE1-EB32-2677-C308-4865BC4DF752}"/>
          </ac:picMkLst>
        </pc:picChg>
      </pc:sldChg>
      <pc:sldChg chg="add del">
        <pc:chgData name="Damian Gordon" userId="796278f3-970d-4a3b-8137-dc597a054133" providerId="ADAL" clId="{689943E7-C204-425D-A4CC-CB09181E32C9}" dt="2025-03-09T14:29:41.591" v="5116" actId="47"/>
        <pc:sldMkLst>
          <pc:docMk/>
          <pc:sldMk cId="458778493" sldId="545"/>
        </pc:sldMkLst>
      </pc:sldChg>
      <pc:sldChg chg="addSp delSp modSp new mod">
        <pc:chgData name="Damian Gordon" userId="796278f3-970d-4a3b-8137-dc597a054133" providerId="ADAL" clId="{689943E7-C204-425D-A4CC-CB09181E32C9}" dt="2025-03-09T14:41:41.182" v="5401" actId="27636"/>
        <pc:sldMkLst>
          <pc:docMk/>
          <pc:sldMk cId="3829744441" sldId="545"/>
        </pc:sldMkLst>
        <pc:spChg chg="mod">
          <ac:chgData name="Damian Gordon" userId="796278f3-970d-4a3b-8137-dc597a054133" providerId="ADAL" clId="{689943E7-C204-425D-A4CC-CB09181E32C9}" dt="2025-03-09T14:30:39.408" v="5122"/>
          <ac:spMkLst>
            <pc:docMk/>
            <pc:sldMk cId="3829744441" sldId="545"/>
            <ac:spMk id="2" creationId="{991FFC9B-EBBF-4562-8274-F06CB491AA0D}"/>
          </ac:spMkLst>
        </pc:spChg>
        <pc:spChg chg="mod">
          <ac:chgData name="Damian Gordon" userId="796278f3-970d-4a3b-8137-dc597a054133" providerId="ADAL" clId="{689943E7-C204-425D-A4CC-CB09181E32C9}" dt="2025-03-09T14:41:41.182" v="5401" actId="27636"/>
          <ac:spMkLst>
            <pc:docMk/>
            <pc:sldMk cId="3829744441" sldId="545"/>
            <ac:spMk id="3" creationId="{BC155709-4F01-05FE-7C85-83BD113EDEDF}"/>
          </ac:spMkLst>
        </pc:spChg>
        <pc:picChg chg="add mod">
          <ac:chgData name="Damian Gordon" userId="796278f3-970d-4a3b-8137-dc597a054133" providerId="ADAL" clId="{689943E7-C204-425D-A4CC-CB09181E32C9}" dt="2025-03-09T14:30:55.424" v="5127" actId="1076"/>
          <ac:picMkLst>
            <pc:docMk/>
            <pc:sldMk cId="3829744441" sldId="545"/>
            <ac:picMk id="13314" creationId="{08B4B0B2-7A0A-2FFA-679D-A98F9FAB0A15}"/>
          </ac:picMkLst>
        </pc:picChg>
      </pc:sldChg>
      <pc:sldChg chg="addSp delSp modSp add mod">
        <pc:chgData name="Damian Gordon" userId="796278f3-970d-4a3b-8137-dc597a054133" providerId="ADAL" clId="{689943E7-C204-425D-A4CC-CB09181E32C9}" dt="2025-03-09T15:15:17.159" v="5669" actId="164"/>
        <pc:sldMkLst>
          <pc:docMk/>
          <pc:sldMk cId="1113801022" sldId="546"/>
        </pc:sldMkLst>
        <pc:spChg chg="mod">
          <ac:chgData name="Damian Gordon" userId="796278f3-970d-4a3b-8137-dc597a054133" providerId="ADAL" clId="{689943E7-C204-425D-A4CC-CB09181E32C9}" dt="2025-03-09T15:13:16.458" v="5592" actId="20577"/>
          <ac:spMkLst>
            <pc:docMk/>
            <pc:sldMk cId="1113801022" sldId="546"/>
            <ac:spMk id="3" creationId="{BDAFFCFB-DD58-BC46-02F9-45E07FDFADA0}"/>
          </ac:spMkLst>
        </pc:spChg>
        <pc:spChg chg="mod topLvl">
          <ac:chgData name="Damian Gordon" userId="796278f3-970d-4a3b-8137-dc597a054133" providerId="ADAL" clId="{689943E7-C204-425D-A4CC-CB09181E32C9}" dt="2025-03-09T15:15:17.159" v="5669" actId="164"/>
          <ac:spMkLst>
            <pc:docMk/>
            <pc:sldMk cId="1113801022" sldId="546"/>
            <ac:spMk id="12" creationId="{EECABDE7-41CF-F85E-E82B-275DA6130C6A}"/>
          </ac:spMkLst>
        </pc:spChg>
        <pc:spChg chg="mod topLvl">
          <ac:chgData name="Damian Gordon" userId="796278f3-970d-4a3b-8137-dc597a054133" providerId="ADAL" clId="{689943E7-C204-425D-A4CC-CB09181E32C9}" dt="2025-03-09T15:15:17.159" v="5669" actId="164"/>
          <ac:spMkLst>
            <pc:docMk/>
            <pc:sldMk cId="1113801022" sldId="546"/>
            <ac:spMk id="13" creationId="{9CCD65FE-62F6-B4B5-5614-1EB39F0C0E20}"/>
          </ac:spMkLst>
        </pc:spChg>
        <pc:spChg chg="mod topLvl">
          <ac:chgData name="Damian Gordon" userId="796278f3-970d-4a3b-8137-dc597a054133" providerId="ADAL" clId="{689943E7-C204-425D-A4CC-CB09181E32C9}" dt="2025-03-09T15:15:17.159" v="5669" actId="164"/>
          <ac:spMkLst>
            <pc:docMk/>
            <pc:sldMk cId="1113801022" sldId="546"/>
            <ac:spMk id="14" creationId="{74568469-5990-01CC-CC3E-30FCE6139636}"/>
          </ac:spMkLst>
        </pc:spChg>
        <pc:spChg chg="add mod">
          <ac:chgData name="Damian Gordon" userId="796278f3-970d-4a3b-8137-dc597a054133" providerId="ADAL" clId="{689943E7-C204-425D-A4CC-CB09181E32C9}" dt="2025-03-09T15:15:17.159" v="5669" actId="164"/>
          <ac:spMkLst>
            <pc:docMk/>
            <pc:sldMk cId="1113801022" sldId="546"/>
            <ac:spMk id="17" creationId="{98214034-51BD-0BE2-F52D-077321C80B43}"/>
          </ac:spMkLst>
        </pc:spChg>
        <pc:spChg chg="add mod">
          <ac:chgData name="Damian Gordon" userId="796278f3-970d-4a3b-8137-dc597a054133" providerId="ADAL" clId="{689943E7-C204-425D-A4CC-CB09181E32C9}" dt="2025-03-09T15:15:17.159" v="5669" actId="164"/>
          <ac:spMkLst>
            <pc:docMk/>
            <pc:sldMk cId="1113801022" sldId="546"/>
            <ac:spMk id="18" creationId="{B5DAF233-6423-2E22-178F-79D3F59C6DE9}"/>
          </ac:spMkLst>
        </pc:spChg>
        <pc:grpChg chg="add mod">
          <ac:chgData name="Damian Gordon" userId="796278f3-970d-4a3b-8137-dc597a054133" providerId="ADAL" clId="{689943E7-C204-425D-A4CC-CB09181E32C9}" dt="2025-03-09T15:15:17.159" v="5669" actId="164"/>
          <ac:grpSpMkLst>
            <pc:docMk/>
            <pc:sldMk cId="1113801022" sldId="546"/>
            <ac:grpSpMk id="33" creationId="{547D8C1B-CFC2-BFA6-887B-8FAF2A702F5D}"/>
          </ac:grpSpMkLst>
        </pc:grpChg>
        <pc:cxnChg chg="mod topLvl">
          <ac:chgData name="Damian Gordon" userId="796278f3-970d-4a3b-8137-dc597a054133" providerId="ADAL" clId="{689943E7-C204-425D-A4CC-CB09181E32C9}" dt="2025-03-09T15:15:17.159" v="5669" actId="164"/>
          <ac:cxnSpMkLst>
            <pc:docMk/>
            <pc:sldMk cId="1113801022" sldId="546"/>
            <ac:cxnSpMk id="15" creationId="{46105B65-32C3-88EB-246B-F778ED56BB46}"/>
          </ac:cxnSpMkLst>
        </pc:cxnChg>
        <pc:cxnChg chg="mod topLvl">
          <ac:chgData name="Damian Gordon" userId="796278f3-970d-4a3b-8137-dc597a054133" providerId="ADAL" clId="{689943E7-C204-425D-A4CC-CB09181E32C9}" dt="2025-03-09T15:15:17.159" v="5669" actId="164"/>
          <ac:cxnSpMkLst>
            <pc:docMk/>
            <pc:sldMk cId="1113801022" sldId="546"/>
            <ac:cxnSpMk id="16" creationId="{9FE0F51C-A16B-2915-CB56-3EEDF9191C0D}"/>
          </ac:cxnSpMkLst>
        </pc:cxnChg>
        <pc:cxnChg chg="add mod">
          <ac:chgData name="Damian Gordon" userId="796278f3-970d-4a3b-8137-dc597a054133" providerId="ADAL" clId="{689943E7-C204-425D-A4CC-CB09181E32C9}" dt="2025-03-09T15:15:17.159" v="5669" actId="164"/>
          <ac:cxnSpMkLst>
            <pc:docMk/>
            <pc:sldMk cId="1113801022" sldId="546"/>
            <ac:cxnSpMk id="19" creationId="{53503197-8D81-4652-0BE5-8248BD862855}"/>
          </ac:cxnSpMkLst>
        </pc:cxnChg>
        <pc:cxnChg chg="add mod">
          <ac:chgData name="Damian Gordon" userId="796278f3-970d-4a3b-8137-dc597a054133" providerId="ADAL" clId="{689943E7-C204-425D-A4CC-CB09181E32C9}" dt="2025-03-09T15:15:17.159" v="5669" actId="164"/>
          <ac:cxnSpMkLst>
            <pc:docMk/>
            <pc:sldMk cId="1113801022" sldId="546"/>
            <ac:cxnSpMk id="20" creationId="{565D24F4-C52A-DBDC-BB44-2A86BAF16420}"/>
          </ac:cxnSpMkLst>
        </pc:cxnChg>
        <pc:cxnChg chg="add mod">
          <ac:chgData name="Damian Gordon" userId="796278f3-970d-4a3b-8137-dc597a054133" providerId="ADAL" clId="{689943E7-C204-425D-A4CC-CB09181E32C9}" dt="2025-03-09T15:14:49.185" v="5667" actId="1076"/>
          <ac:cxnSpMkLst>
            <pc:docMk/>
            <pc:sldMk cId="1113801022" sldId="546"/>
            <ac:cxnSpMk id="24" creationId="{A5093FEB-ABA4-437A-7884-2010ED250E9A}"/>
          </ac:cxnSpMkLst>
        </pc:cxnChg>
        <pc:cxnChg chg="add mod">
          <ac:chgData name="Damian Gordon" userId="796278f3-970d-4a3b-8137-dc597a054133" providerId="ADAL" clId="{689943E7-C204-425D-A4CC-CB09181E32C9}" dt="2025-03-09T15:14:55.869" v="5668" actId="14100"/>
          <ac:cxnSpMkLst>
            <pc:docMk/>
            <pc:sldMk cId="1113801022" sldId="546"/>
            <ac:cxnSpMk id="27" creationId="{299DCE63-1662-8315-395D-D7DAC8754B0D}"/>
          </ac:cxnSpMkLst>
        </pc:cxnChg>
      </pc:sldChg>
      <pc:sldChg chg="addSp delSp modSp new mod setBg">
        <pc:chgData name="Damian Gordon" userId="796278f3-970d-4a3b-8137-dc597a054133" providerId="ADAL" clId="{689943E7-C204-425D-A4CC-CB09181E32C9}" dt="2025-03-09T14:54:08.993" v="5551" actId="1076"/>
        <pc:sldMkLst>
          <pc:docMk/>
          <pc:sldMk cId="1779363336" sldId="547"/>
        </pc:sldMkLst>
        <pc:spChg chg="mod ord">
          <ac:chgData name="Damian Gordon" userId="796278f3-970d-4a3b-8137-dc597a054133" providerId="ADAL" clId="{689943E7-C204-425D-A4CC-CB09181E32C9}" dt="2025-03-09T14:53:17.356" v="5548" actId="166"/>
          <ac:spMkLst>
            <pc:docMk/>
            <pc:sldMk cId="1779363336" sldId="547"/>
            <ac:spMk id="2" creationId="{19A5577C-4071-4487-719F-93D798C2E76F}"/>
          </ac:spMkLst>
        </pc:spChg>
        <pc:spChg chg="add">
          <ac:chgData name="Damian Gordon" userId="796278f3-970d-4a3b-8137-dc597a054133" providerId="ADAL" clId="{689943E7-C204-425D-A4CC-CB09181E32C9}" dt="2025-03-09T14:52:14.796" v="5528" actId="26606"/>
          <ac:spMkLst>
            <pc:docMk/>
            <pc:sldMk cId="1779363336" sldId="547"/>
            <ac:spMk id="8" creationId="{23F18E02-9FC0-49C2-BE57-195BEE392BA6}"/>
          </ac:spMkLst>
        </pc:spChg>
        <pc:grpChg chg="add">
          <ac:chgData name="Damian Gordon" userId="796278f3-970d-4a3b-8137-dc597a054133" providerId="ADAL" clId="{689943E7-C204-425D-A4CC-CB09181E32C9}" dt="2025-03-09T14:52:14.796" v="5528" actId="26606"/>
          <ac:grpSpMkLst>
            <pc:docMk/>
            <pc:sldMk cId="1779363336" sldId="547"/>
            <ac:grpSpMk id="10" creationId="{DC9608D4-CD9C-4B8B-88DC-8055C0325C72}"/>
          </ac:grpSpMkLst>
        </pc:grpChg>
        <pc:picChg chg="add ord">
          <ac:chgData name="Damian Gordon" userId="796278f3-970d-4a3b-8137-dc597a054133" providerId="ADAL" clId="{689943E7-C204-425D-A4CC-CB09181E32C9}" dt="2025-03-09T14:53:11.524" v="5547" actId="167"/>
          <ac:picMkLst>
            <pc:docMk/>
            <pc:sldMk cId="1779363336" sldId="547"/>
            <ac:picMk id="4" creationId="{B884381F-508F-7F2F-3A90-3AFE7BBCB3B7}"/>
          </ac:picMkLst>
        </pc:picChg>
        <pc:picChg chg="add mod">
          <ac:chgData name="Damian Gordon" userId="796278f3-970d-4a3b-8137-dc597a054133" providerId="ADAL" clId="{689943E7-C204-425D-A4CC-CB09181E32C9}" dt="2025-03-09T14:54:08.993" v="5551" actId="1076"/>
          <ac:picMkLst>
            <pc:docMk/>
            <pc:sldMk cId="1779363336" sldId="547"/>
            <ac:picMk id="15362" creationId="{4B690558-7F00-CD27-808C-F1AF01F95C5F}"/>
          </ac:picMkLst>
        </pc:picChg>
      </pc:sldChg>
      <pc:sldChg chg="addSp modSp new mod">
        <pc:chgData name="Damian Gordon" userId="796278f3-970d-4a3b-8137-dc597a054133" providerId="ADAL" clId="{689943E7-C204-425D-A4CC-CB09181E32C9}" dt="2025-03-09T16:17:02.297" v="6050" actId="27636"/>
        <pc:sldMkLst>
          <pc:docMk/>
          <pc:sldMk cId="81567525" sldId="548"/>
        </pc:sldMkLst>
        <pc:spChg chg="mod">
          <ac:chgData name="Damian Gordon" userId="796278f3-970d-4a3b-8137-dc597a054133" providerId="ADAL" clId="{689943E7-C204-425D-A4CC-CB09181E32C9}" dt="2025-03-09T14:54:31.893" v="5587" actId="20577"/>
          <ac:spMkLst>
            <pc:docMk/>
            <pc:sldMk cId="81567525" sldId="548"/>
            <ac:spMk id="2" creationId="{E7B860EC-39E3-2C61-5CB2-1B4EA6DC721B}"/>
          </ac:spMkLst>
        </pc:spChg>
        <pc:spChg chg="mod">
          <ac:chgData name="Damian Gordon" userId="796278f3-970d-4a3b-8137-dc597a054133" providerId="ADAL" clId="{689943E7-C204-425D-A4CC-CB09181E32C9}" dt="2025-03-09T16:17:02.297" v="6050" actId="27636"/>
          <ac:spMkLst>
            <pc:docMk/>
            <pc:sldMk cId="81567525" sldId="548"/>
            <ac:spMk id="3" creationId="{A23DED14-98D6-2189-8F0E-85206581D877}"/>
          </ac:spMkLst>
        </pc:spChg>
      </pc:sldChg>
      <pc:sldChg chg="addSp delSp modSp new mod">
        <pc:chgData name="Damian Gordon" userId="796278f3-970d-4a3b-8137-dc597a054133" providerId="ADAL" clId="{689943E7-C204-425D-A4CC-CB09181E32C9}" dt="2025-03-09T16:20:23.141" v="6137" actId="20577"/>
        <pc:sldMkLst>
          <pc:docMk/>
          <pc:sldMk cId="674589113" sldId="549"/>
        </pc:sldMkLst>
        <pc:spChg chg="mod">
          <ac:chgData name="Damian Gordon" userId="796278f3-970d-4a3b-8137-dc597a054133" providerId="ADAL" clId="{689943E7-C204-425D-A4CC-CB09181E32C9}" dt="2025-03-09T15:40:25.623" v="5688"/>
          <ac:spMkLst>
            <pc:docMk/>
            <pc:sldMk cId="674589113" sldId="549"/>
            <ac:spMk id="2" creationId="{29E22ED1-90C0-48ED-A540-5AA5326BC6F7}"/>
          </ac:spMkLst>
        </pc:spChg>
        <pc:spChg chg="mod">
          <ac:chgData name="Damian Gordon" userId="796278f3-970d-4a3b-8137-dc597a054133" providerId="ADAL" clId="{689943E7-C204-425D-A4CC-CB09181E32C9}" dt="2025-03-09T16:20:23.141" v="6137" actId="20577"/>
          <ac:spMkLst>
            <pc:docMk/>
            <pc:sldMk cId="674589113" sldId="549"/>
            <ac:spMk id="3" creationId="{BB57A086-169F-06A1-3EE4-34423E473420}"/>
          </ac:spMkLst>
        </pc:spChg>
        <pc:picChg chg="add mod">
          <ac:chgData name="Damian Gordon" userId="796278f3-970d-4a3b-8137-dc597a054133" providerId="ADAL" clId="{689943E7-C204-425D-A4CC-CB09181E32C9}" dt="2025-03-09T16:18:16.707" v="6088" actId="1076"/>
          <ac:picMkLst>
            <pc:docMk/>
            <pc:sldMk cId="674589113" sldId="549"/>
            <ac:picMk id="16386" creationId="{FA2DBE78-9E09-E904-573D-B310094AD229}"/>
          </ac:picMkLst>
        </pc:picChg>
      </pc:sldChg>
      <pc:sldChg chg="modSp add mod ord">
        <pc:chgData name="Damian Gordon" userId="796278f3-970d-4a3b-8137-dc597a054133" providerId="ADAL" clId="{689943E7-C204-425D-A4CC-CB09181E32C9}" dt="2025-03-09T16:44:35.880" v="6421" actId="404"/>
        <pc:sldMkLst>
          <pc:docMk/>
          <pc:sldMk cId="3523019886" sldId="550"/>
        </pc:sldMkLst>
        <pc:spChg chg="mod">
          <ac:chgData name="Damian Gordon" userId="796278f3-970d-4a3b-8137-dc597a054133" providerId="ADAL" clId="{689943E7-C204-425D-A4CC-CB09181E32C9}" dt="2025-03-09T16:44:35.880" v="6421" actId="404"/>
          <ac:spMkLst>
            <pc:docMk/>
            <pc:sldMk cId="3523019886" sldId="550"/>
            <ac:spMk id="3" creationId="{1CE89451-910D-1004-5D4A-49528D9606C7}"/>
          </ac:spMkLst>
        </pc:spChg>
      </pc:sldChg>
      <pc:sldChg chg="addSp modSp add mod">
        <pc:chgData name="Damian Gordon" userId="796278f3-970d-4a3b-8137-dc597a054133" providerId="ADAL" clId="{689943E7-C204-425D-A4CC-CB09181E32C9}" dt="2025-03-09T16:58:02.495" v="6615" actId="20577"/>
        <pc:sldMkLst>
          <pc:docMk/>
          <pc:sldMk cId="3225808133" sldId="551"/>
        </pc:sldMkLst>
        <pc:spChg chg="mod">
          <ac:chgData name="Damian Gordon" userId="796278f3-970d-4a3b-8137-dc597a054133" providerId="ADAL" clId="{689943E7-C204-425D-A4CC-CB09181E32C9}" dt="2025-03-09T16:58:02.495" v="6615" actId="20577"/>
          <ac:spMkLst>
            <pc:docMk/>
            <pc:sldMk cId="3225808133" sldId="551"/>
            <ac:spMk id="3" creationId="{6A894F71-937B-2D0B-548D-BBF3D6991824}"/>
          </ac:spMkLst>
        </pc:spChg>
        <pc:spChg chg="mod">
          <ac:chgData name="Damian Gordon" userId="796278f3-970d-4a3b-8137-dc597a054133" providerId="ADAL" clId="{689943E7-C204-425D-A4CC-CB09181E32C9}" dt="2025-03-09T16:52:19.617" v="6531"/>
          <ac:spMkLst>
            <pc:docMk/>
            <pc:sldMk cId="3225808133" sldId="551"/>
            <ac:spMk id="5" creationId="{4442C698-9389-D03D-52CA-821DDA635D06}"/>
          </ac:spMkLst>
        </pc:spChg>
        <pc:spChg chg="mod">
          <ac:chgData name="Damian Gordon" userId="796278f3-970d-4a3b-8137-dc597a054133" providerId="ADAL" clId="{689943E7-C204-425D-A4CC-CB09181E32C9}" dt="2025-03-09T16:52:19.617" v="6531"/>
          <ac:spMkLst>
            <pc:docMk/>
            <pc:sldMk cId="3225808133" sldId="551"/>
            <ac:spMk id="6" creationId="{070B12F4-8589-91C5-1A44-3158A2F38A22}"/>
          </ac:spMkLst>
        </pc:spChg>
        <pc:spChg chg="mod">
          <ac:chgData name="Damian Gordon" userId="796278f3-970d-4a3b-8137-dc597a054133" providerId="ADAL" clId="{689943E7-C204-425D-A4CC-CB09181E32C9}" dt="2025-03-09T16:52:19.617" v="6531"/>
          <ac:spMkLst>
            <pc:docMk/>
            <pc:sldMk cId="3225808133" sldId="551"/>
            <ac:spMk id="7" creationId="{03569A7D-3842-9E07-5ED3-BD38356FFB92}"/>
          </ac:spMkLst>
        </pc:spChg>
        <pc:spChg chg="mod">
          <ac:chgData name="Damian Gordon" userId="796278f3-970d-4a3b-8137-dc597a054133" providerId="ADAL" clId="{689943E7-C204-425D-A4CC-CB09181E32C9}" dt="2025-03-09T16:52:19.617" v="6531"/>
          <ac:spMkLst>
            <pc:docMk/>
            <pc:sldMk cId="3225808133" sldId="551"/>
            <ac:spMk id="10" creationId="{FD52F317-C7E4-08EF-B964-4A09EEF32E18}"/>
          </ac:spMkLst>
        </pc:spChg>
        <pc:spChg chg="mod">
          <ac:chgData name="Damian Gordon" userId="796278f3-970d-4a3b-8137-dc597a054133" providerId="ADAL" clId="{689943E7-C204-425D-A4CC-CB09181E32C9}" dt="2025-03-09T16:52:19.617" v="6531"/>
          <ac:spMkLst>
            <pc:docMk/>
            <pc:sldMk cId="3225808133" sldId="551"/>
            <ac:spMk id="11" creationId="{002FC143-8D5E-7EC9-DD25-B48E46C56B04}"/>
          </ac:spMkLst>
        </pc:spChg>
        <pc:grpChg chg="add mod">
          <ac:chgData name="Damian Gordon" userId="796278f3-970d-4a3b-8137-dc597a054133" providerId="ADAL" clId="{689943E7-C204-425D-A4CC-CB09181E32C9}" dt="2025-03-09T16:57:33.509" v="6578" actId="1076"/>
          <ac:grpSpMkLst>
            <pc:docMk/>
            <pc:sldMk cId="3225808133" sldId="551"/>
            <ac:grpSpMk id="4" creationId="{FB5746CD-A7DD-C794-CF87-BDA3667CC3F0}"/>
          </ac:grpSpMkLst>
        </pc:grpChg>
        <pc:cxnChg chg="mod">
          <ac:chgData name="Damian Gordon" userId="796278f3-970d-4a3b-8137-dc597a054133" providerId="ADAL" clId="{689943E7-C204-425D-A4CC-CB09181E32C9}" dt="2025-03-09T16:52:19.617" v="6531"/>
          <ac:cxnSpMkLst>
            <pc:docMk/>
            <pc:sldMk cId="3225808133" sldId="551"/>
            <ac:cxnSpMk id="8" creationId="{8CA75981-22EC-9050-468D-22900873385A}"/>
          </ac:cxnSpMkLst>
        </pc:cxnChg>
        <pc:cxnChg chg="mod">
          <ac:chgData name="Damian Gordon" userId="796278f3-970d-4a3b-8137-dc597a054133" providerId="ADAL" clId="{689943E7-C204-425D-A4CC-CB09181E32C9}" dt="2025-03-09T16:52:19.617" v="6531"/>
          <ac:cxnSpMkLst>
            <pc:docMk/>
            <pc:sldMk cId="3225808133" sldId="551"/>
            <ac:cxnSpMk id="9" creationId="{6DBC3F07-30A5-F77D-3286-C67991427BE7}"/>
          </ac:cxnSpMkLst>
        </pc:cxnChg>
        <pc:cxnChg chg="mod">
          <ac:chgData name="Damian Gordon" userId="796278f3-970d-4a3b-8137-dc597a054133" providerId="ADAL" clId="{689943E7-C204-425D-A4CC-CB09181E32C9}" dt="2025-03-09T16:52:19.617" v="6531"/>
          <ac:cxnSpMkLst>
            <pc:docMk/>
            <pc:sldMk cId="3225808133" sldId="551"/>
            <ac:cxnSpMk id="12" creationId="{13BB64DA-CD00-7909-613A-6309847D7943}"/>
          </ac:cxnSpMkLst>
        </pc:cxnChg>
        <pc:cxnChg chg="mod">
          <ac:chgData name="Damian Gordon" userId="796278f3-970d-4a3b-8137-dc597a054133" providerId="ADAL" clId="{689943E7-C204-425D-A4CC-CB09181E32C9}" dt="2025-03-09T16:52:19.617" v="6531"/>
          <ac:cxnSpMkLst>
            <pc:docMk/>
            <pc:sldMk cId="3225808133" sldId="551"/>
            <ac:cxnSpMk id="13" creationId="{229F722C-31FF-1E5C-F36C-50F49AA18FAB}"/>
          </ac:cxnSpMkLst>
        </pc:cxnChg>
      </pc:sldChg>
      <pc:sldChg chg="del">
        <pc:chgData name="Damian Gordon" userId="796278f3-970d-4a3b-8137-dc597a054133" providerId="ADAL" clId="{689943E7-C204-425D-A4CC-CB09181E32C9}" dt="2025-03-08T19:25:38.794" v="22" actId="47"/>
        <pc:sldMkLst>
          <pc:docMk/>
          <pc:sldMk cId="2328414789" sldId="555"/>
        </pc:sldMkLst>
      </pc:sldChg>
      <pc:sldChg chg="del">
        <pc:chgData name="Damian Gordon" userId="796278f3-970d-4a3b-8137-dc597a054133" providerId="ADAL" clId="{689943E7-C204-425D-A4CC-CB09181E32C9}" dt="2025-03-08T19:25:38.794" v="22" actId="47"/>
        <pc:sldMkLst>
          <pc:docMk/>
          <pc:sldMk cId="140867504" sldId="595"/>
        </pc:sldMkLst>
      </pc:sldChg>
      <pc:sldChg chg="del">
        <pc:chgData name="Damian Gordon" userId="796278f3-970d-4a3b-8137-dc597a054133" providerId="ADAL" clId="{689943E7-C204-425D-A4CC-CB09181E32C9}" dt="2025-03-08T19:25:38.794" v="22" actId="47"/>
        <pc:sldMkLst>
          <pc:docMk/>
          <pc:sldMk cId="22228492" sldId="596"/>
        </pc:sldMkLst>
      </pc:sldChg>
      <pc:sldChg chg="del">
        <pc:chgData name="Damian Gordon" userId="796278f3-970d-4a3b-8137-dc597a054133" providerId="ADAL" clId="{689943E7-C204-425D-A4CC-CB09181E32C9}" dt="2025-03-08T19:25:38.794" v="22" actId="47"/>
        <pc:sldMkLst>
          <pc:docMk/>
          <pc:sldMk cId="2716447206" sldId="597"/>
        </pc:sldMkLst>
      </pc:sldChg>
      <pc:sldChg chg="del">
        <pc:chgData name="Damian Gordon" userId="796278f3-970d-4a3b-8137-dc597a054133" providerId="ADAL" clId="{689943E7-C204-425D-A4CC-CB09181E32C9}" dt="2025-03-08T19:25:38.794" v="22" actId="47"/>
        <pc:sldMkLst>
          <pc:docMk/>
          <pc:sldMk cId="300811433" sldId="598"/>
        </pc:sldMkLst>
      </pc:sldChg>
      <pc:sldChg chg="del">
        <pc:chgData name="Damian Gordon" userId="796278f3-970d-4a3b-8137-dc597a054133" providerId="ADAL" clId="{689943E7-C204-425D-A4CC-CB09181E32C9}" dt="2025-03-08T19:25:38.794" v="22" actId="47"/>
        <pc:sldMkLst>
          <pc:docMk/>
          <pc:sldMk cId="1756339773" sldId="599"/>
        </pc:sldMkLst>
      </pc:sldChg>
      <pc:sldChg chg="del">
        <pc:chgData name="Damian Gordon" userId="796278f3-970d-4a3b-8137-dc597a054133" providerId="ADAL" clId="{689943E7-C204-425D-A4CC-CB09181E32C9}" dt="2025-03-08T19:25:38.794" v="22" actId="47"/>
        <pc:sldMkLst>
          <pc:docMk/>
          <pc:sldMk cId="1857319576" sldId="600"/>
        </pc:sldMkLst>
      </pc:sldChg>
      <pc:sldChg chg="del">
        <pc:chgData name="Damian Gordon" userId="796278f3-970d-4a3b-8137-dc597a054133" providerId="ADAL" clId="{689943E7-C204-425D-A4CC-CB09181E32C9}" dt="2025-03-08T19:25:38.794" v="22" actId="47"/>
        <pc:sldMkLst>
          <pc:docMk/>
          <pc:sldMk cId="8195877" sldId="601"/>
        </pc:sldMkLst>
      </pc:sldChg>
      <pc:sldChg chg="del">
        <pc:chgData name="Damian Gordon" userId="796278f3-970d-4a3b-8137-dc597a054133" providerId="ADAL" clId="{689943E7-C204-425D-A4CC-CB09181E32C9}" dt="2025-03-08T19:25:38.794" v="22" actId="47"/>
        <pc:sldMkLst>
          <pc:docMk/>
          <pc:sldMk cId="4200376242" sldId="602"/>
        </pc:sldMkLst>
      </pc:sldChg>
      <pc:sldChg chg="del">
        <pc:chgData name="Damian Gordon" userId="796278f3-970d-4a3b-8137-dc597a054133" providerId="ADAL" clId="{689943E7-C204-425D-A4CC-CB09181E32C9}" dt="2025-03-08T19:25:38.794" v="22" actId="47"/>
        <pc:sldMkLst>
          <pc:docMk/>
          <pc:sldMk cId="16645526" sldId="603"/>
        </pc:sldMkLst>
      </pc:sldChg>
      <pc:sldChg chg="del">
        <pc:chgData name="Damian Gordon" userId="796278f3-970d-4a3b-8137-dc597a054133" providerId="ADAL" clId="{689943E7-C204-425D-A4CC-CB09181E32C9}" dt="2025-03-08T19:25:38.794" v="22" actId="47"/>
        <pc:sldMkLst>
          <pc:docMk/>
          <pc:sldMk cId="2448522162" sldId="604"/>
        </pc:sldMkLst>
      </pc:sldChg>
      <pc:sldChg chg="del">
        <pc:chgData name="Damian Gordon" userId="796278f3-970d-4a3b-8137-dc597a054133" providerId="ADAL" clId="{689943E7-C204-425D-A4CC-CB09181E32C9}" dt="2025-03-08T19:25:38.794" v="22" actId="47"/>
        <pc:sldMkLst>
          <pc:docMk/>
          <pc:sldMk cId="2830084109" sldId="605"/>
        </pc:sldMkLst>
      </pc:sldChg>
      <pc:sldChg chg="del">
        <pc:chgData name="Damian Gordon" userId="796278f3-970d-4a3b-8137-dc597a054133" providerId="ADAL" clId="{689943E7-C204-425D-A4CC-CB09181E32C9}" dt="2025-03-08T19:25:38.794" v="22" actId="47"/>
        <pc:sldMkLst>
          <pc:docMk/>
          <pc:sldMk cId="3867253273" sldId="606"/>
        </pc:sldMkLst>
      </pc:sldChg>
      <pc:sldChg chg="del">
        <pc:chgData name="Damian Gordon" userId="796278f3-970d-4a3b-8137-dc597a054133" providerId="ADAL" clId="{689943E7-C204-425D-A4CC-CB09181E32C9}" dt="2025-03-08T19:25:38.794" v="22" actId="47"/>
        <pc:sldMkLst>
          <pc:docMk/>
          <pc:sldMk cId="596392243" sldId="607"/>
        </pc:sldMkLst>
      </pc:sldChg>
      <pc:sldChg chg="del">
        <pc:chgData name="Damian Gordon" userId="796278f3-970d-4a3b-8137-dc597a054133" providerId="ADAL" clId="{689943E7-C204-425D-A4CC-CB09181E32C9}" dt="2025-03-08T19:25:38.794" v="22" actId="47"/>
        <pc:sldMkLst>
          <pc:docMk/>
          <pc:sldMk cId="1419482480" sldId="608"/>
        </pc:sldMkLst>
      </pc:sldChg>
      <pc:sldChg chg="del">
        <pc:chgData name="Damian Gordon" userId="796278f3-970d-4a3b-8137-dc597a054133" providerId="ADAL" clId="{689943E7-C204-425D-A4CC-CB09181E32C9}" dt="2025-03-08T19:25:38.794" v="22" actId="47"/>
        <pc:sldMkLst>
          <pc:docMk/>
          <pc:sldMk cId="3207290440" sldId="609"/>
        </pc:sldMkLst>
      </pc:sldChg>
      <pc:sldChg chg="del">
        <pc:chgData name="Damian Gordon" userId="796278f3-970d-4a3b-8137-dc597a054133" providerId="ADAL" clId="{689943E7-C204-425D-A4CC-CB09181E32C9}" dt="2025-03-08T19:25:38.794" v="22" actId="47"/>
        <pc:sldMkLst>
          <pc:docMk/>
          <pc:sldMk cId="1211754006" sldId="610"/>
        </pc:sldMkLst>
      </pc:sldChg>
      <pc:sldChg chg="del">
        <pc:chgData name="Damian Gordon" userId="796278f3-970d-4a3b-8137-dc597a054133" providerId="ADAL" clId="{689943E7-C204-425D-A4CC-CB09181E32C9}" dt="2025-03-08T19:25:38.794" v="22" actId="47"/>
        <pc:sldMkLst>
          <pc:docMk/>
          <pc:sldMk cId="3794375480" sldId="611"/>
        </pc:sldMkLst>
      </pc:sldChg>
      <pc:sldChg chg="del">
        <pc:chgData name="Damian Gordon" userId="796278f3-970d-4a3b-8137-dc597a054133" providerId="ADAL" clId="{689943E7-C204-425D-A4CC-CB09181E32C9}" dt="2025-03-08T19:25:38.794" v="22" actId="47"/>
        <pc:sldMkLst>
          <pc:docMk/>
          <pc:sldMk cId="3569289000" sldId="612"/>
        </pc:sldMkLst>
      </pc:sldChg>
      <pc:sldChg chg="del">
        <pc:chgData name="Damian Gordon" userId="796278f3-970d-4a3b-8137-dc597a054133" providerId="ADAL" clId="{689943E7-C204-425D-A4CC-CB09181E32C9}" dt="2025-03-08T19:25:38.794" v="22" actId="47"/>
        <pc:sldMkLst>
          <pc:docMk/>
          <pc:sldMk cId="2298010639" sldId="615"/>
        </pc:sldMkLst>
      </pc:sldChg>
      <pc:sldChg chg="del">
        <pc:chgData name="Damian Gordon" userId="796278f3-970d-4a3b-8137-dc597a054133" providerId="ADAL" clId="{689943E7-C204-425D-A4CC-CB09181E32C9}" dt="2025-03-08T19:25:38.794" v="22" actId="47"/>
        <pc:sldMkLst>
          <pc:docMk/>
          <pc:sldMk cId="474866667" sldId="616"/>
        </pc:sldMkLst>
      </pc:sldChg>
      <pc:sldChg chg="del">
        <pc:chgData name="Damian Gordon" userId="796278f3-970d-4a3b-8137-dc597a054133" providerId="ADAL" clId="{689943E7-C204-425D-A4CC-CB09181E32C9}" dt="2025-03-08T19:25:38.794" v="22" actId="47"/>
        <pc:sldMkLst>
          <pc:docMk/>
          <pc:sldMk cId="3296834675" sldId="617"/>
        </pc:sldMkLst>
      </pc:sldChg>
      <pc:sldChg chg="del">
        <pc:chgData name="Damian Gordon" userId="796278f3-970d-4a3b-8137-dc597a054133" providerId="ADAL" clId="{689943E7-C204-425D-A4CC-CB09181E32C9}" dt="2025-03-08T19:25:38.794" v="22" actId="47"/>
        <pc:sldMkLst>
          <pc:docMk/>
          <pc:sldMk cId="3480293545" sldId="618"/>
        </pc:sldMkLst>
      </pc:sldChg>
      <pc:sldChg chg="del">
        <pc:chgData name="Damian Gordon" userId="796278f3-970d-4a3b-8137-dc597a054133" providerId="ADAL" clId="{689943E7-C204-425D-A4CC-CB09181E32C9}" dt="2025-03-08T19:25:38.794" v="22" actId="47"/>
        <pc:sldMkLst>
          <pc:docMk/>
          <pc:sldMk cId="387233318" sldId="619"/>
        </pc:sldMkLst>
      </pc:sldChg>
      <pc:sldChg chg="del">
        <pc:chgData name="Damian Gordon" userId="796278f3-970d-4a3b-8137-dc597a054133" providerId="ADAL" clId="{689943E7-C204-425D-A4CC-CB09181E32C9}" dt="2025-03-08T19:25:38.794" v="22" actId="47"/>
        <pc:sldMkLst>
          <pc:docMk/>
          <pc:sldMk cId="3234928149" sldId="620"/>
        </pc:sldMkLst>
      </pc:sldChg>
      <pc:sldChg chg="del">
        <pc:chgData name="Damian Gordon" userId="796278f3-970d-4a3b-8137-dc597a054133" providerId="ADAL" clId="{689943E7-C204-425D-A4CC-CB09181E32C9}" dt="2025-03-08T19:25:38.794" v="22" actId="47"/>
        <pc:sldMkLst>
          <pc:docMk/>
          <pc:sldMk cId="1408655135" sldId="621"/>
        </pc:sldMkLst>
      </pc:sldChg>
      <pc:sldChg chg="del">
        <pc:chgData name="Damian Gordon" userId="796278f3-970d-4a3b-8137-dc597a054133" providerId="ADAL" clId="{689943E7-C204-425D-A4CC-CB09181E32C9}" dt="2025-03-08T19:25:38.794" v="22" actId="47"/>
        <pc:sldMkLst>
          <pc:docMk/>
          <pc:sldMk cId="2726183263" sldId="622"/>
        </pc:sldMkLst>
      </pc:sldChg>
      <pc:sldChg chg="del">
        <pc:chgData name="Damian Gordon" userId="796278f3-970d-4a3b-8137-dc597a054133" providerId="ADAL" clId="{689943E7-C204-425D-A4CC-CB09181E32C9}" dt="2025-03-08T19:25:38.794" v="22" actId="47"/>
        <pc:sldMkLst>
          <pc:docMk/>
          <pc:sldMk cId="1982029601" sldId="623"/>
        </pc:sldMkLst>
      </pc:sldChg>
      <pc:sldChg chg="del">
        <pc:chgData name="Damian Gordon" userId="796278f3-970d-4a3b-8137-dc597a054133" providerId="ADAL" clId="{689943E7-C204-425D-A4CC-CB09181E32C9}" dt="2025-03-08T19:25:38.794" v="22" actId="47"/>
        <pc:sldMkLst>
          <pc:docMk/>
          <pc:sldMk cId="1192691779" sldId="624"/>
        </pc:sldMkLst>
      </pc:sldChg>
      <pc:sldChg chg="del">
        <pc:chgData name="Damian Gordon" userId="796278f3-970d-4a3b-8137-dc597a054133" providerId="ADAL" clId="{689943E7-C204-425D-A4CC-CB09181E32C9}" dt="2025-03-08T19:25:38.794" v="22" actId="47"/>
        <pc:sldMkLst>
          <pc:docMk/>
          <pc:sldMk cId="147079142" sldId="625"/>
        </pc:sldMkLst>
      </pc:sldChg>
      <pc:sldChg chg="del">
        <pc:chgData name="Damian Gordon" userId="796278f3-970d-4a3b-8137-dc597a054133" providerId="ADAL" clId="{689943E7-C204-425D-A4CC-CB09181E32C9}" dt="2025-03-08T19:25:38.794" v="22" actId="47"/>
        <pc:sldMkLst>
          <pc:docMk/>
          <pc:sldMk cId="1195104078" sldId="626"/>
        </pc:sldMkLst>
      </pc:sldChg>
      <pc:sldChg chg="del">
        <pc:chgData name="Damian Gordon" userId="796278f3-970d-4a3b-8137-dc597a054133" providerId="ADAL" clId="{689943E7-C204-425D-A4CC-CB09181E32C9}" dt="2025-03-08T19:25:38.794" v="22" actId="47"/>
        <pc:sldMkLst>
          <pc:docMk/>
          <pc:sldMk cId="449633822" sldId="627"/>
        </pc:sldMkLst>
      </pc:sldChg>
      <pc:sldChg chg="del">
        <pc:chgData name="Damian Gordon" userId="796278f3-970d-4a3b-8137-dc597a054133" providerId="ADAL" clId="{689943E7-C204-425D-A4CC-CB09181E32C9}" dt="2025-03-08T19:25:38.794" v="22" actId="47"/>
        <pc:sldMkLst>
          <pc:docMk/>
          <pc:sldMk cId="3224001926" sldId="628"/>
        </pc:sldMkLst>
      </pc:sldChg>
      <pc:sldChg chg="del">
        <pc:chgData name="Damian Gordon" userId="796278f3-970d-4a3b-8137-dc597a054133" providerId="ADAL" clId="{689943E7-C204-425D-A4CC-CB09181E32C9}" dt="2025-03-08T19:25:38.794" v="22" actId="47"/>
        <pc:sldMkLst>
          <pc:docMk/>
          <pc:sldMk cId="4092852769" sldId="629"/>
        </pc:sldMkLst>
      </pc:sldChg>
      <pc:sldChg chg="del">
        <pc:chgData name="Damian Gordon" userId="796278f3-970d-4a3b-8137-dc597a054133" providerId="ADAL" clId="{689943E7-C204-425D-A4CC-CB09181E32C9}" dt="2025-03-08T19:25:38.794" v="22" actId="47"/>
        <pc:sldMkLst>
          <pc:docMk/>
          <pc:sldMk cId="2898818545" sldId="630"/>
        </pc:sldMkLst>
      </pc:sldChg>
      <pc:sldChg chg="del">
        <pc:chgData name="Damian Gordon" userId="796278f3-970d-4a3b-8137-dc597a054133" providerId="ADAL" clId="{689943E7-C204-425D-A4CC-CB09181E32C9}" dt="2025-03-08T19:25:38.794" v="22" actId="47"/>
        <pc:sldMkLst>
          <pc:docMk/>
          <pc:sldMk cId="1034525924" sldId="631"/>
        </pc:sldMkLst>
      </pc:sldChg>
      <pc:sldChg chg="del">
        <pc:chgData name="Damian Gordon" userId="796278f3-970d-4a3b-8137-dc597a054133" providerId="ADAL" clId="{689943E7-C204-425D-A4CC-CB09181E32C9}" dt="2025-03-08T19:25:38.794" v="22" actId="47"/>
        <pc:sldMkLst>
          <pc:docMk/>
          <pc:sldMk cId="3445184678" sldId="632"/>
        </pc:sldMkLst>
      </pc:sldChg>
      <pc:sldChg chg="del">
        <pc:chgData name="Damian Gordon" userId="796278f3-970d-4a3b-8137-dc597a054133" providerId="ADAL" clId="{689943E7-C204-425D-A4CC-CB09181E32C9}" dt="2025-03-08T19:25:38.794" v="22" actId="47"/>
        <pc:sldMkLst>
          <pc:docMk/>
          <pc:sldMk cId="4203019308" sldId="633"/>
        </pc:sldMkLst>
      </pc:sldChg>
      <pc:sldChg chg="del">
        <pc:chgData name="Damian Gordon" userId="796278f3-970d-4a3b-8137-dc597a054133" providerId="ADAL" clId="{689943E7-C204-425D-A4CC-CB09181E32C9}" dt="2025-03-08T19:25:38.794" v="22" actId="47"/>
        <pc:sldMkLst>
          <pc:docMk/>
          <pc:sldMk cId="835217992" sldId="634"/>
        </pc:sldMkLst>
      </pc:sldChg>
      <pc:sldChg chg="del">
        <pc:chgData name="Damian Gordon" userId="796278f3-970d-4a3b-8137-dc597a054133" providerId="ADAL" clId="{689943E7-C204-425D-A4CC-CB09181E32C9}" dt="2025-03-08T19:25:38.794" v="22" actId="47"/>
        <pc:sldMkLst>
          <pc:docMk/>
          <pc:sldMk cId="3625838116" sldId="635"/>
        </pc:sldMkLst>
      </pc:sldChg>
      <pc:sldChg chg="del">
        <pc:chgData name="Damian Gordon" userId="796278f3-970d-4a3b-8137-dc597a054133" providerId="ADAL" clId="{689943E7-C204-425D-A4CC-CB09181E32C9}" dt="2025-03-08T19:25:38.794" v="22" actId="47"/>
        <pc:sldMkLst>
          <pc:docMk/>
          <pc:sldMk cId="1064266397" sldId="636"/>
        </pc:sldMkLst>
      </pc:sldChg>
      <pc:sldChg chg="del">
        <pc:chgData name="Damian Gordon" userId="796278f3-970d-4a3b-8137-dc597a054133" providerId="ADAL" clId="{689943E7-C204-425D-A4CC-CB09181E32C9}" dt="2025-03-08T19:25:38.794" v="22" actId="47"/>
        <pc:sldMkLst>
          <pc:docMk/>
          <pc:sldMk cId="2217908332" sldId="637"/>
        </pc:sldMkLst>
      </pc:sldChg>
      <pc:sldChg chg="del">
        <pc:chgData name="Damian Gordon" userId="796278f3-970d-4a3b-8137-dc597a054133" providerId="ADAL" clId="{689943E7-C204-425D-A4CC-CB09181E32C9}" dt="2025-03-08T19:25:38.794" v="22" actId="47"/>
        <pc:sldMkLst>
          <pc:docMk/>
          <pc:sldMk cId="3859167442" sldId="638"/>
        </pc:sldMkLst>
      </pc:sldChg>
      <pc:sldChg chg="del">
        <pc:chgData name="Damian Gordon" userId="796278f3-970d-4a3b-8137-dc597a054133" providerId="ADAL" clId="{689943E7-C204-425D-A4CC-CB09181E32C9}" dt="2025-03-08T19:25:38.794" v="22" actId="47"/>
        <pc:sldMkLst>
          <pc:docMk/>
          <pc:sldMk cId="3041755705" sldId="639"/>
        </pc:sldMkLst>
      </pc:sldChg>
      <pc:sldChg chg="del">
        <pc:chgData name="Damian Gordon" userId="796278f3-970d-4a3b-8137-dc597a054133" providerId="ADAL" clId="{689943E7-C204-425D-A4CC-CB09181E32C9}" dt="2025-03-08T19:25:38.794" v="22" actId="47"/>
        <pc:sldMkLst>
          <pc:docMk/>
          <pc:sldMk cId="828487198" sldId="640"/>
        </pc:sldMkLst>
      </pc:sldChg>
      <pc:sldChg chg="del">
        <pc:chgData name="Damian Gordon" userId="796278f3-970d-4a3b-8137-dc597a054133" providerId="ADAL" clId="{689943E7-C204-425D-A4CC-CB09181E32C9}" dt="2025-03-08T19:25:38.794" v="22" actId="47"/>
        <pc:sldMkLst>
          <pc:docMk/>
          <pc:sldMk cId="3617318941" sldId="641"/>
        </pc:sldMkLst>
      </pc:sldChg>
      <pc:sldChg chg="del">
        <pc:chgData name="Damian Gordon" userId="796278f3-970d-4a3b-8137-dc597a054133" providerId="ADAL" clId="{689943E7-C204-425D-A4CC-CB09181E32C9}" dt="2025-03-08T19:25:38.794" v="22" actId="47"/>
        <pc:sldMkLst>
          <pc:docMk/>
          <pc:sldMk cId="2112166943" sldId="642"/>
        </pc:sldMkLst>
      </pc:sldChg>
      <pc:sldChg chg="del">
        <pc:chgData name="Damian Gordon" userId="796278f3-970d-4a3b-8137-dc597a054133" providerId="ADAL" clId="{689943E7-C204-425D-A4CC-CB09181E32C9}" dt="2025-03-08T19:25:38.794" v="22" actId="47"/>
        <pc:sldMkLst>
          <pc:docMk/>
          <pc:sldMk cId="2573169491" sldId="643"/>
        </pc:sldMkLst>
      </pc:sldChg>
      <pc:sldChg chg="del">
        <pc:chgData name="Damian Gordon" userId="796278f3-970d-4a3b-8137-dc597a054133" providerId="ADAL" clId="{689943E7-C204-425D-A4CC-CB09181E32C9}" dt="2025-03-08T19:25:38.794" v="22" actId="47"/>
        <pc:sldMkLst>
          <pc:docMk/>
          <pc:sldMk cId="2629511279" sldId="644"/>
        </pc:sldMkLst>
      </pc:sldChg>
      <pc:sldChg chg="del">
        <pc:chgData name="Damian Gordon" userId="796278f3-970d-4a3b-8137-dc597a054133" providerId="ADAL" clId="{689943E7-C204-425D-A4CC-CB09181E32C9}" dt="2025-03-08T19:25:38.794" v="22" actId="47"/>
        <pc:sldMkLst>
          <pc:docMk/>
          <pc:sldMk cId="3735295548" sldId="645"/>
        </pc:sldMkLst>
      </pc:sldChg>
      <pc:sldChg chg="del">
        <pc:chgData name="Damian Gordon" userId="796278f3-970d-4a3b-8137-dc597a054133" providerId="ADAL" clId="{689943E7-C204-425D-A4CC-CB09181E32C9}" dt="2025-03-08T19:25:38.794" v="22" actId="47"/>
        <pc:sldMkLst>
          <pc:docMk/>
          <pc:sldMk cId="2831422022" sldId="646"/>
        </pc:sldMkLst>
      </pc:sldChg>
      <pc:sldChg chg="del">
        <pc:chgData name="Damian Gordon" userId="796278f3-970d-4a3b-8137-dc597a054133" providerId="ADAL" clId="{689943E7-C204-425D-A4CC-CB09181E32C9}" dt="2025-03-08T19:25:38.794" v="22" actId="47"/>
        <pc:sldMkLst>
          <pc:docMk/>
          <pc:sldMk cId="585238820" sldId="647"/>
        </pc:sldMkLst>
      </pc:sldChg>
      <pc:sldChg chg="del">
        <pc:chgData name="Damian Gordon" userId="796278f3-970d-4a3b-8137-dc597a054133" providerId="ADAL" clId="{689943E7-C204-425D-A4CC-CB09181E32C9}" dt="2025-03-08T19:25:38.794" v="22" actId="47"/>
        <pc:sldMkLst>
          <pc:docMk/>
          <pc:sldMk cId="3716208209" sldId="648"/>
        </pc:sldMkLst>
      </pc:sldChg>
      <pc:sldChg chg="del">
        <pc:chgData name="Damian Gordon" userId="796278f3-970d-4a3b-8137-dc597a054133" providerId="ADAL" clId="{689943E7-C204-425D-A4CC-CB09181E32C9}" dt="2025-03-08T19:25:38.794" v="22" actId="47"/>
        <pc:sldMkLst>
          <pc:docMk/>
          <pc:sldMk cId="528551244" sldId="649"/>
        </pc:sldMkLst>
      </pc:sldChg>
      <pc:sldChg chg="del">
        <pc:chgData name="Damian Gordon" userId="796278f3-970d-4a3b-8137-dc597a054133" providerId="ADAL" clId="{689943E7-C204-425D-A4CC-CB09181E32C9}" dt="2025-03-08T19:25:38.794" v="22" actId="47"/>
        <pc:sldMkLst>
          <pc:docMk/>
          <pc:sldMk cId="2566075687" sldId="650"/>
        </pc:sldMkLst>
      </pc:sldChg>
      <pc:sldChg chg="del">
        <pc:chgData name="Damian Gordon" userId="796278f3-970d-4a3b-8137-dc597a054133" providerId="ADAL" clId="{689943E7-C204-425D-A4CC-CB09181E32C9}" dt="2025-03-08T19:25:38.794" v="22" actId="47"/>
        <pc:sldMkLst>
          <pc:docMk/>
          <pc:sldMk cId="3947034717" sldId="651"/>
        </pc:sldMkLst>
      </pc:sldChg>
      <pc:sldChg chg="del">
        <pc:chgData name="Damian Gordon" userId="796278f3-970d-4a3b-8137-dc597a054133" providerId="ADAL" clId="{689943E7-C204-425D-A4CC-CB09181E32C9}" dt="2025-03-08T19:25:38.794" v="22" actId="47"/>
        <pc:sldMkLst>
          <pc:docMk/>
          <pc:sldMk cId="1123198273" sldId="652"/>
        </pc:sldMkLst>
      </pc:sldChg>
      <pc:sldChg chg="del">
        <pc:chgData name="Damian Gordon" userId="796278f3-970d-4a3b-8137-dc597a054133" providerId="ADAL" clId="{689943E7-C204-425D-A4CC-CB09181E32C9}" dt="2025-03-08T19:25:38.794" v="22" actId="47"/>
        <pc:sldMkLst>
          <pc:docMk/>
          <pc:sldMk cId="3290352508" sldId="653"/>
        </pc:sldMkLst>
      </pc:sldChg>
      <pc:sldChg chg="del">
        <pc:chgData name="Damian Gordon" userId="796278f3-970d-4a3b-8137-dc597a054133" providerId="ADAL" clId="{689943E7-C204-425D-A4CC-CB09181E32C9}" dt="2025-03-08T19:25:38.794" v="22" actId="47"/>
        <pc:sldMkLst>
          <pc:docMk/>
          <pc:sldMk cId="3474339241" sldId="655"/>
        </pc:sldMkLst>
      </pc:sldChg>
      <pc:sldChg chg="del">
        <pc:chgData name="Damian Gordon" userId="796278f3-970d-4a3b-8137-dc597a054133" providerId="ADAL" clId="{689943E7-C204-425D-A4CC-CB09181E32C9}" dt="2025-03-08T19:25:38.794" v="22" actId="47"/>
        <pc:sldMkLst>
          <pc:docMk/>
          <pc:sldMk cId="1796717730" sldId="656"/>
        </pc:sldMkLst>
      </pc:sldChg>
      <pc:sldChg chg="del">
        <pc:chgData name="Damian Gordon" userId="796278f3-970d-4a3b-8137-dc597a054133" providerId="ADAL" clId="{689943E7-C204-425D-A4CC-CB09181E32C9}" dt="2025-03-08T19:25:38.794" v="22" actId="47"/>
        <pc:sldMkLst>
          <pc:docMk/>
          <pc:sldMk cId="2252167810" sldId="657"/>
        </pc:sldMkLst>
      </pc:sldChg>
      <pc:sldChg chg="del">
        <pc:chgData name="Damian Gordon" userId="796278f3-970d-4a3b-8137-dc597a054133" providerId="ADAL" clId="{689943E7-C204-425D-A4CC-CB09181E32C9}" dt="2025-03-08T19:25:38.794" v="22" actId="47"/>
        <pc:sldMkLst>
          <pc:docMk/>
          <pc:sldMk cId="3257107666" sldId="658"/>
        </pc:sldMkLst>
      </pc:sldChg>
      <pc:sldChg chg="del">
        <pc:chgData name="Damian Gordon" userId="796278f3-970d-4a3b-8137-dc597a054133" providerId="ADAL" clId="{689943E7-C204-425D-A4CC-CB09181E32C9}" dt="2025-03-08T19:25:38.794" v="22" actId="47"/>
        <pc:sldMkLst>
          <pc:docMk/>
          <pc:sldMk cId="3086335988" sldId="659"/>
        </pc:sldMkLst>
      </pc:sldChg>
      <pc:sldChg chg="del">
        <pc:chgData name="Damian Gordon" userId="796278f3-970d-4a3b-8137-dc597a054133" providerId="ADAL" clId="{689943E7-C204-425D-A4CC-CB09181E32C9}" dt="2025-03-08T19:25:38.794" v="22" actId="47"/>
        <pc:sldMkLst>
          <pc:docMk/>
          <pc:sldMk cId="4251362412" sldId="660"/>
        </pc:sldMkLst>
      </pc:sldChg>
      <pc:sldChg chg="del">
        <pc:chgData name="Damian Gordon" userId="796278f3-970d-4a3b-8137-dc597a054133" providerId="ADAL" clId="{689943E7-C204-425D-A4CC-CB09181E32C9}" dt="2025-03-08T19:25:38.794" v="22" actId="47"/>
        <pc:sldMkLst>
          <pc:docMk/>
          <pc:sldMk cId="2298461132" sldId="661"/>
        </pc:sldMkLst>
      </pc:sldChg>
      <pc:sldChg chg="del">
        <pc:chgData name="Damian Gordon" userId="796278f3-970d-4a3b-8137-dc597a054133" providerId="ADAL" clId="{689943E7-C204-425D-A4CC-CB09181E32C9}" dt="2025-03-08T19:25:38.794" v="22" actId="47"/>
        <pc:sldMkLst>
          <pc:docMk/>
          <pc:sldMk cId="3690272849" sldId="662"/>
        </pc:sldMkLst>
      </pc:sldChg>
      <pc:sldChg chg="del">
        <pc:chgData name="Damian Gordon" userId="796278f3-970d-4a3b-8137-dc597a054133" providerId="ADAL" clId="{689943E7-C204-425D-A4CC-CB09181E32C9}" dt="2025-03-08T19:25:38.794" v="22" actId="47"/>
        <pc:sldMkLst>
          <pc:docMk/>
          <pc:sldMk cId="1019125574" sldId="663"/>
        </pc:sldMkLst>
      </pc:sldChg>
      <pc:sldChg chg="del">
        <pc:chgData name="Damian Gordon" userId="796278f3-970d-4a3b-8137-dc597a054133" providerId="ADAL" clId="{689943E7-C204-425D-A4CC-CB09181E32C9}" dt="2025-03-08T19:25:38.794" v="22" actId="47"/>
        <pc:sldMkLst>
          <pc:docMk/>
          <pc:sldMk cId="1336432017" sldId="664"/>
        </pc:sldMkLst>
      </pc:sldChg>
      <pc:sldChg chg="del">
        <pc:chgData name="Damian Gordon" userId="796278f3-970d-4a3b-8137-dc597a054133" providerId="ADAL" clId="{689943E7-C204-425D-A4CC-CB09181E32C9}" dt="2025-03-08T19:25:38.794" v="22" actId="47"/>
        <pc:sldMkLst>
          <pc:docMk/>
          <pc:sldMk cId="1331783355" sldId="665"/>
        </pc:sldMkLst>
      </pc:sldChg>
      <pc:sldChg chg="del">
        <pc:chgData name="Damian Gordon" userId="796278f3-970d-4a3b-8137-dc597a054133" providerId="ADAL" clId="{689943E7-C204-425D-A4CC-CB09181E32C9}" dt="2025-03-08T19:25:38.794" v="22" actId="47"/>
        <pc:sldMkLst>
          <pc:docMk/>
          <pc:sldMk cId="2191364465" sldId="666"/>
        </pc:sldMkLst>
      </pc:sldChg>
      <pc:sldChg chg="del">
        <pc:chgData name="Damian Gordon" userId="796278f3-970d-4a3b-8137-dc597a054133" providerId="ADAL" clId="{689943E7-C204-425D-A4CC-CB09181E32C9}" dt="2025-03-08T19:25:38.794" v="22" actId="47"/>
        <pc:sldMkLst>
          <pc:docMk/>
          <pc:sldMk cId="706213806" sldId="667"/>
        </pc:sldMkLst>
      </pc:sldChg>
      <pc:sldChg chg="del">
        <pc:chgData name="Damian Gordon" userId="796278f3-970d-4a3b-8137-dc597a054133" providerId="ADAL" clId="{689943E7-C204-425D-A4CC-CB09181E32C9}" dt="2025-03-08T19:25:38.794" v="22" actId="47"/>
        <pc:sldMkLst>
          <pc:docMk/>
          <pc:sldMk cId="211615774" sldId="668"/>
        </pc:sldMkLst>
      </pc:sldChg>
      <pc:sldChg chg="del">
        <pc:chgData name="Damian Gordon" userId="796278f3-970d-4a3b-8137-dc597a054133" providerId="ADAL" clId="{689943E7-C204-425D-A4CC-CB09181E32C9}" dt="2025-03-08T19:25:38.794" v="22" actId="47"/>
        <pc:sldMkLst>
          <pc:docMk/>
          <pc:sldMk cId="2780406196" sldId="669"/>
        </pc:sldMkLst>
      </pc:sldChg>
      <pc:sldChg chg="del">
        <pc:chgData name="Damian Gordon" userId="796278f3-970d-4a3b-8137-dc597a054133" providerId="ADAL" clId="{689943E7-C204-425D-A4CC-CB09181E32C9}" dt="2025-03-08T19:25:38.794" v="22" actId="47"/>
        <pc:sldMkLst>
          <pc:docMk/>
          <pc:sldMk cId="4936140" sldId="670"/>
        </pc:sldMkLst>
      </pc:sldChg>
      <pc:sldChg chg="del">
        <pc:chgData name="Damian Gordon" userId="796278f3-970d-4a3b-8137-dc597a054133" providerId="ADAL" clId="{689943E7-C204-425D-A4CC-CB09181E32C9}" dt="2025-03-08T19:25:38.794" v="22" actId="47"/>
        <pc:sldMkLst>
          <pc:docMk/>
          <pc:sldMk cId="3332485219" sldId="671"/>
        </pc:sldMkLst>
      </pc:sldChg>
      <pc:sldChg chg="del">
        <pc:chgData name="Damian Gordon" userId="796278f3-970d-4a3b-8137-dc597a054133" providerId="ADAL" clId="{689943E7-C204-425D-A4CC-CB09181E32C9}" dt="2025-03-08T19:25:38.794" v="22" actId="47"/>
        <pc:sldMkLst>
          <pc:docMk/>
          <pc:sldMk cId="3171424017" sldId="672"/>
        </pc:sldMkLst>
      </pc:sldChg>
      <pc:sldChg chg="del">
        <pc:chgData name="Damian Gordon" userId="796278f3-970d-4a3b-8137-dc597a054133" providerId="ADAL" clId="{689943E7-C204-425D-A4CC-CB09181E32C9}" dt="2025-03-08T19:25:38.794" v="22" actId="47"/>
        <pc:sldMkLst>
          <pc:docMk/>
          <pc:sldMk cId="163311497" sldId="673"/>
        </pc:sldMkLst>
      </pc:sldChg>
      <pc:sldChg chg="del">
        <pc:chgData name="Damian Gordon" userId="796278f3-970d-4a3b-8137-dc597a054133" providerId="ADAL" clId="{689943E7-C204-425D-A4CC-CB09181E32C9}" dt="2025-03-08T19:25:38.794" v="22" actId="47"/>
        <pc:sldMkLst>
          <pc:docMk/>
          <pc:sldMk cId="1209990464" sldId="674"/>
        </pc:sldMkLst>
      </pc:sldChg>
      <pc:sldChg chg="del">
        <pc:chgData name="Damian Gordon" userId="796278f3-970d-4a3b-8137-dc597a054133" providerId="ADAL" clId="{689943E7-C204-425D-A4CC-CB09181E32C9}" dt="2025-03-08T19:25:38.794" v="22" actId="47"/>
        <pc:sldMkLst>
          <pc:docMk/>
          <pc:sldMk cId="4149751568" sldId="675"/>
        </pc:sldMkLst>
      </pc:sldChg>
      <pc:sldChg chg="del">
        <pc:chgData name="Damian Gordon" userId="796278f3-970d-4a3b-8137-dc597a054133" providerId="ADAL" clId="{689943E7-C204-425D-A4CC-CB09181E32C9}" dt="2025-03-08T19:25:38.794" v="22" actId="47"/>
        <pc:sldMkLst>
          <pc:docMk/>
          <pc:sldMk cId="695377819" sldId="677"/>
        </pc:sldMkLst>
      </pc:sldChg>
      <pc:sldChg chg="del">
        <pc:chgData name="Damian Gordon" userId="796278f3-970d-4a3b-8137-dc597a054133" providerId="ADAL" clId="{689943E7-C204-425D-A4CC-CB09181E32C9}" dt="2025-03-08T19:25:38.794" v="22" actId="47"/>
        <pc:sldMkLst>
          <pc:docMk/>
          <pc:sldMk cId="1196036039" sldId="678"/>
        </pc:sldMkLst>
      </pc:sldChg>
      <pc:sldChg chg="del">
        <pc:chgData name="Damian Gordon" userId="796278f3-970d-4a3b-8137-dc597a054133" providerId="ADAL" clId="{689943E7-C204-425D-A4CC-CB09181E32C9}" dt="2025-03-08T19:25:38.794" v="22" actId="47"/>
        <pc:sldMkLst>
          <pc:docMk/>
          <pc:sldMk cId="1828750756" sldId="679"/>
        </pc:sldMkLst>
      </pc:sldChg>
      <pc:sldChg chg="del">
        <pc:chgData name="Damian Gordon" userId="796278f3-970d-4a3b-8137-dc597a054133" providerId="ADAL" clId="{689943E7-C204-425D-A4CC-CB09181E32C9}" dt="2025-03-08T19:25:38.794" v="22" actId="47"/>
        <pc:sldMkLst>
          <pc:docMk/>
          <pc:sldMk cId="3529570792" sldId="680"/>
        </pc:sldMkLst>
      </pc:sldChg>
      <pc:sldChg chg="del">
        <pc:chgData name="Damian Gordon" userId="796278f3-970d-4a3b-8137-dc597a054133" providerId="ADAL" clId="{689943E7-C204-425D-A4CC-CB09181E32C9}" dt="2025-03-08T19:25:38.794" v="22" actId="47"/>
        <pc:sldMkLst>
          <pc:docMk/>
          <pc:sldMk cId="3536488900" sldId="681"/>
        </pc:sldMkLst>
      </pc:sldChg>
      <pc:sldChg chg="del">
        <pc:chgData name="Damian Gordon" userId="796278f3-970d-4a3b-8137-dc597a054133" providerId="ADAL" clId="{689943E7-C204-425D-A4CC-CB09181E32C9}" dt="2025-03-08T19:25:38.794" v="22" actId="47"/>
        <pc:sldMkLst>
          <pc:docMk/>
          <pc:sldMk cId="3113257868" sldId="683"/>
        </pc:sldMkLst>
      </pc:sldChg>
      <pc:sldChg chg="del">
        <pc:chgData name="Damian Gordon" userId="796278f3-970d-4a3b-8137-dc597a054133" providerId="ADAL" clId="{689943E7-C204-425D-A4CC-CB09181E32C9}" dt="2025-03-08T19:25:38.794" v="22" actId="47"/>
        <pc:sldMkLst>
          <pc:docMk/>
          <pc:sldMk cId="1739338858" sldId="684"/>
        </pc:sldMkLst>
      </pc:sldChg>
      <pc:sldChg chg="del">
        <pc:chgData name="Damian Gordon" userId="796278f3-970d-4a3b-8137-dc597a054133" providerId="ADAL" clId="{689943E7-C204-425D-A4CC-CB09181E32C9}" dt="2025-03-08T19:25:38.794" v="22" actId="47"/>
        <pc:sldMkLst>
          <pc:docMk/>
          <pc:sldMk cId="2958509822" sldId="685"/>
        </pc:sldMkLst>
      </pc:sldChg>
      <pc:sldChg chg="del">
        <pc:chgData name="Damian Gordon" userId="796278f3-970d-4a3b-8137-dc597a054133" providerId="ADAL" clId="{689943E7-C204-425D-A4CC-CB09181E32C9}" dt="2025-03-08T19:25:38.794" v="22" actId="47"/>
        <pc:sldMkLst>
          <pc:docMk/>
          <pc:sldMk cId="3174937204" sldId="686"/>
        </pc:sldMkLst>
      </pc:sldChg>
      <pc:sldChg chg="del">
        <pc:chgData name="Damian Gordon" userId="796278f3-970d-4a3b-8137-dc597a054133" providerId="ADAL" clId="{689943E7-C204-425D-A4CC-CB09181E32C9}" dt="2025-03-08T19:25:38.794" v="22" actId="47"/>
        <pc:sldMkLst>
          <pc:docMk/>
          <pc:sldMk cId="2705109204" sldId="687"/>
        </pc:sldMkLst>
      </pc:sldChg>
      <pc:sldChg chg="del">
        <pc:chgData name="Damian Gordon" userId="796278f3-970d-4a3b-8137-dc597a054133" providerId="ADAL" clId="{689943E7-C204-425D-A4CC-CB09181E32C9}" dt="2025-03-08T19:25:38.794" v="22" actId="47"/>
        <pc:sldMkLst>
          <pc:docMk/>
          <pc:sldMk cId="3186241674" sldId="688"/>
        </pc:sldMkLst>
      </pc:sldChg>
      <pc:sldChg chg="del">
        <pc:chgData name="Damian Gordon" userId="796278f3-970d-4a3b-8137-dc597a054133" providerId="ADAL" clId="{689943E7-C204-425D-A4CC-CB09181E32C9}" dt="2025-03-08T19:25:38.794" v="22" actId="47"/>
        <pc:sldMkLst>
          <pc:docMk/>
          <pc:sldMk cId="1295779302" sldId="689"/>
        </pc:sldMkLst>
      </pc:sldChg>
      <pc:sldChg chg="del">
        <pc:chgData name="Damian Gordon" userId="796278f3-970d-4a3b-8137-dc597a054133" providerId="ADAL" clId="{689943E7-C204-425D-A4CC-CB09181E32C9}" dt="2025-03-08T19:25:38.794" v="22" actId="47"/>
        <pc:sldMkLst>
          <pc:docMk/>
          <pc:sldMk cId="3657412793" sldId="690"/>
        </pc:sldMkLst>
      </pc:sldChg>
      <pc:sldChg chg="del">
        <pc:chgData name="Damian Gordon" userId="796278f3-970d-4a3b-8137-dc597a054133" providerId="ADAL" clId="{689943E7-C204-425D-A4CC-CB09181E32C9}" dt="2025-03-08T19:25:38.794" v="22" actId="47"/>
        <pc:sldMkLst>
          <pc:docMk/>
          <pc:sldMk cId="3977135298" sldId="691"/>
        </pc:sldMkLst>
      </pc:sldChg>
      <pc:sldChg chg="del">
        <pc:chgData name="Damian Gordon" userId="796278f3-970d-4a3b-8137-dc597a054133" providerId="ADAL" clId="{689943E7-C204-425D-A4CC-CB09181E32C9}" dt="2025-03-08T19:25:38.794" v="22" actId="47"/>
        <pc:sldMkLst>
          <pc:docMk/>
          <pc:sldMk cId="4230880547" sldId="692"/>
        </pc:sldMkLst>
      </pc:sldChg>
      <pc:sldChg chg="del">
        <pc:chgData name="Damian Gordon" userId="796278f3-970d-4a3b-8137-dc597a054133" providerId="ADAL" clId="{689943E7-C204-425D-A4CC-CB09181E32C9}" dt="2025-03-08T19:25:38.794" v="22" actId="47"/>
        <pc:sldMkLst>
          <pc:docMk/>
          <pc:sldMk cId="3591153374" sldId="693"/>
        </pc:sldMkLst>
      </pc:sldChg>
      <pc:sldChg chg="del">
        <pc:chgData name="Damian Gordon" userId="796278f3-970d-4a3b-8137-dc597a054133" providerId="ADAL" clId="{689943E7-C204-425D-A4CC-CB09181E32C9}" dt="2025-03-08T19:25:38.794" v="22" actId="47"/>
        <pc:sldMkLst>
          <pc:docMk/>
          <pc:sldMk cId="2353100340" sldId="694"/>
        </pc:sldMkLst>
      </pc:sldChg>
      <pc:sldChg chg="del">
        <pc:chgData name="Damian Gordon" userId="796278f3-970d-4a3b-8137-dc597a054133" providerId="ADAL" clId="{689943E7-C204-425D-A4CC-CB09181E32C9}" dt="2025-03-08T19:25:38.794" v="22" actId="47"/>
        <pc:sldMkLst>
          <pc:docMk/>
          <pc:sldMk cId="59169285" sldId="695"/>
        </pc:sldMkLst>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ldChg>
      <pc:sldChg chg="addSp delSp modSp new mod">
        <pc:chgData name="Damian Gordon" userId="796278f3-970d-4a3b-8137-dc597a054133" providerId="ADAL" clId="{4B3DE34D-D605-4EAC-832C-480C006C90C4}" dt="2024-05-27T15:25:56.096" v="874" actId="167"/>
        <pc:sldMkLst>
          <pc:docMk/>
          <pc:sldMk cId="745447261" sldId="257"/>
        </pc:sldMkLst>
      </pc:sldChg>
      <pc:sldChg chg="addSp modSp add mod">
        <pc:chgData name="Damian Gordon" userId="796278f3-970d-4a3b-8137-dc597a054133" providerId="ADAL" clId="{4B3DE34D-D605-4EAC-832C-480C006C90C4}" dt="2024-05-27T15:26:09.954" v="878" actId="167"/>
        <pc:sldMkLst>
          <pc:docMk/>
          <pc:sldMk cId="32582299" sldId="258"/>
        </pc:sldMkLst>
      </pc:sldChg>
      <pc:sldChg chg="addSp delSp modSp new mod">
        <pc:chgData name="Damian Gordon" userId="796278f3-970d-4a3b-8137-dc597a054133" providerId="ADAL" clId="{4B3DE34D-D605-4EAC-832C-480C006C90C4}" dt="2024-05-27T15:25:45.883" v="871" actId="167"/>
        <pc:sldMkLst>
          <pc:docMk/>
          <pc:sldMk cId="321388942" sldId="259"/>
        </pc:sldMkLst>
      </pc:sldChg>
      <pc:sldChg chg="addSp modSp add mod">
        <pc:chgData name="Damian Gordon" userId="796278f3-970d-4a3b-8137-dc597a054133" providerId="ADAL" clId="{4B3DE34D-D605-4EAC-832C-480C006C90C4}" dt="2024-05-27T15:26:20.501" v="880" actId="167"/>
        <pc:sldMkLst>
          <pc:docMk/>
          <pc:sldMk cId="2082083534" sldId="260"/>
        </pc:sldMkLst>
      </pc:sldChg>
      <pc:sldChg chg="addSp modSp add mod">
        <pc:chgData name="Damian Gordon" userId="796278f3-970d-4a3b-8137-dc597a054133" providerId="ADAL" clId="{4B3DE34D-D605-4EAC-832C-480C006C90C4}" dt="2024-05-27T15:26:04.442" v="876" actId="167"/>
        <pc:sldMkLst>
          <pc:docMk/>
          <pc:sldMk cId="770477169" sldId="261"/>
        </pc:sldMkLst>
      </pc:sldChg>
      <pc:sldChg chg="addSp delSp modSp add mod">
        <pc:chgData name="Damian Gordon" userId="796278f3-970d-4a3b-8137-dc597a054133" providerId="ADAL" clId="{4B3DE34D-D605-4EAC-832C-480C006C90C4}" dt="2024-05-27T15:26:24.826" v="882" actId="167"/>
        <pc:sldMkLst>
          <pc:docMk/>
          <pc:sldMk cId="2877069948" sldId="262"/>
        </pc:sldMkLst>
      </pc:sldChg>
      <pc:sldChg chg="addSp modSp add mod">
        <pc:chgData name="Damian Gordon" userId="796278f3-970d-4a3b-8137-dc597a054133" providerId="ADAL" clId="{4B3DE34D-D605-4EAC-832C-480C006C90C4}" dt="2024-05-27T15:26:29.373" v="884" actId="167"/>
        <pc:sldMkLst>
          <pc:docMk/>
          <pc:sldMk cId="398487012" sldId="263"/>
        </pc:sldMkLst>
      </pc:sldChg>
      <pc:sldChg chg="addSp modSp add mod ord">
        <pc:chgData name="Damian Gordon" userId="796278f3-970d-4a3b-8137-dc597a054133" providerId="ADAL" clId="{4B3DE34D-D605-4EAC-832C-480C006C90C4}" dt="2024-05-27T15:26:38.258" v="888" actId="167"/>
        <pc:sldMkLst>
          <pc:docMk/>
          <pc:sldMk cId="2867830265" sldId="264"/>
        </pc:sldMkLst>
      </pc:sldChg>
      <pc:sldChg chg="addSp modSp add mod">
        <pc:chgData name="Damian Gordon" userId="796278f3-970d-4a3b-8137-dc597a054133" providerId="ADAL" clId="{4B3DE34D-D605-4EAC-832C-480C006C90C4}" dt="2024-05-27T15:26:34.022" v="886" actId="167"/>
        <pc:sldMkLst>
          <pc:docMk/>
          <pc:sldMk cId="2918594077" sldId="265"/>
        </pc:sldMkLst>
      </pc:sldChg>
      <pc:sldChg chg="addSp modSp add mod">
        <pc:chgData name="Damian Gordon" userId="796278f3-970d-4a3b-8137-dc597a054133" providerId="ADAL" clId="{4B3DE34D-D605-4EAC-832C-480C006C90C4}" dt="2024-05-27T15:26:43.482" v="890" actId="167"/>
        <pc:sldMkLst>
          <pc:docMk/>
          <pc:sldMk cId="2182701241" sldId="266"/>
        </pc:sldMkLst>
      </pc:sldChg>
      <pc:sldChg chg="addSp modSp add mod">
        <pc:chgData name="Damian Gordon" userId="796278f3-970d-4a3b-8137-dc597a054133" providerId="ADAL" clId="{4B3DE34D-D605-4EAC-832C-480C006C90C4}" dt="2024-05-27T15:26:48.076" v="892" actId="167"/>
        <pc:sldMkLst>
          <pc:docMk/>
          <pc:sldMk cId="4291527698" sldId="267"/>
        </pc:sldMkLst>
      </pc:sldChg>
      <pc:sldChg chg="addSp modSp add mod">
        <pc:chgData name="Damian Gordon" userId="796278f3-970d-4a3b-8137-dc597a054133" providerId="ADAL" clId="{4B3DE34D-D605-4EAC-832C-480C006C90C4}" dt="2024-05-27T15:26:52.827" v="894" actId="167"/>
        <pc:sldMkLst>
          <pc:docMk/>
          <pc:sldMk cId="2635752808" sldId="268"/>
        </pc:sldMkLst>
      </pc:sldChg>
      <pc:sldChg chg="addSp modSp add mod">
        <pc:chgData name="Damian Gordon" userId="796278f3-970d-4a3b-8137-dc597a054133" providerId="ADAL" clId="{4B3DE34D-D605-4EAC-832C-480C006C90C4}" dt="2024-05-27T15:26:57.083" v="896" actId="167"/>
        <pc:sldMkLst>
          <pc:docMk/>
          <pc:sldMk cId="3552182851" sldId="269"/>
        </pc:sldMkLst>
      </pc:sldChg>
      <pc:sldChg chg="addSp modSp add mod">
        <pc:chgData name="Damian Gordon" userId="796278f3-970d-4a3b-8137-dc597a054133" providerId="ADAL" clId="{4B3DE34D-D605-4EAC-832C-480C006C90C4}" dt="2024-05-27T15:27:24.807" v="906" actId="167"/>
        <pc:sldMkLst>
          <pc:docMk/>
          <pc:sldMk cId="3701803327" sldId="270"/>
        </pc:sldMkLst>
      </pc:sldChg>
      <pc:sldChg chg="addSp modSp add mod ord">
        <pc:chgData name="Damian Gordon" userId="796278f3-970d-4a3b-8137-dc597a054133" providerId="ADAL" clId="{4B3DE34D-D605-4EAC-832C-480C006C90C4}" dt="2024-05-27T15:27:01.754" v="898" actId="167"/>
        <pc:sldMkLst>
          <pc:docMk/>
          <pc:sldMk cId="3368712619" sldId="271"/>
        </pc:sldMkLst>
      </pc:sldChg>
      <pc:sldChg chg="addSp modSp add mod ord">
        <pc:chgData name="Damian Gordon" userId="796278f3-970d-4a3b-8137-dc597a054133" providerId="ADAL" clId="{4B3DE34D-D605-4EAC-832C-480C006C90C4}" dt="2024-05-27T15:27:11.699" v="902" actId="167"/>
        <pc:sldMkLst>
          <pc:docMk/>
          <pc:sldMk cId="2734139410" sldId="272"/>
        </pc:sldMkLst>
      </pc:sldChg>
      <pc:sldChg chg="addSp modSp add mod ord">
        <pc:chgData name="Damian Gordon" userId="796278f3-970d-4a3b-8137-dc597a054133" providerId="ADAL" clId="{4B3DE34D-D605-4EAC-832C-480C006C90C4}" dt="2024-05-27T15:27:07.436" v="900" actId="167"/>
        <pc:sldMkLst>
          <pc:docMk/>
          <pc:sldMk cId="1220893861" sldId="273"/>
        </pc:sldMkLst>
      </pc:sldChg>
      <pc:sldChg chg="addSp modSp add mod ord">
        <pc:chgData name="Damian Gordon" userId="796278f3-970d-4a3b-8137-dc597a054133" providerId="ADAL" clId="{4B3DE34D-D605-4EAC-832C-480C006C90C4}" dt="2024-05-27T15:27:19.892" v="904" actId="167"/>
        <pc:sldMkLst>
          <pc:docMk/>
          <pc:sldMk cId="192307870" sldId="274"/>
        </pc:sldMkLst>
      </pc:sldChg>
      <pc:sldChg chg="addSp delSp modSp add mod">
        <pc:chgData name="Damian Gordon" userId="796278f3-970d-4a3b-8137-dc597a054133" providerId="ADAL" clId="{4B3DE34D-D605-4EAC-832C-480C006C90C4}" dt="2024-05-27T15:29:00.982" v="1004" actId="1035"/>
        <pc:sldMkLst>
          <pc:docMk/>
          <pc:sldMk cId="1282645631" sldId="275"/>
        </pc:sldMkLst>
      </pc:sldChg>
    </pc:docChg>
  </pc:docChgLst>
  <pc:docChgLst>
    <pc:chgData name="Damian Gordon" userId="796278f3-970d-4a3b-8137-dc597a054133" providerId="ADAL" clId="{7C6E0DA7-BA88-4AB1-B217-775618F4C563}"/>
    <pc:docChg chg="undo custSel addSld delSld modSld sldOrd">
      <pc:chgData name="Damian Gordon" userId="796278f3-970d-4a3b-8137-dc597a054133" providerId="ADAL" clId="{7C6E0DA7-BA88-4AB1-B217-775618F4C563}" dt="2025-03-11T23:13:51.651" v="204" actId="1076"/>
      <pc:docMkLst>
        <pc:docMk/>
      </pc:docMkLst>
      <pc:sldChg chg="modSp mod">
        <pc:chgData name="Damian Gordon" userId="796278f3-970d-4a3b-8137-dc597a054133" providerId="ADAL" clId="{7C6E0DA7-BA88-4AB1-B217-775618F4C563}" dt="2025-03-11T21:54:06.986" v="12" actId="20577"/>
        <pc:sldMkLst>
          <pc:docMk/>
          <pc:sldMk cId="1941464876" sldId="256"/>
        </pc:sldMkLst>
        <pc:spChg chg="mod">
          <ac:chgData name="Damian Gordon" userId="796278f3-970d-4a3b-8137-dc597a054133" providerId="ADAL" clId="{7C6E0DA7-BA88-4AB1-B217-775618F4C563}" dt="2025-03-11T21:54:06.986" v="12" actId="20577"/>
          <ac:spMkLst>
            <pc:docMk/>
            <pc:sldMk cId="1941464876" sldId="256"/>
            <ac:spMk id="2" creationId="{2AFAF802-1FD5-1E70-940A-2DF641692805}"/>
          </ac:spMkLst>
        </pc:spChg>
      </pc:sldChg>
      <pc:sldChg chg="delSp mod">
        <pc:chgData name="Damian Gordon" userId="796278f3-970d-4a3b-8137-dc597a054133" providerId="ADAL" clId="{7C6E0DA7-BA88-4AB1-B217-775618F4C563}" dt="2025-03-11T21:54:14.980" v="13" actId="478"/>
        <pc:sldMkLst>
          <pc:docMk/>
          <pc:sldMk cId="321388942" sldId="259"/>
        </pc:sldMkLst>
      </pc:sldChg>
      <pc:sldChg chg="add del">
        <pc:chgData name="Damian Gordon" userId="796278f3-970d-4a3b-8137-dc597a054133" providerId="ADAL" clId="{7C6E0DA7-BA88-4AB1-B217-775618F4C563}" dt="2025-03-11T21:54:59.805" v="18"/>
        <pc:sldMkLst>
          <pc:docMk/>
          <pc:sldMk cId="154579201" sldId="503"/>
        </pc:sldMkLst>
      </pc:sldChg>
      <pc:sldChg chg="delSp add setBg delDesignElem">
        <pc:chgData name="Damian Gordon" userId="796278f3-970d-4a3b-8137-dc597a054133" providerId="ADAL" clId="{7C6E0DA7-BA88-4AB1-B217-775618F4C563}" dt="2025-03-11T21:54:59.805" v="18"/>
        <pc:sldMkLst>
          <pc:docMk/>
          <pc:sldMk cId="3493145006" sldId="552"/>
        </pc:sldMkLst>
      </pc:sldChg>
      <pc:sldChg chg="add">
        <pc:chgData name="Damian Gordon" userId="796278f3-970d-4a3b-8137-dc597a054133" providerId="ADAL" clId="{7C6E0DA7-BA88-4AB1-B217-775618F4C563}" dt="2025-03-11T21:54:59.805" v="18"/>
        <pc:sldMkLst>
          <pc:docMk/>
          <pc:sldMk cId="3913765187" sldId="553"/>
        </pc:sldMkLst>
      </pc:sldChg>
      <pc:sldChg chg="add">
        <pc:chgData name="Damian Gordon" userId="796278f3-970d-4a3b-8137-dc597a054133" providerId="ADAL" clId="{7C6E0DA7-BA88-4AB1-B217-775618F4C563}" dt="2025-03-11T21:54:59.805" v="18"/>
        <pc:sldMkLst>
          <pc:docMk/>
          <pc:sldMk cId="1211907589" sldId="554"/>
        </pc:sldMkLst>
      </pc:sldChg>
      <pc:sldChg chg="add">
        <pc:chgData name="Damian Gordon" userId="796278f3-970d-4a3b-8137-dc597a054133" providerId="ADAL" clId="{7C6E0DA7-BA88-4AB1-B217-775618F4C563}" dt="2025-03-11T21:54:59.805" v="18"/>
        <pc:sldMkLst>
          <pc:docMk/>
          <pc:sldMk cId="401363200" sldId="555"/>
        </pc:sldMkLst>
      </pc:sldChg>
      <pc:sldChg chg="add">
        <pc:chgData name="Damian Gordon" userId="796278f3-970d-4a3b-8137-dc597a054133" providerId="ADAL" clId="{7C6E0DA7-BA88-4AB1-B217-775618F4C563}" dt="2025-03-11T21:54:59.805" v="18"/>
        <pc:sldMkLst>
          <pc:docMk/>
          <pc:sldMk cId="52645072" sldId="556"/>
        </pc:sldMkLst>
      </pc:sldChg>
      <pc:sldChg chg="add">
        <pc:chgData name="Damian Gordon" userId="796278f3-970d-4a3b-8137-dc597a054133" providerId="ADAL" clId="{7C6E0DA7-BA88-4AB1-B217-775618F4C563}" dt="2025-03-11T21:54:59.805" v="18"/>
        <pc:sldMkLst>
          <pc:docMk/>
          <pc:sldMk cId="1690423237" sldId="557"/>
        </pc:sldMkLst>
      </pc:sldChg>
      <pc:sldChg chg="add">
        <pc:chgData name="Damian Gordon" userId="796278f3-970d-4a3b-8137-dc597a054133" providerId="ADAL" clId="{7C6E0DA7-BA88-4AB1-B217-775618F4C563}" dt="2025-03-11T21:54:59.805" v="18"/>
        <pc:sldMkLst>
          <pc:docMk/>
          <pc:sldMk cId="2368595318" sldId="558"/>
        </pc:sldMkLst>
      </pc:sldChg>
      <pc:sldChg chg="add">
        <pc:chgData name="Damian Gordon" userId="796278f3-970d-4a3b-8137-dc597a054133" providerId="ADAL" clId="{7C6E0DA7-BA88-4AB1-B217-775618F4C563}" dt="2025-03-11T21:54:59.805" v="18"/>
        <pc:sldMkLst>
          <pc:docMk/>
          <pc:sldMk cId="1739680497" sldId="559"/>
        </pc:sldMkLst>
      </pc:sldChg>
      <pc:sldChg chg="add">
        <pc:chgData name="Damian Gordon" userId="796278f3-970d-4a3b-8137-dc597a054133" providerId="ADAL" clId="{7C6E0DA7-BA88-4AB1-B217-775618F4C563}" dt="2025-03-11T21:54:59.805" v="18"/>
        <pc:sldMkLst>
          <pc:docMk/>
          <pc:sldMk cId="889872625" sldId="560"/>
        </pc:sldMkLst>
      </pc:sldChg>
      <pc:sldChg chg="add">
        <pc:chgData name="Damian Gordon" userId="796278f3-970d-4a3b-8137-dc597a054133" providerId="ADAL" clId="{7C6E0DA7-BA88-4AB1-B217-775618F4C563}" dt="2025-03-11T21:54:59.805" v="18"/>
        <pc:sldMkLst>
          <pc:docMk/>
          <pc:sldMk cId="566036735" sldId="561"/>
        </pc:sldMkLst>
      </pc:sldChg>
      <pc:sldChg chg="add">
        <pc:chgData name="Damian Gordon" userId="796278f3-970d-4a3b-8137-dc597a054133" providerId="ADAL" clId="{7C6E0DA7-BA88-4AB1-B217-775618F4C563}" dt="2025-03-11T21:54:59.805" v="18"/>
        <pc:sldMkLst>
          <pc:docMk/>
          <pc:sldMk cId="2933600518" sldId="562"/>
        </pc:sldMkLst>
      </pc:sldChg>
      <pc:sldChg chg="add">
        <pc:chgData name="Damian Gordon" userId="796278f3-970d-4a3b-8137-dc597a054133" providerId="ADAL" clId="{7C6E0DA7-BA88-4AB1-B217-775618F4C563}" dt="2025-03-11T21:54:59.805" v="18"/>
        <pc:sldMkLst>
          <pc:docMk/>
          <pc:sldMk cId="1112246964" sldId="563"/>
        </pc:sldMkLst>
      </pc:sldChg>
      <pc:sldChg chg="delSp add setBg delDesignElem">
        <pc:chgData name="Damian Gordon" userId="796278f3-970d-4a3b-8137-dc597a054133" providerId="ADAL" clId="{7C6E0DA7-BA88-4AB1-B217-775618F4C563}" dt="2025-03-11T21:54:59.805" v="18"/>
        <pc:sldMkLst>
          <pc:docMk/>
          <pc:sldMk cId="2175836600" sldId="564"/>
        </pc:sldMkLst>
      </pc:sldChg>
      <pc:sldChg chg="add">
        <pc:chgData name="Damian Gordon" userId="796278f3-970d-4a3b-8137-dc597a054133" providerId="ADAL" clId="{7C6E0DA7-BA88-4AB1-B217-775618F4C563}" dt="2025-03-11T21:54:59.805" v="18"/>
        <pc:sldMkLst>
          <pc:docMk/>
          <pc:sldMk cId="3476284101" sldId="565"/>
        </pc:sldMkLst>
      </pc:sldChg>
      <pc:sldChg chg="add">
        <pc:chgData name="Damian Gordon" userId="796278f3-970d-4a3b-8137-dc597a054133" providerId="ADAL" clId="{7C6E0DA7-BA88-4AB1-B217-775618F4C563}" dt="2025-03-11T21:54:59.805" v="18"/>
        <pc:sldMkLst>
          <pc:docMk/>
          <pc:sldMk cId="3806975568" sldId="566"/>
        </pc:sldMkLst>
      </pc:sldChg>
      <pc:sldChg chg="add">
        <pc:chgData name="Damian Gordon" userId="796278f3-970d-4a3b-8137-dc597a054133" providerId="ADAL" clId="{7C6E0DA7-BA88-4AB1-B217-775618F4C563}" dt="2025-03-11T21:54:59.805" v="18"/>
        <pc:sldMkLst>
          <pc:docMk/>
          <pc:sldMk cId="3383583523" sldId="567"/>
        </pc:sldMkLst>
      </pc:sldChg>
      <pc:sldChg chg="addSp modSp add">
        <pc:chgData name="Damian Gordon" userId="796278f3-970d-4a3b-8137-dc597a054133" providerId="ADAL" clId="{7C6E0DA7-BA88-4AB1-B217-775618F4C563}" dt="2025-03-11T23:13:51.651" v="204" actId="1076"/>
        <pc:sldMkLst>
          <pc:docMk/>
          <pc:sldMk cId="1010944358" sldId="568"/>
        </pc:sldMkLst>
        <pc:picChg chg="add mod">
          <ac:chgData name="Damian Gordon" userId="796278f3-970d-4a3b-8137-dc597a054133" providerId="ADAL" clId="{7C6E0DA7-BA88-4AB1-B217-775618F4C563}" dt="2025-03-11T23:13:51.651" v="204" actId="1076"/>
          <ac:picMkLst>
            <pc:docMk/>
            <pc:sldMk cId="1010944358" sldId="568"/>
            <ac:picMk id="3" creationId="{7C36AD94-4CEB-A367-4F32-CD7EE9318E73}"/>
          </ac:picMkLst>
        </pc:picChg>
      </pc:sldChg>
      <pc:sldChg chg="add">
        <pc:chgData name="Damian Gordon" userId="796278f3-970d-4a3b-8137-dc597a054133" providerId="ADAL" clId="{7C6E0DA7-BA88-4AB1-B217-775618F4C563}" dt="2025-03-11T21:54:59.805" v="18"/>
        <pc:sldMkLst>
          <pc:docMk/>
          <pc:sldMk cId="3246292671" sldId="569"/>
        </pc:sldMkLst>
      </pc:sldChg>
      <pc:sldChg chg="add">
        <pc:chgData name="Damian Gordon" userId="796278f3-970d-4a3b-8137-dc597a054133" providerId="ADAL" clId="{7C6E0DA7-BA88-4AB1-B217-775618F4C563}" dt="2025-03-11T21:54:59.805" v="18"/>
        <pc:sldMkLst>
          <pc:docMk/>
          <pc:sldMk cId="3910442607" sldId="570"/>
        </pc:sldMkLst>
      </pc:sldChg>
      <pc:sldChg chg="add">
        <pc:chgData name="Damian Gordon" userId="796278f3-970d-4a3b-8137-dc597a054133" providerId="ADAL" clId="{7C6E0DA7-BA88-4AB1-B217-775618F4C563}" dt="2025-03-11T21:54:59.805" v="18"/>
        <pc:sldMkLst>
          <pc:docMk/>
          <pc:sldMk cId="398248057" sldId="571"/>
        </pc:sldMkLst>
      </pc:sldChg>
      <pc:sldChg chg="delSp add setBg delDesignElem">
        <pc:chgData name="Damian Gordon" userId="796278f3-970d-4a3b-8137-dc597a054133" providerId="ADAL" clId="{7C6E0DA7-BA88-4AB1-B217-775618F4C563}" dt="2025-03-11T21:54:59.805" v="18"/>
        <pc:sldMkLst>
          <pc:docMk/>
          <pc:sldMk cId="2266217719" sldId="572"/>
        </pc:sldMkLst>
      </pc:sldChg>
      <pc:sldChg chg="add setBg">
        <pc:chgData name="Damian Gordon" userId="796278f3-970d-4a3b-8137-dc597a054133" providerId="ADAL" clId="{7C6E0DA7-BA88-4AB1-B217-775618F4C563}" dt="2025-03-11T21:54:59.805" v="18"/>
        <pc:sldMkLst>
          <pc:docMk/>
          <pc:sldMk cId="1243864312" sldId="573"/>
        </pc:sldMkLst>
      </pc:sldChg>
      <pc:sldChg chg="add">
        <pc:chgData name="Damian Gordon" userId="796278f3-970d-4a3b-8137-dc597a054133" providerId="ADAL" clId="{7C6E0DA7-BA88-4AB1-B217-775618F4C563}" dt="2025-03-11T21:54:59.805" v="18"/>
        <pc:sldMkLst>
          <pc:docMk/>
          <pc:sldMk cId="1180258742" sldId="574"/>
        </pc:sldMkLst>
      </pc:sldChg>
      <pc:sldChg chg="add">
        <pc:chgData name="Damian Gordon" userId="796278f3-970d-4a3b-8137-dc597a054133" providerId="ADAL" clId="{7C6E0DA7-BA88-4AB1-B217-775618F4C563}" dt="2025-03-11T21:54:59.805" v="18"/>
        <pc:sldMkLst>
          <pc:docMk/>
          <pc:sldMk cId="578003483" sldId="575"/>
        </pc:sldMkLst>
      </pc:sldChg>
      <pc:sldChg chg="add">
        <pc:chgData name="Damian Gordon" userId="796278f3-970d-4a3b-8137-dc597a054133" providerId="ADAL" clId="{7C6E0DA7-BA88-4AB1-B217-775618F4C563}" dt="2025-03-11T21:54:59.805" v="18"/>
        <pc:sldMkLst>
          <pc:docMk/>
          <pc:sldMk cId="2218171837" sldId="576"/>
        </pc:sldMkLst>
      </pc:sldChg>
      <pc:sldChg chg="add">
        <pc:chgData name="Damian Gordon" userId="796278f3-970d-4a3b-8137-dc597a054133" providerId="ADAL" clId="{7C6E0DA7-BA88-4AB1-B217-775618F4C563}" dt="2025-03-11T21:54:59.805" v="18"/>
        <pc:sldMkLst>
          <pc:docMk/>
          <pc:sldMk cId="2156999014" sldId="577"/>
        </pc:sldMkLst>
      </pc:sldChg>
      <pc:sldChg chg="add">
        <pc:chgData name="Damian Gordon" userId="796278f3-970d-4a3b-8137-dc597a054133" providerId="ADAL" clId="{7C6E0DA7-BA88-4AB1-B217-775618F4C563}" dt="2025-03-11T21:54:59.805" v="18"/>
        <pc:sldMkLst>
          <pc:docMk/>
          <pc:sldMk cId="1032512282" sldId="578"/>
        </pc:sldMkLst>
      </pc:sldChg>
      <pc:sldChg chg="add">
        <pc:chgData name="Damian Gordon" userId="796278f3-970d-4a3b-8137-dc597a054133" providerId="ADAL" clId="{7C6E0DA7-BA88-4AB1-B217-775618F4C563}" dt="2025-03-11T21:54:59.805" v="18"/>
        <pc:sldMkLst>
          <pc:docMk/>
          <pc:sldMk cId="4233097381" sldId="579"/>
        </pc:sldMkLst>
      </pc:sldChg>
      <pc:sldChg chg="add">
        <pc:chgData name="Damian Gordon" userId="796278f3-970d-4a3b-8137-dc597a054133" providerId="ADAL" clId="{7C6E0DA7-BA88-4AB1-B217-775618F4C563}" dt="2025-03-11T21:54:59.805" v="18"/>
        <pc:sldMkLst>
          <pc:docMk/>
          <pc:sldMk cId="218386132" sldId="580"/>
        </pc:sldMkLst>
      </pc:sldChg>
      <pc:sldChg chg="add">
        <pc:chgData name="Damian Gordon" userId="796278f3-970d-4a3b-8137-dc597a054133" providerId="ADAL" clId="{7C6E0DA7-BA88-4AB1-B217-775618F4C563}" dt="2025-03-11T21:54:59.805" v="18"/>
        <pc:sldMkLst>
          <pc:docMk/>
          <pc:sldMk cId="319117876" sldId="581"/>
        </pc:sldMkLst>
      </pc:sldChg>
      <pc:sldChg chg="add">
        <pc:chgData name="Damian Gordon" userId="796278f3-970d-4a3b-8137-dc597a054133" providerId="ADAL" clId="{7C6E0DA7-BA88-4AB1-B217-775618F4C563}" dt="2025-03-11T21:54:59.805" v="18"/>
        <pc:sldMkLst>
          <pc:docMk/>
          <pc:sldMk cId="2090336750" sldId="582"/>
        </pc:sldMkLst>
      </pc:sldChg>
      <pc:sldChg chg="add">
        <pc:chgData name="Damian Gordon" userId="796278f3-970d-4a3b-8137-dc597a054133" providerId="ADAL" clId="{7C6E0DA7-BA88-4AB1-B217-775618F4C563}" dt="2025-03-11T21:54:59.805" v="18"/>
        <pc:sldMkLst>
          <pc:docMk/>
          <pc:sldMk cId="177525048" sldId="583"/>
        </pc:sldMkLst>
      </pc:sldChg>
      <pc:sldChg chg="add">
        <pc:chgData name="Damian Gordon" userId="796278f3-970d-4a3b-8137-dc597a054133" providerId="ADAL" clId="{7C6E0DA7-BA88-4AB1-B217-775618F4C563}" dt="2025-03-11T21:54:59.805" v="18"/>
        <pc:sldMkLst>
          <pc:docMk/>
          <pc:sldMk cId="3967433191" sldId="584"/>
        </pc:sldMkLst>
      </pc:sldChg>
      <pc:sldChg chg="add">
        <pc:chgData name="Damian Gordon" userId="796278f3-970d-4a3b-8137-dc597a054133" providerId="ADAL" clId="{7C6E0DA7-BA88-4AB1-B217-775618F4C563}" dt="2025-03-11T21:54:59.805" v="18"/>
        <pc:sldMkLst>
          <pc:docMk/>
          <pc:sldMk cId="2054872730" sldId="585"/>
        </pc:sldMkLst>
      </pc:sldChg>
      <pc:sldChg chg="add">
        <pc:chgData name="Damian Gordon" userId="796278f3-970d-4a3b-8137-dc597a054133" providerId="ADAL" clId="{7C6E0DA7-BA88-4AB1-B217-775618F4C563}" dt="2025-03-11T21:54:59.805" v="18"/>
        <pc:sldMkLst>
          <pc:docMk/>
          <pc:sldMk cId="179399194" sldId="586"/>
        </pc:sldMkLst>
      </pc:sldChg>
      <pc:sldChg chg="add">
        <pc:chgData name="Damian Gordon" userId="796278f3-970d-4a3b-8137-dc597a054133" providerId="ADAL" clId="{7C6E0DA7-BA88-4AB1-B217-775618F4C563}" dt="2025-03-11T21:54:59.805" v="18"/>
        <pc:sldMkLst>
          <pc:docMk/>
          <pc:sldMk cId="588846548" sldId="587"/>
        </pc:sldMkLst>
      </pc:sldChg>
      <pc:sldChg chg="add">
        <pc:chgData name="Damian Gordon" userId="796278f3-970d-4a3b-8137-dc597a054133" providerId="ADAL" clId="{7C6E0DA7-BA88-4AB1-B217-775618F4C563}" dt="2025-03-11T21:54:59.805" v="18"/>
        <pc:sldMkLst>
          <pc:docMk/>
          <pc:sldMk cId="4035911803" sldId="588"/>
        </pc:sldMkLst>
      </pc:sldChg>
      <pc:sldChg chg="add">
        <pc:chgData name="Damian Gordon" userId="796278f3-970d-4a3b-8137-dc597a054133" providerId="ADAL" clId="{7C6E0DA7-BA88-4AB1-B217-775618F4C563}" dt="2025-03-11T21:54:59.805" v="18"/>
        <pc:sldMkLst>
          <pc:docMk/>
          <pc:sldMk cId="93479919" sldId="589"/>
        </pc:sldMkLst>
      </pc:sldChg>
      <pc:sldChg chg="add">
        <pc:chgData name="Damian Gordon" userId="796278f3-970d-4a3b-8137-dc597a054133" providerId="ADAL" clId="{7C6E0DA7-BA88-4AB1-B217-775618F4C563}" dt="2025-03-11T21:54:59.805" v="18"/>
        <pc:sldMkLst>
          <pc:docMk/>
          <pc:sldMk cId="375766642" sldId="590"/>
        </pc:sldMkLst>
      </pc:sldChg>
      <pc:sldChg chg="add">
        <pc:chgData name="Damian Gordon" userId="796278f3-970d-4a3b-8137-dc597a054133" providerId="ADAL" clId="{7C6E0DA7-BA88-4AB1-B217-775618F4C563}" dt="2025-03-11T21:54:59.805" v="18"/>
        <pc:sldMkLst>
          <pc:docMk/>
          <pc:sldMk cId="3586992438" sldId="591"/>
        </pc:sldMkLst>
      </pc:sldChg>
      <pc:sldChg chg="add">
        <pc:chgData name="Damian Gordon" userId="796278f3-970d-4a3b-8137-dc597a054133" providerId="ADAL" clId="{7C6E0DA7-BA88-4AB1-B217-775618F4C563}" dt="2025-03-11T21:54:59.805" v="18"/>
        <pc:sldMkLst>
          <pc:docMk/>
          <pc:sldMk cId="2075641895" sldId="592"/>
        </pc:sldMkLst>
      </pc:sldChg>
      <pc:sldChg chg="add">
        <pc:chgData name="Damian Gordon" userId="796278f3-970d-4a3b-8137-dc597a054133" providerId="ADAL" clId="{7C6E0DA7-BA88-4AB1-B217-775618F4C563}" dt="2025-03-11T21:54:59.805" v="18"/>
        <pc:sldMkLst>
          <pc:docMk/>
          <pc:sldMk cId="776592330" sldId="593"/>
        </pc:sldMkLst>
      </pc:sldChg>
      <pc:sldChg chg="add">
        <pc:chgData name="Damian Gordon" userId="796278f3-970d-4a3b-8137-dc597a054133" providerId="ADAL" clId="{7C6E0DA7-BA88-4AB1-B217-775618F4C563}" dt="2025-03-11T21:54:59.805" v="18"/>
        <pc:sldMkLst>
          <pc:docMk/>
          <pc:sldMk cId="2783423364" sldId="594"/>
        </pc:sldMkLst>
      </pc:sldChg>
      <pc:sldChg chg="modSp add mod">
        <pc:chgData name="Damian Gordon" userId="796278f3-970d-4a3b-8137-dc597a054133" providerId="ADAL" clId="{7C6E0DA7-BA88-4AB1-B217-775618F4C563}" dt="2025-03-11T23:12:50.335" v="199" actId="20577"/>
        <pc:sldMkLst>
          <pc:docMk/>
          <pc:sldMk cId="2818125233" sldId="595"/>
        </pc:sldMkLst>
        <pc:spChg chg="mod">
          <ac:chgData name="Damian Gordon" userId="796278f3-970d-4a3b-8137-dc597a054133" providerId="ADAL" clId="{7C6E0DA7-BA88-4AB1-B217-775618F4C563}" dt="2025-03-11T23:12:50.335" v="199" actId="20577"/>
          <ac:spMkLst>
            <pc:docMk/>
            <pc:sldMk cId="2818125233" sldId="595"/>
            <ac:spMk id="3" creationId="{EAEC2B18-EA1C-1141-7563-150C6DA8744F}"/>
          </ac:spMkLst>
        </pc:spChg>
      </pc:sldChg>
      <pc:sldChg chg="addSp delSp modSp add ord">
        <pc:chgData name="Damian Gordon" userId="796278f3-970d-4a3b-8137-dc597a054133" providerId="ADAL" clId="{7C6E0DA7-BA88-4AB1-B217-775618F4C563}" dt="2025-03-11T22:52:31.803" v="29"/>
        <pc:sldMkLst>
          <pc:docMk/>
          <pc:sldMk cId="1094910962" sldId="596"/>
        </pc:sldMkLst>
        <pc:picChg chg="add mod">
          <ac:chgData name="Damian Gordon" userId="796278f3-970d-4a3b-8137-dc597a054133" providerId="ADAL" clId="{7C6E0DA7-BA88-4AB1-B217-775618F4C563}" dt="2025-03-11T22:52:24.381" v="27" actId="1076"/>
          <ac:picMkLst>
            <pc:docMk/>
            <pc:sldMk cId="1094910962" sldId="596"/>
            <ac:picMk id="3" creationId="{B5FBA635-FC91-5369-421F-83D67E2E2D32}"/>
          </ac:picMkLst>
        </pc:picChg>
      </pc:sldChg>
      <pc:sldChg chg="addSp delSp modSp new mod">
        <pc:chgData name="Damian Gordon" userId="796278f3-970d-4a3b-8137-dc597a054133" providerId="ADAL" clId="{7C6E0DA7-BA88-4AB1-B217-775618F4C563}" dt="2025-03-11T22:55:16.663" v="95" actId="20577"/>
        <pc:sldMkLst>
          <pc:docMk/>
          <pc:sldMk cId="1525531238" sldId="597"/>
        </pc:sldMkLst>
        <pc:spChg chg="mod">
          <ac:chgData name="Damian Gordon" userId="796278f3-970d-4a3b-8137-dc597a054133" providerId="ADAL" clId="{7C6E0DA7-BA88-4AB1-B217-775618F4C563}" dt="2025-03-11T22:53:07.894" v="31"/>
          <ac:spMkLst>
            <pc:docMk/>
            <pc:sldMk cId="1525531238" sldId="597"/>
            <ac:spMk id="2" creationId="{17487790-9F1F-A7C2-8E3D-FFA6460B366C}"/>
          </ac:spMkLst>
        </pc:spChg>
        <pc:spChg chg="mod">
          <ac:chgData name="Damian Gordon" userId="796278f3-970d-4a3b-8137-dc597a054133" providerId="ADAL" clId="{7C6E0DA7-BA88-4AB1-B217-775618F4C563}" dt="2025-03-11T22:55:16.663" v="95" actId="20577"/>
          <ac:spMkLst>
            <pc:docMk/>
            <pc:sldMk cId="1525531238" sldId="597"/>
            <ac:spMk id="3" creationId="{5BF2D92D-406E-3895-B256-F3CCED65160D}"/>
          </ac:spMkLst>
        </pc:spChg>
        <pc:picChg chg="add mod">
          <ac:chgData name="Damian Gordon" userId="796278f3-970d-4a3b-8137-dc597a054133" providerId="ADAL" clId="{7C6E0DA7-BA88-4AB1-B217-775618F4C563}" dt="2025-03-11T22:53:28.909" v="35" actId="1076"/>
          <ac:picMkLst>
            <pc:docMk/>
            <pc:sldMk cId="1525531238" sldId="597"/>
            <ac:picMk id="2050" creationId="{6C29B178-26FD-44F7-0DE4-54421D4052CE}"/>
          </ac:picMkLst>
        </pc:picChg>
      </pc:sldChg>
      <pc:sldChg chg="addSp delSp modSp add del mod">
        <pc:chgData name="Damian Gordon" userId="796278f3-970d-4a3b-8137-dc597a054133" providerId="ADAL" clId="{7C6E0DA7-BA88-4AB1-B217-775618F4C563}" dt="2025-03-11T22:58:06.479" v="102" actId="47"/>
        <pc:sldMkLst>
          <pc:docMk/>
          <pc:sldMk cId="827445163" sldId="598"/>
        </pc:sldMkLst>
      </pc:sldChg>
      <pc:sldChg chg="addSp delSp modSp new mod">
        <pc:chgData name="Damian Gordon" userId="796278f3-970d-4a3b-8137-dc597a054133" providerId="ADAL" clId="{7C6E0DA7-BA88-4AB1-B217-775618F4C563}" dt="2025-03-11T23:00:46.605" v="123" actId="14100"/>
        <pc:sldMkLst>
          <pc:docMk/>
          <pc:sldMk cId="3423768821" sldId="599"/>
        </pc:sldMkLst>
        <pc:spChg chg="mod">
          <ac:chgData name="Damian Gordon" userId="796278f3-970d-4a3b-8137-dc597a054133" providerId="ADAL" clId="{7C6E0DA7-BA88-4AB1-B217-775618F4C563}" dt="2025-03-11T22:58:04.062" v="101"/>
          <ac:spMkLst>
            <pc:docMk/>
            <pc:sldMk cId="3423768821" sldId="599"/>
            <ac:spMk id="2" creationId="{450689C3-9009-0F14-A06D-D2B62014961C}"/>
          </ac:spMkLst>
        </pc:spChg>
        <pc:spChg chg="mod">
          <ac:chgData name="Damian Gordon" userId="796278f3-970d-4a3b-8137-dc597a054133" providerId="ADAL" clId="{7C6E0DA7-BA88-4AB1-B217-775618F4C563}" dt="2025-03-11T22:58:53.275" v="108" actId="14100"/>
          <ac:spMkLst>
            <pc:docMk/>
            <pc:sldMk cId="3423768821" sldId="599"/>
            <ac:spMk id="3" creationId="{609574FC-29BC-557B-A501-7CF21A63211A}"/>
          </ac:spMkLst>
        </pc:spChg>
        <pc:picChg chg="add mod">
          <ac:chgData name="Damian Gordon" userId="796278f3-970d-4a3b-8137-dc597a054133" providerId="ADAL" clId="{7C6E0DA7-BA88-4AB1-B217-775618F4C563}" dt="2025-03-11T23:00:46.605" v="123" actId="14100"/>
          <ac:picMkLst>
            <pc:docMk/>
            <pc:sldMk cId="3423768821" sldId="599"/>
            <ac:picMk id="8" creationId="{F1DF53E8-D362-E936-864D-EE7063D62507}"/>
          </ac:picMkLst>
        </pc:picChg>
        <pc:picChg chg="add mod">
          <ac:chgData name="Damian Gordon" userId="796278f3-970d-4a3b-8137-dc597a054133" providerId="ADAL" clId="{7C6E0DA7-BA88-4AB1-B217-775618F4C563}" dt="2025-03-11T23:00:25.524" v="118" actId="1076"/>
          <ac:picMkLst>
            <pc:docMk/>
            <pc:sldMk cId="3423768821" sldId="599"/>
            <ac:picMk id="3076" creationId="{711D128F-BB3C-FD9C-A673-DA98DF965BD9}"/>
          </ac:picMkLst>
        </pc:picChg>
      </pc:sldChg>
      <pc:sldChg chg="addSp delSp modSp add mod modClrScheme chgLayout">
        <pc:chgData name="Damian Gordon" userId="796278f3-970d-4a3b-8137-dc597a054133" providerId="ADAL" clId="{7C6E0DA7-BA88-4AB1-B217-775618F4C563}" dt="2025-03-11T23:05:37.989" v="141" actId="1076"/>
        <pc:sldMkLst>
          <pc:docMk/>
          <pc:sldMk cId="2033354507" sldId="600"/>
        </pc:sldMkLst>
        <pc:spChg chg="mod ord">
          <ac:chgData name="Damian Gordon" userId="796278f3-970d-4a3b-8137-dc597a054133" providerId="ADAL" clId="{7C6E0DA7-BA88-4AB1-B217-775618F4C563}" dt="2025-03-11T23:01:11.821" v="127" actId="700"/>
          <ac:spMkLst>
            <pc:docMk/>
            <pc:sldMk cId="2033354507" sldId="600"/>
            <ac:spMk id="2" creationId="{C2370C75-2001-D7B8-19F1-97935C2D133E}"/>
          </ac:spMkLst>
        </pc:spChg>
        <pc:spChg chg="add mod ord">
          <ac:chgData name="Damian Gordon" userId="796278f3-970d-4a3b-8137-dc597a054133" providerId="ADAL" clId="{7C6E0DA7-BA88-4AB1-B217-775618F4C563}" dt="2025-03-11T23:01:31.112" v="129"/>
          <ac:spMkLst>
            <pc:docMk/>
            <pc:sldMk cId="2033354507" sldId="600"/>
            <ac:spMk id="6" creationId="{8B739163-9E10-D94D-1B7F-E81EB5576698}"/>
          </ac:spMkLst>
        </pc:spChg>
        <pc:picChg chg="add mod">
          <ac:chgData name="Damian Gordon" userId="796278f3-970d-4a3b-8137-dc597a054133" providerId="ADAL" clId="{7C6E0DA7-BA88-4AB1-B217-775618F4C563}" dt="2025-03-11T23:05:32.055" v="139" actId="1076"/>
          <ac:picMkLst>
            <pc:docMk/>
            <pc:sldMk cId="2033354507" sldId="600"/>
            <ac:picMk id="9" creationId="{65D6D06D-54B0-6363-9835-373AF2A29BFE}"/>
          </ac:picMkLst>
        </pc:picChg>
        <pc:picChg chg="add mod">
          <ac:chgData name="Damian Gordon" userId="796278f3-970d-4a3b-8137-dc597a054133" providerId="ADAL" clId="{7C6E0DA7-BA88-4AB1-B217-775618F4C563}" dt="2025-03-11T23:05:37.989" v="141" actId="1076"/>
          <ac:picMkLst>
            <pc:docMk/>
            <pc:sldMk cId="2033354507" sldId="600"/>
            <ac:picMk id="4100" creationId="{FC4DB093-183C-6759-B392-8E6986273A4D}"/>
          </ac:picMkLst>
        </pc:picChg>
      </pc:sldChg>
      <pc:sldChg chg="addSp delSp modSp add mod modClrScheme chgLayout">
        <pc:chgData name="Damian Gordon" userId="796278f3-970d-4a3b-8137-dc597a054133" providerId="ADAL" clId="{7C6E0DA7-BA88-4AB1-B217-775618F4C563}" dt="2025-03-11T23:11:06.287" v="191" actId="20577"/>
        <pc:sldMkLst>
          <pc:docMk/>
          <pc:sldMk cId="561044193" sldId="601"/>
        </pc:sldMkLst>
        <pc:spChg chg="mod ord">
          <ac:chgData name="Damian Gordon" userId="796278f3-970d-4a3b-8137-dc597a054133" providerId="ADAL" clId="{7C6E0DA7-BA88-4AB1-B217-775618F4C563}" dt="2025-03-11T23:06:54.633" v="145" actId="700"/>
          <ac:spMkLst>
            <pc:docMk/>
            <pc:sldMk cId="561044193" sldId="601"/>
            <ac:spMk id="2" creationId="{E1F39D2E-2E78-2BEC-A01B-74C2403E8DA8}"/>
          </ac:spMkLst>
        </pc:spChg>
        <pc:spChg chg="add mod ord">
          <ac:chgData name="Damian Gordon" userId="796278f3-970d-4a3b-8137-dc597a054133" providerId="ADAL" clId="{7C6E0DA7-BA88-4AB1-B217-775618F4C563}" dt="2025-03-11T23:11:06.287" v="191" actId="20577"/>
          <ac:spMkLst>
            <pc:docMk/>
            <pc:sldMk cId="561044193" sldId="601"/>
            <ac:spMk id="6" creationId="{94BE0B33-5145-4F61-DDE8-F88E48E2A479}"/>
          </ac:spMkLst>
        </pc:spChg>
        <pc:picChg chg="add mod">
          <ac:chgData name="Damian Gordon" userId="796278f3-970d-4a3b-8137-dc597a054133" providerId="ADAL" clId="{7C6E0DA7-BA88-4AB1-B217-775618F4C563}" dt="2025-03-11T23:07:48.550" v="151" actId="1076"/>
          <ac:picMkLst>
            <pc:docMk/>
            <pc:sldMk cId="561044193" sldId="601"/>
            <ac:picMk id="9" creationId="{5471C2BA-AC51-3BB4-354C-2CB4968066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20/03/2025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6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6234422" y="417384"/>
            <a:ext cx="5389888" cy="1297115"/>
          </a:xfrm>
        </p:spPr>
        <p:txBody>
          <a:bodyPr anchor="t">
            <a:noAutofit/>
          </a:bodyPr>
          <a:lstStyle/>
          <a:p>
            <a:r>
              <a:rPr lang="en-IE" sz="4000" b="1" dirty="0">
                <a:solidFill>
                  <a:schemeClr val="tx2"/>
                </a:solidFill>
              </a:rPr>
              <a:t>History of</a:t>
            </a:r>
            <a:br>
              <a:rPr lang="en-IE" sz="4000" b="1" dirty="0">
                <a:solidFill>
                  <a:schemeClr val="tx2"/>
                </a:solidFill>
              </a:rPr>
            </a:br>
            <a:r>
              <a:rPr lang="en-IE" sz="4000" b="1" dirty="0">
                <a:solidFill>
                  <a:schemeClr val="tx2"/>
                </a:solidFill>
              </a:rPr>
              <a:t>Artificial Neural Networks</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7151036" y="4389119"/>
            <a:ext cx="4805691" cy="838831"/>
          </a:xfrm>
        </p:spPr>
        <p:txBody>
          <a:bodyPr anchor="b">
            <a:normAutofit lnSpcReduction="10000"/>
          </a:bodyPr>
          <a:lstStyle/>
          <a:p>
            <a:pPr algn="l"/>
            <a:endParaRPr lang="en-IE" sz="2000" b="1" dirty="0">
              <a:solidFill>
                <a:schemeClr val="tx2"/>
              </a:solidFill>
            </a:endParaRPr>
          </a:p>
          <a:p>
            <a:pPr algn="l"/>
            <a:r>
              <a:rPr lang="en-IE" sz="2800" b="1" i="1" dirty="0">
                <a:solidFill>
                  <a:schemeClr val="tx2"/>
                </a:solidFill>
              </a:rPr>
              <a:t>Damian Gordon</a:t>
            </a:r>
          </a:p>
        </p:txBody>
      </p:sp>
      <p:pic>
        <p:nvPicPr>
          <p:cNvPr id="7" name="Graphic 6" descr="Head with Gears">
            <a:extLst>
              <a:ext uri="{FF2B5EF4-FFF2-40B4-BE49-F238E27FC236}">
                <a16:creationId xmlns:a16="http://schemas.microsoft.com/office/drawing/2014/main" id="{64C2C406-7B0B-4FE0-4F1F-B23CA31FF2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14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nodeType="withEffect">
                                  <p:stCondLst>
                                    <p:cond delay="500"/>
                                  </p:stCondLst>
                                  <p:iterate>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ABE8-F65A-4A9F-89BC-06C3A8D9D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77A16-7C06-95AD-5778-2F56B62F952D}"/>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9486F9BC-78F2-FBDA-E9C2-46182C267E76}"/>
              </a:ext>
            </a:extLst>
          </p:cNvPr>
          <p:cNvSpPr>
            <a:spLocks noGrp="1"/>
          </p:cNvSpPr>
          <p:nvPr>
            <p:ph idx="1"/>
          </p:nvPr>
        </p:nvSpPr>
        <p:spPr/>
        <p:txBody>
          <a:bodyPr>
            <a:normAutofit/>
          </a:bodyPr>
          <a:lstStyle/>
          <a:p>
            <a:r>
              <a:rPr lang="en-US" sz="3600" dirty="0"/>
              <a:t>In their paper they considered the question of whether the nervous system could be considered a kind of universal computing device.</a:t>
            </a:r>
          </a:p>
          <a:p>
            <a:r>
              <a:rPr lang="en-US" sz="3600" dirty="0"/>
              <a:t>Their work led to the development of two distinct fields of research:</a:t>
            </a:r>
          </a:p>
          <a:p>
            <a:pPr marL="971550" lvl="1" indent="-514350">
              <a:buFont typeface="+mj-lt"/>
              <a:buAutoNum type="arabicPeriod"/>
            </a:pPr>
            <a:r>
              <a:rPr lang="en-IE" sz="3200" dirty="0"/>
              <a:t>Artificial neural networks</a:t>
            </a:r>
          </a:p>
          <a:p>
            <a:pPr marL="971550" lvl="1" indent="-514350">
              <a:buFont typeface="+mj-lt"/>
              <a:buAutoNum type="arabicPeriod"/>
            </a:pPr>
            <a:r>
              <a:rPr lang="en-IE" sz="3200" dirty="0"/>
              <a:t>Computational neuroscience.</a:t>
            </a:r>
          </a:p>
        </p:txBody>
      </p:sp>
      <p:grpSp>
        <p:nvGrpSpPr>
          <p:cNvPr id="4" name="Group 3">
            <a:extLst>
              <a:ext uri="{FF2B5EF4-FFF2-40B4-BE49-F238E27FC236}">
                <a16:creationId xmlns:a16="http://schemas.microsoft.com/office/drawing/2014/main" id="{E1CE41E4-5771-9A98-D5DF-3975ED31EA5F}"/>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F86D7B28-5357-D47A-634A-BC0BE63CA88B}"/>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9F10645C-BFA5-6E75-9420-7F0E891EA708}"/>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C3D135B7-A7B1-3600-A1DB-B9AA0973A076}"/>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5829AD29-FE3B-E4C6-67F9-01912DC46C76}"/>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87C15E-C023-2DE7-F469-3BBE31968CAA}"/>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9668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54E1-8F21-5A14-A3A5-2A39F77C5869}"/>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18C68A1F-57E0-76CE-340F-20C2A2588F03}"/>
              </a:ext>
            </a:extLst>
          </p:cNvPr>
          <p:cNvSpPr>
            <a:spLocks noGrp="1"/>
          </p:cNvSpPr>
          <p:nvPr>
            <p:ph idx="1"/>
          </p:nvPr>
        </p:nvSpPr>
        <p:spPr/>
        <p:txBody>
          <a:bodyPr>
            <a:normAutofit/>
          </a:bodyPr>
          <a:lstStyle/>
          <a:p>
            <a:r>
              <a:rPr lang="en-US" sz="3600" dirty="0"/>
              <a:t>This paper presented the first mathematical model of a neural network, now referred to as the </a:t>
            </a:r>
            <a:r>
              <a:rPr lang="en-US" sz="3600" b="1" i="1" dirty="0"/>
              <a:t>McCulloch-Pitts (M-P) neuron</a:t>
            </a:r>
            <a:r>
              <a:rPr lang="en-US" sz="3600" dirty="0"/>
              <a:t>.</a:t>
            </a:r>
          </a:p>
          <a:p>
            <a:r>
              <a:rPr lang="en-US" sz="3600" dirty="0"/>
              <a:t>In it is described how networks of simple neurons could perform logical operations (AND, OR, NOT). </a:t>
            </a:r>
          </a:p>
          <a:p>
            <a:r>
              <a:rPr lang="en-US" sz="3600" dirty="0"/>
              <a:t>It also demonstrated that neural networks could, in theory, perform any computable function, making them Turing complete.</a:t>
            </a:r>
            <a:endParaRPr lang="en-IE" sz="3200" dirty="0"/>
          </a:p>
        </p:txBody>
      </p:sp>
      <p:grpSp>
        <p:nvGrpSpPr>
          <p:cNvPr id="4" name="Group 3">
            <a:extLst>
              <a:ext uri="{FF2B5EF4-FFF2-40B4-BE49-F238E27FC236}">
                <a16:creationId xmlns:a16="http://schemas.microsoft.com/office/drawing/2014/main" id="{970260E6-1A94-7260-0CA2-639ED86DA199}"/>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08FAE991-B01F-4ECF-CB46-6A450200F37F}"/>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04160475-5000-3E80-52DD-7395FED33DEB}"/>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A7C87E7E-4A1D-8317-2713-63A665940C59}"/>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F656A40D-2DFA-A46A-2AF1-C4A2C065C2F3}"/>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A7AF8F6-8837-8EC2-AF56-9EEF7CB63E1E}"/>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9052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27E0-B016-75A9-DAE7-A5334F5C0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8A94F-08D2-9F76-8C0A-1572A617357A}"/>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13E1DF77-8CE3-8D62-A31E-B4B92413C8CD}"/>
              </a:ext>
            </a:extLst>
          </p:cNvPr>
          <p:cNvSpPr>
            <a:spLocks noGrp="1"/>
          </p:cNvSpPr>
          <p:nvPr>
            <p:ph idx="1"/>
          </p:nvPr>
        </p:nvSpPr>
        <p:spPr/>
        <p:txBody>
          <a:bodyPr>
            <a:normAutofit/>
          </a:bodyPr>
          <a:lstStyle/>
          <a:p>
            <a:r>
              <a:rPr lang="en-US" sz="3600" dirty="0"/>
              <a:t>The paper also creates the foundations for Computational neuroscience. It argues that the brain can be modeled as a computational system, which is the basis of computational neuroscience. </a:t>
            </a:r>
          </a:p>
          <a:p>
            <a:r>
              <a:rPr lang="en-US" sz="3600" dirty="0"/>
              <a:t>This helped shape the connectionist view of cognition, which influenced cognitive science.</a:t>
            </a:r>
            <a:endParaRPr lang="en-IE" sz="3600" dirty="0"/>
          </a:p>
        </p:txBody>
      </p:sp>
      <p:grpSp>
        <p:nvGrpSpPr>
          <p:cNvPr id="4" name="Group 3">
            <a:extLst>
              <a:ext uri="{FF2B5EF4-FFF2-40B4-BE49-F238E27FC236}">
                <a16:creationId xmlns:a16="http://schemas.microsoft.com/office/drawing/2014/main" id="{0B3A074B-6E84-F26A-AA6E-ADAD4C4762AF}"/>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667F0E04-90C6-ADBA-341F-61551E6DBF71}"/>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9BDFA6B2-9B80-E146-4AEE-E49E8785226D}"/>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E4C57A03-227F-AA65-8705-67BDEF017596}"/>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B9471BE3-80F0-87C0-8C86-53CDF0F039E4}"/>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F2261D1-F437-E360-B1C9-AB1F4C8A6F14}"/>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62854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DA535-7EFC-225A-1574-338BEBAAE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5B8AA-165F-3655-5A74-D61F55891AE4}"/>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542AB842-E5C0-58D2-09C6-9EC5E2DA84DA}"/>
              </a:ext>
            </a:extLst>
          </p:cNvPr>
          <p:cNvSpPr>
            <a:spLocks noGrp="1"/>
          </p:cNvSpPr>
          <p:nvPr>
            <p:ph idx="1"/>
          </p:nvPr>
        </p:nvSpPr>
        <p:spPr>
          <a:xfrm>
            <a:off x="838200" y="1825625"/>
            <a:ext cx="6225540" cy="4351338"/>
          </a:xfrm>
        </p:spPr>
        <p:txBody>
          <a:bodyPr>
            <a:normAutofit lnSpcReduction="10000"/>
          </a:bodyPr>
          <a:lstStyle/>
          <a:p>
            <a:r>
              <a:rPr lang="en-US" sz="3600" dirty="0"/>
              <a:t>Before we move onto a new topic, I want to describe a little bit about the life of Walter Pitts.</a:t>
            </a:r>
          </a:p>
          <a:p>
            <a:r>
              <a:rPr lang="en-US" sz="3600" dirty="0"/>
              <a:t>He taught himself logic and mathematics as a child and became a proficient reader in several languages, including Greek and Latin.</a:t>
            </a:r>
            <a:endParaRPr lang="en-IE" sz="3600" dirty="0"/>
          </a:p>
        </p:txBody>
      </p:sp>
      <p:pic>
        <p:nvPicPr>
          <p:cNvPr id="5122" name="Picture 2" descr="How a frog's eye robbed us of a genius's AI masterwork | New ...">
            <a:extLst>
              <a:ext uri="{FF2B5EF4-FFF2-40B4-BE49-F238E27FC236}">
                <a16:creationId xmlns:a16="http://schemas.microsoft.com/office/drawing/2014/main" id="{9DA501D1-27DB-204D-48D0-A4AA55F9A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290" y="1371600"/>
            <a:ext cx="43053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018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3A82F-B009-4225-6E54-135FDC485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8E9B7-85C5-C329-EE60-C26AB1AD44C7}"/>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32B129D0-6601-C2B4-3973-6AE2D6299265}"/>
              </a:ext>
            </a:extLst>
          </p:cNvPr>
          <p:cNvSpPr>
            <a:spLocks noGrp="1"/>
          </p:cNvSpPr>
          <p:nvPr>
            <p:ph idx="1"/>
          </p:nvPr>
        </p:nvSpPr>
        <p:spPr>
          <a:xfrm>
            <a:off x="838200" y="1825625"/>
            <a:ext cx="6225540" cy="4351338"/>
          </a:xfrm>
        </p:spPr>
        <p:txBody>
          <a:bodyPr>
            <a:normAutofit/>
          </a:bodyPr>
          <a:lstStyle/>
          <a:p>
            <a:r>
              <a:rPr lang="en-US" sz="3600" dirty="0"/>
              <a:t>At the age of 12 he sent a letter to Bertrand Russell pointing out what he considered serious problems in his works.</a:t>
            </a:r>
          </a:p>
          <a:p>
            <a:r>
              <a:rPr lang="en-US" sz="3600" dirty="0"/>
              <a:t>At age 15 he left home to study.</a:t>
            </a:r>
            <a:endParaRPr lang="en-IE" sz="3600" dirty="0"/>
          </a:p>
        </p:txBody>
      </p:sp>
      <p:pic>
        <p:nvPicPr>
          <p:cNvPr id="5122" name="Picture 2" descr="How a frog's eye robbed us of a genius's AI masterwork | New ...">
            <a:extLst>
              <a:ext uri="{FF2B5EF4-FFF2-40B4-BE49-F238E27FC236}">
                <a16:creationId xmlns:a16="http://schemas.microsoft.com/office/drawing/2014/main" id="{3857C4C2-4674-769B-9EC9-2522D844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290" y="1371600"/>
            <a:ext cx="43053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562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E3E37-F78E-37FE-96D6-6CCB6EEA4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8E230-A807-F00B-D102-F225B9F4B5E2}"/>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227B758B-10A0-3C56-2B7A-4F45BFA9B87D}"/>
              </a:ext>
            </a:extLst>
          </p:cNvPr>
          <p:cNvSpPr>
            <a:spLocks noGrp="1"/>
          </p:cNvSpPr>
          <p:nvPr>
            <p:ph idx="1"/>
          </p:nvPr>
        </p:nvSpPr>
        <p:spPr>
          <a:xfrm>
            <a:off x="838200" y="1825625"/>
            <a:ext cx="6225540" cy="4351338"/>
          </a:xfrm>
        </p:spPr>
        <p:txBody>
          <a:bodyPr>
            <a:normAutofit/>
          </a:bodyPr>
          <a:lstStyle/>
          <a:p>
            <a:r>
              <a:rPr lang="en-US" sz="3600" dirty="0"/>
              <a:t>He was homeless and without income for several years, but during that time he was hanging around universities collaborating with some of the leading researchers in the US, who assumed he was a student.</a:t>
            </a:r>
            <a:endParaRPr lang="en-IE" sz="3600" dirty="0"/>
          </a:p>
        </p:txBody>
      </p:sp>
      <p:pic>
        <p:nvPicPr>
          <p:cNvPr id="5122" name="Picture 2" descr="How a frog's eye robbed us of a genius's AI masterwork | New ...">
            <a:extLst>
              <a:ext uri="{FF2B5EF4-FFF2-40B4-BE49-F238E27FC236}">
                <a16:creationId xmlns:a16="http://schemas.microsoft.com/office/drawing/2014/main" id="{1458CC41-F5A5-6C3C-ECDF-E0BC3D15B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290" y="1371600"/>
            <a:ext cx="43053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89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5D5F3-6758-C2ED-76CA-3FF3AD85B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FF75A-8AE1-D52B-E29D-9A295EC2B79B}"/>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891CEDA5-8051-B5E8-FDDF-D3E93EB441D9}"/>
              </a:ext>
            </a:extLst>
          </p:cNvPr>
          <p:cNvSpPr>
            <a:spLocks noGrp="1"/>
          </p:cNvSpPr>
          <p:nvPr>
            <p:ph idx="1"/>
          </p:nvPr>
        </p:nvSpPr>
        <p:spPr>
          <a:xfrm>
            <a:off x="838200" y="1825625"/>
            <a:ext cx="6225540" cy="4351338"/>
          </a:xfrm>
        </p:spPr>
        <p:txBody>
          <a:bodyPr>
            <a:normAutofit/>
          </a:bodyPr>
          <a:lstStyle/>
          <a:p>
            <a:r>
              <a:rPr lang="en-US" sz="3600" dirty="0"/>
              <a:t>In 1941 Warren McCulloch took a position as professor of psychiatry at the University of Illinois at Chicago, and in early 1942 he invited Pitts, who was still homeless, to live with his family.</a:t>
            </a:r>
            <a:endParaRPr lang="en-IE" sz="3600" dirty="0"/>
          </a:p>
        </p:txBody>
      </p:sp>
      <p:pic>
        <p:nvPicPr>
          <p:cNvPr id="5122" name="Picture 2" descr="How a frog's eye robbed us of a genius's AI masterwork | New ...">
            <a:extLst>
              <a:ext uri="{FF2B5EF4-FFF2-40B4-BE49-F238E27FC236}">
                <a16:creationId xmlns:a16="http://schemas.microsoft.com/office/drawing/2014/main" id="{04F45881-29B7-897B-3503-B7C07307C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290" y="1371600"/>
            <a:ext cx="43053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802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1FCD-BB97-B441-33C6-6243D2349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9E139-6C5E-FE45-1F4D-CDAF3B7B47EC}"/>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CD08F8A8-C342-BAAD-1E7A-38E096B917C1}"/>
              </a:ext>
            </a:extLst>
          </p:cNvPr>
          <p:cNvSpPr>
            <a:spLocks noGrp="1"/>
          </p:cNvSpPr>
          <p:nvPr>
            <p:ph idx="1"/>
          </p:nvPr>
        </p:nvSpPr>
        <p:spPr>
          <a:xfrm>
            <a:off x="838200" y="1825625"/>
            <a:ext cx="6225540" cy="4351338"/>
          </a:xfrm>
        </p:spPr>
        <p:txBody>
          <a:bodyPr>
            <a:normAutofit lnSpcReduction="10000"/>
          </a:bodyPr>
          <a:lstStyle/>
          <a:p>
            <a:r>
              <a:rPr lang="en-US" sz="3600" dirty="0"/>
              <a:t>In the evenings, McCulloch and Pitts considered the questions explored in their paper. After five years of unofficial studies, the University of Chicago awarded Pitts an Associate of Arts for his work on the paper.</a:t>
            </a:r>
            <a:endParaRPr lang="en-IE" sz="3600" dirty="0"/>
          </a:p>
        </p:txBody>
      </p:sp>
      <p:pic>
        <p:nvPicPr>
          <p:cNvPr id="5122" name="Picture 2" descr="How a frog's eye robbed us of a genius's AI masterwork | New ...">
            <a:extLst>
              <a:ext uri="{FF2B5EF4-FFF2-40B4-BE49-F238E27FC236}">
                <a16:creationId xmlns:a16="http://schemas.microsoft.com/office/drawing/2014/main" id="{1F5D0CF6-BA96-0E16-1CE6-A5F49C9F5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290" y="1371600"/>
            <a:ext cx="43053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950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6DAE4-A957-30FD-5B07-F02808875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68B567-8DE0-3E9D-6479-7951FE46D9FE}"/>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E5B0956C-52A4-163B-95F8-04A5D9090144}"/>
              </a:ext>
            </a:extLst>
          </p:cNvPr>
          <p:cNvSpPr>
            <a:spLocks noGrp="1"/>
          </p:cNvSpPr>
          <p:nvPr>
            <p:ph idx="1"/>
          </p:nvPr>
        </p:nvSpPr>
        <p:spPr>
          <a:xfrm>
            <a:off x="838200" y="1825625"/>
            <a:ext cx="6225540" cy="4351338"/>
          </a:xfrm>
        </p:spPr>
        <p:txBody>
          <a:bodyPr>
            <a:normAutofit lnSpcReduction="10000"/>
          </a:bodyPr>
          <a:lstStyle/>
          <a:p>
            <a:r>
              <a:rPr lang="en-US" sz="3600" dirty="0"/>
              <a:t>In 1943, Pitts met Norbert Wiener at the Massachusetts Institute of Technology. At their first meeting, where they discussed Wiener's proof of the ergodic theorem, it went so well that Pitts moved to Greater Boston to work with Wiener.</a:t>
            </a:r>
            <a:endParaRPr lang="en-IE" sz="3600" dirty="0"/>
          </a:p>
        </p:txBody>
      </p:sp>
      <p:pic>
        <p:nvPicPr>
          <p:cNvPr id="5122" name="Picture 2" descr="How a frog's eye robbed us of a genius's AI masterwork | New ...">
            <a:extLst>
              <a:ext uri="{FF2B5EF4-FFF2-40B4-BE49-F238E27FC236}">
                <a16:creationId xmlns:a16="http://schemas.microsoft.com/office/drawing/2014/main" id="{34AC7A56-ECE8-0889-C230-DD06149F9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290" y="1371600"/>
            <a:ext cx="43053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332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Head with Gears">
            <a:extLst>
              <a:ext uri="{FF2B5EF4-FFF2-40B4-BE49-F238E27FC236}">
                <a16:creationId xmlns:a16="http://schemas.microsoft.com/office/drawing/2014/main" id="{DFFB40E4-183A-5644-4034-293A435985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1">
            <a:extLst>
              <a:ext uri="{FF2B5EF4-FFF2-40B4-BE49-F238E27FC236}">
                <a16:creationId xmlns:a16="http://schemas.microsoft.com/office/drawing/2014/main" id="{933075ED-F204-502C-6514-0BE020AA9665}"/>
              </a:ext>
            </a:extLst>
          </p:cNvPr>
          <p:cNvSpPr txBox="1">
            <a:spLocks/>
          </p:cNvSpPr>
          <p:nvPr/>
        </p:nvSpPr>
        <p:spPr>
          <a:xfrm>
            <a:off x="4400550" y="723878"/>
            <a:ext cx="7623810" cy="140144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222222"/>
                </a:solidFill>
                <a:latin typeface="Arial" panose="020B0604020202020204" pitchFamily="34" charset="0"/>
              </a:rPr>
              <a:t>Hebbian Learning</a:t>
            </a:r>
            <a:endParaRPr lang="en-IE" sz="4400" b="1" dirty="0">
              <a:solidFill>
                <a:schemeClr val="tx2"/>
              </a:solidFill>
            </a:endParaRPr>
          </a:p>
        </p:txBody>
      </p:sp>
    </p:spTree>
    <p:extLst>
      <p:ext uri="{BB962C8B-B14F-4D97-AF65-F5344CB8AC3E}">
        <p14:creationId xmlns:p14="http://schemas.microsoft.com/office/powerpoint/2010/main" val="52398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Contents</a:t>
            </a:r>
          </a:p>
        </p:txBody>
      </p:sp>
      <p:sp>
        <p:nvSpPr>
          <p:cNvPr id="3" name="Content Placeholder 2">
            <a:extLst>
              <a:ext uri="{FF2B5EF4-FFF2-40B4-BE49-F238E27FC236}">
                <a16:creationId xmlns:a16="http://schemas.microsoft.com/office/drawing/2014/main" id="{65FB7804-9015-5659-EC51-9C9121E7260E}"/>
              </a:ext>
            </a:extLst>
          </p:cNvPr>
          <p:cNvSpPr>
            <a:spLocks noGrp="1"/>
          </p:cNvSpPr>
          <p:nvPr>
            <p:ph idx="1"/>
          </p:nvPr>
        </p:nvSpPr>
        <p:spPr/>
        <p:txBody>
          <a:bodyPr>
            <a:normAutofit fontScale="70000" lnSpcReduction="20000"/>
          </a:bodyPr>
          <a:lstStyle/>
          <a:p>
            <a:r>
              <a:rPr lang="en-IE" sz="4000" dirty="0"/>
              <a:t>1943: McCulloch-Pitts Networks</a:t>
            </a:r>
          </a:p>
          <a:p>
            <a:r>
              <a:rPr lang="en-IE" sz="4000" dirty="0"/>
              <a:t>1949: Hebbian Learning</a:t>
            </a:r>
          </a:p>
          <a:p>
            <a:r>
              <a:rPr lang="en-IE" sz="4000" dirty="0"/>
              <a:t>1957: </a:t>
            </a:r>
            <a:r>
              <a:rPr lang="en-IE" sz="4000" dirty="0" err="1"/>
              <a:t>Perceptrons</a:t>
            </a:r>
            <a:endParaRPr lang="en-IE" sz="4000" dirty="0"/>
          </a:p>
          <a:p>
            <a:r>
              <a:rPr lang="en-IE" sz="4000" dirty="0"/>
              <a:t>1962: The Backpropagation Algorithm</a:t>
            </a:r>
          </a:p>
          <a:p>
            <a:r>
              <a:rPr lang="en-IE" sz="4000" dirty="0"/>
              <a:t>1982: Hopfield Networks</a:t>
            </a:r>
          </a:p>
          <a:p>
            <a:r>
              <a:rPr lang="en-IE" sz="4000" dirty="0"/>
              <a:t>1987: Adaptive Resonance Theory</a:t>
            </a:r>
          </a:p>
          <a:p>
            <a:r>
              <a:rPr lang="en-IE" sz="4000" dirty="0"/>
              <a:t>1989: Convolutional Neural Network</a:t>
            </a:r>
          </a:p>
          <a:p>
            <a:r>
              <a:rPr lang="en-IE" sz="4000" dirty="0"/>
              <a:t>1993: Recurrent Neural Networks</a:t>
            </a:r>
          </a:p>
          <a:p>
            <a:r>
              <a:rPr lang="en-IE" sz="4000" dirty="0"/>
              <a:t>1997: Long Short-Term Memory Networks</a:t>
            </a:r>
          </a:p>
          <a:p>
            <a:r>
              <a:rPr lang="en-IE" sz="4000" dirty="0"/>
              <a:t>2014: Generative Adversarial Networks</a:t>
            </a:r>
          </a:p>
        </p:txBody>
      </p:sp>
    </p:spTree>
    <p:extLst>
      <p:ext uri="{BB962C8B-B14F-4D97-AF65-F5344CB8AC3E}">
        <p14:creationId xmlns:p14="http://schemas.microsoft.com/office/powerpoint/2010/main" val="321388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FD15-6DA3-7E77-A805-AAE6724EB819}"/>
              </a:ext>
            </a:extLst>
          </p:cNvPr>
          <p:cNvSpPr>
            <a:spLocks noGrp="1"/>
          </p:cNvSpPr>
          <p:nvPr>
            <p:ph type="title"/>
          </p:nvPr>
        </p:nvSpPr>
        <p:spPr/>
        <p:txBody>
          <a:bodyPr/>
          <a:lstStyle/>
          <a:p>
            <a:r>
              <a:rPr lang="en-IE" dirty="0"/>
              <a:t>Hebbian Learning</a:t>
            </a:r>
          </a:p>
        </p:txBody>
      </p:sp>
      <p:sp>
        <p:nvSpPr>
          <p:cNvPr id="3" name="Content Placeholder 2">
            <a:extLst>
              <a:ext uri="{FF2B5EF4-FFF2-40B4-BE49-F238E27FC236}">
                <a16:creationId xmlns:a16="http://schemas.microsoft.com/office/drawing/2014/main" id="{BB135C48-B05A-9800-591F-63E2F3F9FA2C}"/>
              </a:ext>
            </a:extLst>
          </p:cNvPr>
          <p:cNvSpPr>
            <a:spLocks noGrp="1"/>
          </p:cNvSpPr>
          <p:nvPr>
            <p:ph sz="half" idx="1"/>
          </p:nvPr>
        </p:nvSpPr>
        <p:spPr/>
        <p:txBody>
          <a:bodyPr>
            <a:normAutofit/>
          </a:bodyPr>
          <a:lstStyle/>
          <a:p>
            <a:r>
              <a:rPr lang="en-US" sz="3200" dirty="0"/>
              <a:t>Donald Hebb</a:t>
            </a:r>
          </a:p>
          <a:p>
            <a:r>
              <a:rPr lang="en-US" sz="3200" dirty="0"/>
              <a:t>Born: July 22, 1904         Chester, Nova Scotia, Canada</a:t>
            </a:r>
          </a:p>
          <a:p>
            <a:r>
              <a:rPr lang="en-US" sz="3200" dirty="0"/>
              <a:t>Died: August 20, 1985 Chester, Nova Scotia, Canada</a:t>
            </a:r>
          </a:p>
          <a:p>
            <a:r>
              <a:rPr lang="en-US" sz="3200" dirty="0"/>
              <a:t>A Canadian psychologist</a:t>
            </a:r>
          </a:p>
        </p:txBody>
      </p:sp>
      <p:pic>
        <p:nvPicPr>
          <p:cNvPr id="2052" name="Picture 4" descr="Donald Olding Hebb">
            <a:extLst>
              <a:ext uri="{FF2B5EF4-FFF2-40B4-BE49-F238E27FC236}">
                <a16:creationId xmlns:a16="http://schemas.microsoft.com/office/drawing/2014/main" id="{D6C36B7F-2276-BB6C-4294-EB5C0D189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904875"/>
            <a:ext cx="381000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77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947C-0EB6-CDA8-3733-8131BC0EC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564F0-E481-6299-6309-7453CF5A7594}"/>
              </a:ext>
            </a:extLst>
          </p:cNvPr>
          <p:cNvSpPr>
            <a:spLocks noGrp="1"/>
          </p:cNvSpPr>
          <p:nvPr>
            <p:ph type="title"/>
          </p:nvPr>
        </p:nvSpPr>
        <p:spPr/>
        <p:txBody>
          <a:bodyPr/>
          <a:lstStyle/>
          <a:p>
            <a:r>
              <a:rPr lang="en-IE" dirty="0"/>
              <a:t>Hebbian Learning</a:t>
            </a:r>
          </a:p>
        </p:txBody>
      </p:sp>
      <p:sp>
        <p:nvSpPr>
          <p:cNvPr id="3" name="Content Placeholder 2">
            <a:extLst>
              <a:ext uri="{FF2B5EF4-FFF2-40B4-BE49-F238E27FC236}">
                <a16:creationId xmlns:a16="http://schemas.microsoft.com/office/drawing/2014/main" id="{D85C1F28-8CF9-0EED-9BB6-F8971D107012}"/>
              </a:ext>
            </a:extLst>
          </p:cNvPr>
          <p:cNvSpPr>
            <a:spLocks noGrp="1"/>
          </p:cNvSpPr>
          <p:nvPr>
            <p:ph sz="half" idx="1"/>
          </p:nvPr>
        </p:nvSpPr>
        <p:spPr/>
        <p:txBody>
          <a:bodyPr>
            <a:normAutofit/>
          </a:bodyPr>
          <a:lstStyle/>
          <a:p>
            <a:r>
              <a:rPr lang="en-US" dirty="0"/>
              <a:t>In 1949 Donald Hebb published the book “</a:t>
            </a:r>
            <a:r>
              <a:rPr lang="en-US" i="1" dirty="0"/>
              <a:t>Organization of Behavior</a:t>
            </a:r>
            <a:r>
              <a:rPr lang="en-US" dirty="0"/>
              <a:t>” which discusses his findings after studying the brains of humans and animals.</a:t>
            </a:r>
          </a:p>
          <a:p>
            <a:r>
              <a:rPr lang="en-US" dirty="0"/>
              <a:t>Crucially his book attempts to explain how learning occurs based on a simple principle – the Hebb Rule.</a:t>
            </a:r>
          </a:p>
        </p:txBody>
      </p:sp>
      <p:pic>
        <p:nvPicPr>
          <p:cNvPr id="2050" name="Picture 2">
            <a:extLst>
              <a:ext uri="{FF2B5EF4-FFF2-40B4-BE49-F238E27FC236}">
                <a16:creationId xmlns:a16="http://schemas.microsoft.com/office/drawing/2014/main" id="{18EA19DE-D1A3-9A6E-C282-9901AB5BC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659" y="588921"/>
            <a:ext cx="3741421" cy="568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37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D012-00CB-193A-7D2B-61F6A4005E81}"/>
              </a:ext>
            </a:extLst>
          </p:cNvPr>
          <p:cNvSpPr>
            <a:spLocks noGrp="1"/>
          </p:cNvSpPr>
          <p:nvPr>
            <p:ph type="title"/>
          </p:nvPr>
        </p:nvSpPr>
        <p:spPr/>
        <p:txBody>
          <a:bodyPr/>
          <a:lstStyle/>
          <a:p>
            <a:r>
              <a:rPr lang="en-IE" dirty="0"/>
              <a:t>Hebbian Learning</a:t>
            </a:r>
          </a:p>
        </p:txBody>
      </p:sp>
      <p:sp>
        <p:nvSpPr>
          <p:cNvPr id="3" name="Content Placeholder 2">
            <a:extLst>
              <a:ext uri="{FF2B5EF4-FFF2-40B4-BE49-F238E27FC236}">
                <a16:creationId xmlns:a16="http://schemas.microsoft.com/office/drawing/2014/main" id="{8C5C3F08-F85A-DA28-EE64-9B87670F0155}"/>
              </a:ext>
            </a:extLst>
          </p:cNvPr>
          <p:cNvSpPr>
            <a:spLocks noGrp="1"/>
          </p:cNvSpPr>
          <p:nvPr>
            <p:ph idx="1"/>
          </p:nvPr>
        </p:nvSpPr>
        <p:spPr/>
        <p:txBody>
          <a:bodyPr>
            <a:normAutofit lnSpcReduction="10000"/>
          </a:bodyPr>
          <a:lstStyle/>
          <a:p>
            <a:r>
              <a:rPr lang="en-US" sz="3200" dirty="0"/>
              <a:t>The Hebb Rule is stated in the book as follows:</a:t>
            </a:r>
          </a:p>
          <a:p>
            <a:endParaRPr lang="en-US" sz="3200" dirty="0"/>
          </a:p>
          <a:p>
            <a:pPr lvl="1"/>
            <a:r>
              <a:rPr lang="en-US" sz="3200" dirty="0"/>
              <a:t>“</a:t>
            </a:r>
            <a:r>
              <a:rPr lang="en-US" sz="3200" i="1" dirty="0"/>
              <a:t>When an axon of cell A is near enough to excite cell B and repeatedly or persistently takes part in firing it, some growth process or metabolic change takes place in one or both cells such that A's efficiency, as one of the cells firing B, is increased</a:t>
            </a:r>
            <a:r>
              <a:rPr lang="en-US" sz="3200" dirty="0"/>
              <a:t>.”</a:t>
            </a:r>
          </a:p>
          <a:p>
            <a:pPr lvl="1"/>
            <a:endParaRPr lang="en-US" sz="3200" dirty="0"/>
          </a:p>
          <a:p>
            <a:pPr lvl="1"/>
            <a:r>
              <a:rPr lang="en-US" sz="3200" dirty="0"/>
              <a:t>And is often summarized as follows:</a:t>
            </a:r>
            <a:endParaRPr lang="en-IE" sz="3200" dirty="0"/>
          </a:p>
        </p:txBody>
      </p:sp>
    </p:spTree>
    <p:extLst>
      <p:ext uri="{BB962C8B-B14F-4D97-AF65-F5344CB8AC3E}">
        <p14:creationId xmlns:p14="http://schemas.microsoft.com/office/powerpoint/2010/main" val="3525879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rons that Fire Together Wire Together (PDF) | TopKnot Stitcher Shop">
            <a:extLst>
              <a:ext uri="{FF2B5EF4-FFF2-40B4-BE49-F238E27FC236}">
                <a16:creationId xmlns:a16="http://schemas.microsoft.com/office/drawing/2014/main" id="{1751A867-72EF-8EAC-3FE6-73447D076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906" y="1027906"/>
            <a:ext cx="5564187" cy="52980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9B8B4BF-F952-6670-6D47-6E5A248C43CF}"/>
              </a:ext>
            </a:extLst>
          </p:cNvPr>
          <p:cNvSpPr>
            <a:spLocks noGrp="1"/>
          </p:cNvSpPr>
          <p:nvPr>
            <p:ph type="title"/>
          </p:nvPr>
        </p:nvSpPr>
        <p:spPr>
          <a:xfrm>
            <a:off x="838200" y="365125"/>
            <a:ext cx="10515600" cy="1325563"/>
          </a:xfrm>
        </p:spPr>
        <p:txBody>
          <a:bodyPr/>
          <a:lstStyle/>
          <a:p>
            <a:r>
              <a:rPr lang="en-IE" dirty="0"/>
              <a:t>Hebbian Learning</a:t>
            </a:r>
          </a:p>
        </p:txBody>
      </p:sp>
    </p:spTree>
    <p:extLst>
      <p:ext uri="{BB962C8B-B14F-4D97-AF65-F5344CB8AC3E}">
        <p14:creationId xmlns:p14="http://schemas.microsoft.com/office/powerpoint/2010/main" val="2019058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66E7F-845B-7FF4-96A4-A083C2768FF7}"/>
              </a:ext>
            </a:extLst>
          </p:cNvPr>
          <p:cNvSpPr>
            <a:spLocks noGrp="1"/>
          </p:cNvSpPr>
          <p:nvPr>
            <p:ph type="title"/>
          </p:nvPr>
        </p:nvSpPr>
        <p:spPr/>
        <p:txBody>
          <a:bodyPr/>
          <a:lstStyle/>
          <a:p>
            <a:r>
              <a:rPr lang="en-IE" dirty="0"/>
              <a:t>Hebbian Learning</a:t>
            </a:r>
          </a:p>
        </p:txBody>
      </p:sp>
      <p:sp>
        <p:nvSpPr>
          <p:cNvPr id="3" name="Content Placeholder 2">
            <a:extLst>
              <a:ext uri="{FF2B5EF4-FFF2-40B4-BE49-F238E27FC236}">
                <a16:creationId xmlns:a16="http://schemas.microsoft.com/office/drawing/2014/main" id="{E417A969-B93C-A6E1-18BF-91836180FA40}"/>
              </a:ext>
            </a:extLst>
          </p:cNvPr>
          <p:cNvSpPr>
            <a:spLocks noGrp="1"/>
          </p:cNvSpPr>
          <p:nvPr>
            <p:ph idx="1"/>
          </p:nvPr>
        </p:nvSpPr>
        <p:spPr/>
        <p:txBody>
          <a:bodyPr>
            <a:noAutofit/>
          </a:bodyPr>
          <a:lstStyle/>
          <a:p>
            <a:r>
              <a:rPr lang="en-US" sz="3200" dirty="0"/>
              <a:t>Hebb points out that the general idea was not new: </a:t>
            </a:r>
          </a:p>
          <a:p>
            <a:pPr lvl="1"/>
            <a:r>
              <a:rPr lang="en-US" sz="3200" dirty="0"/>
              <a:t>“</a:t>
            </a:r>
            <a:r>
              <a:rPr lang="en-US" sz="3200" i="1" dirty="0"/>
              <a:t>The general idea is an old one, that any two cells or systems of cells that are repeatedly active at the same time will tend to become 'associated' so that activity in one facilitates activity in the other</a:t>
            </a:r>
            <a:r>
              <a:rPr lang="en-US" sz="3200" dirty="0"/>
              <a:t>.”</a:t>
            </a:r>
          </a:p>
          <a:p>
            <a:r>
              <a:rPr lang="en-US" sz="3200" dirty="0"/>
              <a:t>However, he noted the importantly that his theory states:</a:t>
            </a:r>
          </a:p>
          <a:p>
            <a:pPr lvl="1"/>
            <a:r>
              <a:rPr lang="en-US" sz="3200" dirty="0"/>
              <a:t>“</a:t>
            </a:r>
            <a:r>
              <a:rPr lang="en-US" sz="3200" i="1" dirty="0"/>
              <a:t>When one cell repeatedly </a:t>
            </a:r>
            <a:r>
              <a:rPr lang="en-US" sz="3200" b="1" i="1" u="sng" dirty="0"/>
              <a:t>assists in firing another</a:t>
            </a:r>
            <a:r>
              <a:rPr lang="en-US" sz="3200" i="1" dirty="0"/>
              <a:t>, the axon of the first cell develops synaptic knobs (or enlarges them if they already exist) in contact with the soma of the second cell</a:t>
            </a:r>
            <a:r>
              <a:rPr lang="en-US" sz="3200" dirty="0"/>
              <a:t>.”</a:t>
            </a:r>
            <a:endParaRPr lang="en-IE" sz="3200" dirty="0"/>
          </a:p>
        </p:txBody>
      </p:sp>
    </p:spTree>
    <p:extLst>
      <p:ext uri="{BB962C8B-B14F-4D97-AF65-F5344CB8AC3E}">
        <p14:creationId xmlns:p14="http://schemas.microsoft.com/office/powerpoint/2010/main" val="2791847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6CEFB-CAF4-C43D-8A15-01A2AF6FD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B6C0C-9EE3-F47D-BFFE-D994CF90E9A9}"/>
              </a:ext>
            </a:extLst>
          </p:cNvPr>
          <p:cNvSpPr>
            <a:spLocks noGrp="1"/>
          </p:cNvSpPr>
          <p:nvPr>
            <p:ph type="title"/>
          </p:nvPr>
        </p:nvSpPr>
        <p:spPr/>
        <p:txBody>
          <a:bodyPr/>
          <a:lstStyle/>
          <a:p>
            <a:r>
              <a:rPr lang="en-IE" dirty="0"/>
              <a:t>Hebbian Learning</a:t>
            </a:r>
          </a:p>
        </p:txBody>
      </p:sp>
      <p:sp>
        <p:nvSpPr>
          <p:cNvPr id="3" name="Content Placeholder 2">
            <a:extLst>
              <a:ext uri="{FF2B5EF4-FFF2-40B4-BE49-F238E27FC236}">
                <a16:creationId xmlns:a16="http://schemas.microsoft.com/office/drawing/2014/main" id="{E24C33B5-6B34-2ADF-3C7D-9EFD59C9294C}"/>
              </a:ext>
            </a:extLst>
          </p:cNvPr>
          <p:cNvSpPr>
            <a:spLocks noGrp="1"/>
          </p:cNvSpPr>
          <p:nvPr>
            <p:ph idx="1"/>
          </p:nvPr>
        </p:nvSpPr>
        <p:spPr/>
        <p:txBody>
          <a:bodyPr>
            <a:noAutofit/>
          </a:bodyPr>
          <a:lstStyle/>
          <a:p>
            <a:r>
              <a:rPr lang="en-US" sz="3200" dirty="0"/>
              <a:t>Let’s consider the example of riding a bike:</a:t>
            </a:r>
          </a:p>
          <a:p>
            <a:endParaRPr lang="en-US" sz="3200" dirty="0"/>
          </a:p>
          <a:p>
            <a:pPr marL="457200" lvl="1" indent="0">
              <a:buNone/>
            </a:pPr>
            <a:r>
              <a:rPr lang="en-US" sz="3200" dirty="0"/>
              <a:t>1. At first, it’s tricky, you wobble, your legs struggle to pedal, and you might even fall a few times. Your brain is trying to control different factors, such as balancing, pedaling, and steering, all at the same time. Different groups of brain cells (neurons) are firing, but they’re not well connected yet.</a:t>
            </a:r>
            <a:endParaRPr lang="en-IE" sz="3200" dirty="0"/>
          </a:p>
        </p:txBody>
      </p:sp>
      <p:pic>
        <p:nvPicPr>
          <p:cNvPr id="4098" name="Picture 2" descr="Bike Cycling Sport - Free GIF on Pixabay">
            <a:extLst>
              <a:ext uri="{FF2B5EF4-FFF2-40B4-BE49-F238E27FC236}">
                <a16:creationId xmlns:a16="http://schemas.microsoft.com/office/drawing/2014/main" id="{F387F00E-DA9C-0D36-40B3-6C2216BE4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434" y="599599"/>
            <a:ext cx="2587366" cy="143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768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5BEF1-DCFA-A69D-986E-AEE022C894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E8357-2E7B-33C5-DD6E-DFD1A8CC3F5B}"/>
              </a:ext>
            </a:extLst>
          </p:cNvPr>
          <p:cNvSpPr>
            <a:spLocks noGrp="1"/>
          </p:cNvSpPr>
          <p:nvPr>
            <p:ph type="title"/>
          </p:nvPr>
        </p:nvSpPr>
        <p:spPr/>
        <p:txBody>
          <a:bodyPr/>
          <a:lstStyle/>
          <a:p>
            <a:r>
              <a:rPr lang="en-IE"/>
              <a:t>Hebbian Learning</a:t>
            </a:r>
            <a:endParaRPr lang="en-IE" dirty="0"/>
          </a:p>
        </p:txBody>
      </p:sp>
      <p:sp>
        <p:nvSpPr>
          <p:cNvPr id="3" name="Content Placeholder 2">
            <a:extLst>
              <a:ext uri="{FF2B5EF4-FFF2-40B4-BE49-F238E27FC236}">
                <a16:creationId xmlns:a16="http://schemas.microsoft.com/office/drawing/2014/main" id="{23E43D38-59F3-789A-7F75-24E909BDFD41}"/>
              </a:ext>
            </a:extLst>
          </p:cNvPr>
          <p:cNvSpPr>
            <a:spLocks noGrp="1"/>
          </p:cNvSpPr>
          <p:nvPr>
            <p:ph idx="1"/>
          </p:nvPr>
        </p:nvSpPr>
        <p:spPr/>
        <p:txBody>
          <a:bodyPr>
            <a:noAutofit/>
          </a:bodyPr>
          <a:lstStyle/>
          <a:p>
            <a:r>
              <a:rPr lang="en-US" sz="3200" dirty="0"/>
              <a:t>Let’s consider the example of riding a bike:</a:t>
            </a:r>
          </a:p>
          <a:p>
            <a:endParaRPr lang="en-US" sz="3200" dirty="0"/>
          </a:p>
          <a:p>
            <a:pPr marL="457200" lvl="1" indent="0">
              <a:buNone/>
            </a:pPr>
            <a:r>
              <a:rPr lang="en-US" sz="3200" dirty="0"/>
              <a:t>2. With practice you are getting better. Every time you try, the neurons controlling balance, pedaling, and steering will fire together. The connections between them get stronger, like a well-used path in a forest.</a:t>
            </a:r>
            <a:endParaRPr lang="en-IE" sz="3200" dirty="0"/>
          </a:p>
        </p:txBody>
      </p:sp>
      <p:pic>
        <p:nvPicPr>
          <p:cNvPr id="4" name="Picture 2" descr="Bike Cycling Sport - Free GIF on Pixabay">
            <a:extLst>
              <a:ext uri="{FF2B5EF4-FFF2-40B4-BE49-F238E27FC236}">
                <a16:creationId xmlns:a16="http://schemas.microsoft.com/office/drawing/2014/main" id="{317A2C8C-3CC8-1B35-8DDE-84C4B22EE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434" y="599599"/>
            <a:ext cx="2587366" cy="143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291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D0111-42D1-3638-3A77-CCB80589A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2458F-F2E5-AD35-6890-D9F59BBA58B8}"/>
              </a:ext>
            </a:extLst>
          </p:cNvPr>
          <p:cNvSpPr>
            <a:spLocks noGrp="1"/>
          </p:cNvSpPr>
          <p:nvPr>
            <p:ph type="title"/>
          </p:nvPr>
        </p:nvSpPr>
        <p:spPr/>
        <p:txBody>
          <a:bodyPr/>
          <a:lstStyle/>
          <a:p>
            <a:r>
              <a:rPr lang="en-IE" dirty="0"/>
              <a:t>Hebbian Learning</a:t>
            </a:r>
          </a:p>
        </p:txBody>
      </p:sp>
      <p:sp>
        <p:nvSpPr>
          <p:cNvPr id="3" name="Content Placeholder 2">
            <a:extLst>
              <a:ext uri="{FF2B5EF4-FFF2-40B4-BE49-F238E27FC236}">
                <a16:creationId xmlns:a16="http://schemas.microsoft.com/office/drawing/2014/main" id="{5D0A782C-86FB-512D-8837-F54FBFBDD02C}"/>
              </a:ext>
            </a:extLst>
          </p:cNvPr>
          <p:cNvSpPr>
            <a:spLocks noGrp="1"/>
          </p:cNvSpPr>
          <p:nvPr>
            <p:ph idx="1"/>
          </p:nvPr>
        </p:nvSpPr>
        <p:spPr/>
        <p:txBody>
          <a:bodyPr>
            <a:noAutofit/>
          </a:bodyPr>
          <a:lstStyle/>
          <a:p>
            <a:r>
              <a:rPr lang="en-US" sz="3200" dirty="0"/>
              <a:t>Let’s consider the example of riding a bike:</a:t>
            </a:r>
          </a:p>
          <a:p>
            <a:endParaRPr lang="en-US" sz="3200" dirty="0"/>
          </a:p>
          <a:p>
            <a:pPr marL="457200" lvl="1" indent="0">
              <a:buNone/>
            </a:pPr>
            <a:r>
              <a:rPr lang="en-US" sz="3200" dirty="0"/>
              <a:t>3. After a while your brain will have built strong connections. Now, balancing, pedaling, and steering work together without you even thinking about it. You can just hop on a bike and go, and even if you don’t ride a bike for years, you never really forget.</a:t>
            </a:r>
            <a:endParaRPr lang="en-IE" sz="3200" dirty="0"/>
          </a:p>
        </p:txBody>
      </p:sp>
      <p:pic>
        <p:nvPicPr>
          <p:cNvPr id="4" name="Picture 2" descr="Bike Cycling Sport - Free GIF on Pixabay">
            <a:extLst>
              <a:ext uri="{FF2B5EF4-FFF2-40B4-BE49-F238E27FC236}">
                <a16:creationId xmlns:a16="http://schemas.microsoft.com/office/drawing/2014/main" id="{044EEBE2-33C7-69D8-EF1F-11EE5DC94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434" y="599599"/>
            <a:ext cx="2587366" cy="143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9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D10C-D181-AD46-2CCC-3E6AC5259BA2}"/>
              </a:ext>
            </a:extLst>
          </p:cNvPr>
          <p:cNvSpPr>
            <a:spLocks noGrp="1"/>
          </p:cNvSpPr>
          <p:nvPr>
            <p:ph type="title"/>
          </p:nvPr>
        </p:nvSpPr>
        <p:spPr/>
        <p:txBody>
          <a:bodyPr/>
          <a:lstStyle/>
          <a:p>
            <a:r>
              <a:rPr lang="en-IE" dirty="0"/>
              <a:t>Hebbian Learning</a:t>
            </a:r>
          </a:p>
        </p:txBody>
      </p:sp>
      <p:sp>
        <p:nvSpPr>
          <p:cNvPr id="3" name="Content Placeholder 2">
            <a:extLst>
              <a:ext uri="{FF2B5EF4-FFF2-40B4-BE49-F238E27FC236}">
                <a16:creationId xmlns:a16="http://schemas.microsoft.com/office/drawing/2014/main" id="{A5E16581-DDC8-7C06-0AA6-86B1355C0E2E}"/>
              </a:ext>
            </a:extLst>
          </p:cNvPr>
          <p:cNvSpPr>
            <a:spLocks noGrp="1"/>
          </p:cNvSpPr>
          <p:nvPr>
            <p:ph idx="1"/>
          </p:nvPr>
        </p:nvSpPr>
        <p:spPr/>
        <p:txBody>
          <a:bodyPr>
            <a:normAutofit/>
          </a:bodyPr>
          <a:lstStyle/>
          <a:p>
            <a:r>
              <a:rPr lang="en-US" sz="4000" dirty="0"/>
              <a:t>So, the key takeaway is: </a:t>
            </a:r>
          </a:p>
          <a:p>
            <a:endParaRPr lang="en-US" sz="4000" i="1" dirty="0"/>
          </a:p>
          <a:p>
            <a:pPr lvl="1"/>
            <a:r>
              <a:rPr lang="en-US" sz="4000" i="1" dirty="0"/>
              <a:t>Systems of cells that are repeatedly active at the same time will tend to become associated</a:t>
            </a:r>
            <a:r>
              <a:rPr lang="en-US" sz="4000" dirty="0"/>
              <a:t>.</a:t>
            </a:r>
            <a:endParaRPr lang="en-IE" sz="4000" dirty="0"/>
          </a:p>
        </p:txBody>
      </p:sp>
    </p:spTree>
    <p:extLst>
      <p:ext uri="{BB962C8B-B14F-4D97-AF65-F5344CB8AC3E}">
        <p14:creationId xmlns:p14="http://schemas.microsoft.com/office/powerpoint/2010/main" val="3003942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Video 19" descr="Binary Code Globe">
            <a:extLst>
              <a:ext uri="{FF2B5EF4-FFF2-40B4-BE49-F238E27FC236}">
                <a16:creationId xmlns:a16="http://schemas.microsoft.com/office/drawing/2014/main" id="{5EAFC818-8484-8BB1-153E-41BA7ED8A64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194F1-F89D-5DEC-EF3C-E1248E5220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000" dirty="0" err="1">
                <a:solidFill>
                  <a:srgbClr val="FFFFFF"/>
                </a:solidFill>
              </a:rPr>
              <a:t>Perceptrons</a:t>
            </a:r>
            <a:endParaRPr lang="en-IE" sz="8000" dirty="0">
              <a:solidFill>
                <a:srgbClr val="FFFFFF"/>
              </a:solidFill>
            </a:endParaRPr>
          </a:p>
        </p:txBody>
      </p:sp>
    </p:spTree>
    <p:extLst>
      <p:ext uri="{BB962C8B-B14F-4D97-AF65-F5344CB8AC3E}">
        <p14:creationId xmlns:p14="http://schemas.microsoft.com/office/powerpoint/2010/main" val="5678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mute="1">
                <p:cTn id="12" repeatCount="indefinite" fill="hold" display="0">
                  <p:stCondLst>
                    <p:cond delay="indefinite"/>
                  </p:stCondLst>
                </p:cTn>
                <p:tgtEl>
                  <p:spTgt spid="2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AD7A9370-991F-7E97-413D-A8F32A855232}"/>
              </a:ext>
            </a:extLst>
          </p:cNvPr>
          <p:cNvGrpSpPr/>
          <p:nvPr/>
        </p:nvGrpSpPr>
        <p:grpSpPr>
          <a:xfrm>
            <a:off x="563871" y="2014726"/>
            <a:ext cx="11360074" cy="2568704"/>
            <a:chOff x="563871" y="2014726"/>
            <a:chExt cx="11360074" cy="2568704"/>
          </a:xfrm>
        </p:grpSpPr>
        <p:pic>
          <p:nvPicPr>
            <p:cNvPr id="70" name="Picture 69" descr="A black line with white text&#10;&#10;AI-generated content may be incorrect.">
              <a:extLst>
                <a:ext uri="{FF2B5EF4-FFF2-40B4-BE49-F238E27FC236}">
                  <a16:creationId xmlns:a16="http://schemas.microsoft.com/office/drawing/2014/main" id="{5894FCBE-3402-6CC8-3972-3ED617344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71" y="2014726"/>
              <a:ext cx="11360074" cy="2568704"/>
            </a:xfrm>
            <a:prstGeom prst="rect">
              <a:avLst/>
            </a:prstGeom>
          </p:spPr>
        </p:pic>
        <p:sp>
          <p:nvSpPr>
            <p:cNvPr id="48" name="Rectangle: Rounded Corners 47">
              <a:extLst>
                <a:ext uri="{FF2B5EF4-FFF2-40B4-BE49-F238E27FC236}">
                  <a16:creationId xmlns:a16="http://schemas.microsoft.com/office/drawing/2014/main" id="{FC6DBF2E-62F5-909E-557A-4ADB3C0D100D}"/>
                </a:ext>
              </a:extLst>
            </p:cNvPr>
            <p:cNvSpPr/>
            <p:nvPr/>
          </p:nvSpPr>
          <p:spPr>
            <a:xfrm>
              <a:off x="642633" y="3028950"/>
              <a:ext cx="10947387" cy="400050"/>
            </a:xfrm>
            <a:prstGeom prst="roundRect">
              <a:avLst>
                <a:gd name="adj" fmla="val 50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59" name="Straight Connector 58">
              <a:extLst>
                <a:ext uri="{FF2B5EF4-FFF2-40B4-BE49-F238E27FC236}">
                  <a16:creationId xmlns:a16="http://schemas.microsoft.com/office/drawing/2014/main" id="{60FFE2E0-B53B-3921-E90D-A4E39E43584A}"/>
                </a:ext>
              </a:extLst>
            </p:cNvPr>
            <p:cNvCxnSpPr>
              <a:cxnSpLocks/>
            </p:cNvCxnSpPr>
            <p:nvPr/>
          </p:nvCxnSpPr>
          <p:spPr>
            <a:xfrm>
              <a:off x="1265850" y="2743200"/>
              <a:ext cx="0" cy="44433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80CCB1A-2668-8C17-1AC7-0202EA58BF86}"/>
                </a:ext>
              </a:extLst>
            </p:cNvPr>
            <p:cNvCxnSpPr>
              <a:cxnSpLocks/>
            </p:cNvCxnSpPr>
            <p:nvPr/>
          </p:nvCxnSpPr>
          <p:spPr>
            <a:xfrm>
              <a:off x="6336960" y="2727960"/>
              <a:ext cx="0" cy="44433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79A63866-6C81-3024-C8FE-A0215572B1E3}"/>
                </a:ext>
              </a:extLst>
            </p:cNvPr>
            <p:cNvCxnSpPr>
              <a:cxnSpLocks/>
            </p:cNvCxnSpPr>
            <p:nvPr/>
          </p:nvCxnSpPr>
          <p:spPr>
            <a:xfrm>
              <a:off x="8329590" y="2731770"/>
              <a:ext cx="0" cy="44433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648ABB1C-17AB-EDB3-D844-2F52C3FD299F}"/>
                </a:ext>
              </a:extLst>
            </p:cNvPr>
            <p:cNvCxnSpPr>
              <a:cxnSpLocks/>
            </p:cNvCxnSpPr>
            <p:nvPr/>
          </p:nvCxnSpPr>
          <p:spPr>
            <a:xfrm>
              <a:off x="6916080" y="3249930"/>
              <a:ext cx="0" cy="6096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8D273BD0-1C73-1386-2486-E473163BC836}"/>
                </a:ext>
              </a:extLst>
            </p:cNvPr>
            <p:cNvCxnSpPr>
              <a:cxnSpLocks/>
            </p:cNvCxnSpPr>
            <p:nvPr/>
          </p:nvCxnSpPr>
          <p:spPr>
            <a:xfrm>
              <a:off x="7800000" y="3242310"/>
              <a:ext cx="0" cy="6096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63082DE-B242-0FED-A76A-D127CEBFD98C}"/>
                </a:ext>
              </a:extLst>
            </p:cNvPr>
            <p:cNvCxnSpPr>
              <a:cxnSpLocks/>
            </p:cNvCxnSpPr>
            <p:nvPr/>
          </p:nvCxnSpPr>
          <p:spPr>
            <a:xfrm>
              <a:off x="2096430" y="3242310"/>
              <a:ext cx="0" cy="6096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572676CA-E4A0-F971-01FD-CA069CC04A46}"/>
                </a:ext>
              </a:extLst>
            </p:cNvPr>
            <p:cNvSpPr/>
            <p:nvPr/>
          </p:nvSpPr>
          <p:spPr>
            <a:xfrm>
              <a:off x="1188720" y="312039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0" name="Oval 49">
              <a:extLst>
                <a:ext uri="{FF2B5EF4-FFF2-40B4-BE49-F238E27FC236}">
                  <a16:creationId xmlns:a16="http://schemas.microsoft.com/office/drawing/2014/main" id="{8B698594-7485-A68C-7E80-698FD86EC227}"/>
                </a:ext>
              </a:extLst>
            </p:cNvPr>
            <p:cNvSpPr/>
            <p:nvPr/>
          </p:nvSpPr>
          <p:spPr>
            <a:xfrm>
              <a:off x="2026920" y="311277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6" name="Straight Connector 65">
              <a:extLst>
                <a:ext uri="{FF2B5EF4-FFF2-40B4-BE49-F238E27FC236}">
                  <a16:creationId xmlns:a16="http://schemas.microsoft.com/office/drawing/2014/main" id="{DCCF8E4C-7F5F-0D12-044F-7B7BB11F6FAC}"/>
                </a:ext>
              </a:extLst>
            </p:cNvPr>
            <p:cNvCxnSpPr>
              <a:cxnSpLocks/>
            </p:cNvCxnSpPr>
            <p:nvPr/>
          </p:nvCxnSpPr>
          <p:spPr>
            <a:xfrm>
              <a:off x="3814740" y="3234690"/>
              <a:ext cx="0" cy="6096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E8CE6321-B33F-8BE3-4FED-27A136D4A328}"/>
                </a:ext>
              </a:extLst>
            </p:cNvPr>
            <p:cNvSpPr/>
            <p:nvPr/>
          </p:nvSpPr>
          <p:spPr>
            <a:xfrm>
              <a:off x="6244590" y="314706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4" name="Oval 53">
              <a:extLst>
                <a:ext uri="{FF2B5EF4-FFF2-40B4-BE49-F238E27FC236}">
                  <a16:creationId xmlns:a16="http://schemas.microsoft.com/office/drawing/2014/main" id="{8783EF2C-011D-1741-6926-6D79FAA27146}"/>
                </a:ext>
              </a:extLst>
            </p:cNvPr>
            <p:cNvSpPr/>
            <p:nvPr/>
          </p:nvSpPr>
          <p:spPr>
            <a:xfrm>
              <a:off x="6831330" y="315087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5" name="Oval 54">
              <a:extLst>
                <a:ext uri="{FF2B5EF4-FFF2-40B4-BE49-F238E27FC236}">
                  <a16:creationId xmlns:a16="http://schemas.microsoft.com/office/drawing/2014/main" id="{7274AA8A-A49D-8FB2-1854-AE77CD6359C7}"/>
                </a:ext>
              </a:extLst>
            </p:cNvPr>
            <p:cNvSpPr/>
            <p:nvPr/>
          </p:nvSpPr>
          <p:spPr>
            <a:xfrm>
              <a:off x="7703820" y="314325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6" name="Oval 55">
              <a:extLst>
                <a:ext uri="{FF2B5EF4-FFF2-40B4-BE49-F238E27FC236}">
                  <a16:creationId xmlns:a16="http://schemas.microsoft.com/office/drawing/2014/main" id="{D4D20104-CD81-87AE-53BA-6BD1FE366508}"/>
                </a:ext>
              </a:extLst>
            </p:cNvPr>
            <p:cNvSpPr/>
            <p:nvPr/>
          </p:nvSpPr>
          <p:spPr>
            <a:xfrm>
              <a:off x="8256270" y="315849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3" name="Straight Connector 62">
              <a:extLst>
                <a:ext uri="{FF2B5EF4-FFF2-40B4-BE49-F238E27FC236}">
                  <a16:creationId xmlns:a16="http://schemas.microsoft.com/office/drawing/2014/main" id="{A6E8CF0B-FCC4-5DFF-DC02-AA9F2824E9AE}"/>
                </a:ext>
              </a:extLst>
            </p:cNvPr>
            <p:cNvCxnSpPr>
              <a:cxnSpLocks/>
            </p:cNvCxnSpPr>
            <p:nvPr/>
          </p:nvCxnSpPr>
          <p:spPr>
            <a:xfrm>
              <a:off x="10390800" y="2735580"/>
              <a:ext cx="0" cy="44433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E0922DBF-477E-8005-0AC8-22532EB0A577}"/>
                </a:ext>
              </a:extLst>
            </p:cNvPr>
            <p:cNvSpPr/>
            <p:nvPr/>
          </p:nvSpPr>
          <p:spPr>
            <a:xfrm>
              <a:off x="3726180" y="315468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7" name="Oval 56">
              <a:extLst>
                <a:ext uri="{FF2B5EF4-FFF2-40B4-BE49-F238E27FC236}">
                  <a16:creationId xmlns:a16="http://schemas.microsoft.com/office/drawing/2014/main" id="{BA318DD1-B2A4-FD0C-A10D-41A379801E32}"/>
                </a:ext>
              </a:extLst>
            </p:cNvPr>
            <p:cNvSpPr/>
            <p:nvPr/>
          </p:nvSpPr>
          <p:spPr>
            <a:xfrm>
              <a:off x="10306050" y="310515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0" name="Straight Connector 59">
              <a:extLst>
                <a:ext uri="{FF2B5EF4-FFF2-40B4-BE49-F238E27FC236}">
                  <a16:creationId xmlns:a16="http://schemas.microsoft.com/office/drawing/2014/main" id="{2CEDE47D-DC5B-13C8-B2C1-925D1D2E58C5}"/>
                </a:ext>
              </a:extLst>
            </p:cNvPr>
            <p:cNvCxnSpPr>
              <a:cxnSpLocks/>
            </p:cNvCxnSpPr>
            <p:nvPr/>
          </p:nvCxnSpPr>
          <p:spPr>
            <a:xfrm>
              <a:off x="3052740" y="2735580"/>
              <a:ext cx="0" cy="44433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E2A7E515-F86F-33E8-777E-4D2D16998455}"/>
                </a:ext>
              </a:extLst>
            </p:cNvPr>
            <p:cNvSpPr/>
            <p:nvPr/>
          </p:nvSpPr>
          <p:spPr>
            <a:xfrm>
              <a:off x="2979420" y="312801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71" name="Straight Connector 70">
              <a:extLst>
                <a:ext uri="{FF2B5EF4-FFF2-40B4-BE49-F238E27FC236}">
                  <a16:creationId xmlns:a16="http://schemas.microsoft.com/office/drawing/2014/main" id="{44F85748-83A3-6682-F356-E6C5244C2DC7}"/>
                </a:ext>
              </a:extLst>
            </p:cNvPr>
            <p:cNvCxnSpPr>
              <a:cxnSpLocks/>
            </p:cNvCxnSpPr>
            <p:nvPr/>
          </p:nvCxnSpPr>
          <p:spPr>
            <a:xfrm>
              <a:off x="9701190" y="3246120"/>
              <a:ext cx="0" cy="6096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72" name="Oval 71">
              <a:extLst>
                <a:ext uri="{FF2B5EF4-FFF2-40B4-BE49-F238E27FC236}">
                  <a16:creationId xmlns:a16="http://schemas.microsoft.com/office/drawing/2014/main" id="{259B3F4C-7913-6512-5152-1B7573666304}"/>
                </a:ext>
              </a:extLst>
            </p:cNvPr>
            <p:cNvSpPr/>
            <p:nvPr/>
          </p:nvSpPr>
          <p:spPr>
            <a:xfrm>
              <a:off x="9620250" y="3150870"/>
              <a:ext cx="180000" cy="180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300506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01C1-8483-2756-7297-E0D57E7412A9}"/>
              </a:ext>
            </a:extLst>
          </p:cNvPr>
          <p:cNvSpPr>
            <a:spLocks noGrp="1"/>
          </p:cNvSpPr>
          <p:nvPr>
            <p:ph type="title"/>
          </p:nvPr>
        </p:nvSpPr>
        <p:spPr/>
        <p:txBody>
          <a:bodyPr/>
          <a:lstStyle/>
          <a:p>
            <a:r>
              <a:rPr lang="en-IE" dirty="0" err="1"/>
              <a:t>Perceptrons</a:t>
            </a:r>
            <a:endParaRPr lang="en-IE" dirty="0"/>
          </a:p>
        </p:txBody>
      </p:sp>
      <p:sp>
        <p:nvSpPr>
          <p:cNvPr id="3" name="Content Placeholder 2">
            <a:extLst>
              <a:ext uri="{FF2B5EF4-FFF2-40B4-BE49-F238E27FC236}">
                <a16:creationId xmlns:a16="http://schemas.microsoft.com/office/drawing/2014/main" id="{EDCC9C07-EE71-3687-70CA-50B0BFD55912}"/>
              </a:ext>
            </a:extLst>
          </p:cNvPr>
          <p:cNvSpPr>
            <a:spLocks noGrp="1"/>
          </p:cNvSpPr>
          <p:nvPr>
            <p:ph sz="half" idx="1"/>
          </p:nvPr>
        </p:nvSpPr>
        <p:spPr/>
        <p:txBody>
          <a:bodyPr>
            <a:normAutofit/>
          </a:bodyPr>
          <a:lstStyle/>
          <a:p>
            <a:r>
              <a:rPr lang="en-US" sz="3200" b="1" dirty="0"/>
              <a:t>Frank Rosenblatt</a:t>
            </a:r>
          </a:p>
          <a:p>
            <a:r>
              <a:rPr lang="en-US" sz="3200" dirty="0"/>
              <a:t>Born: July 11, 1928         New York, U.S. </a:t>
            </a:r>
          </a:p>
          <a:p>
            <a:r>
              <a:rPr lang="en-US" sz="3200" dirty="0"/>
              <a:t>Died: July 11, 1971 Chesapeake Bay</a:t>
            </a:r>
          </a:p>
          <a:p>
            <a:r>
              <a:rPr lang="en-US" sz="3200" dirty="0"/>
              <a:t>An American psychologist notable in the field of artificial intelligence.</a:t>
            </a:r>
          </a:p>
          <a:p>
            <a:endParaRPr lang="en-IE" sz="3200" b="1" dirty="0"/>
          </a:p>
        </p:txBody>
      </p:sp>
      <p:pic>
        <p:nvPicPr>
          <p:cNvPr id="11266" name="Picture 2" descr="Frank Rosenblatt: Images from the Rare Book and Manuscript Collections">
            <a:extLst>
              <a:ext uri="{FF2B5EF4-FFF2-40B4-BE49-F238E27FC236}">
                <a16:creationId xmlns:a16="http://schemas.microsoft.com/office/drawing/2014/main" id="{205974FB-FFF8-6355-9B32-687D0D2C7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678" y="1528763"/>
            <a:ext cx="3576935"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590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C39B-67F7-610D-6CEB-34A294DB9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7BE36-D4B9-1F25-3EF2-2AFC2DE893A7}"/>
              </a:ext>
            </a:extLst>
          </p:cNvPr>
          <p:cNvSpPr>
            <a:spLocks noGrp="1"/>
          </p:cNvSpPr>
          <p:nvPr>
            <p:ph type="title"/>
          </p:nvPr>
        </p:nvSpPr>
        <p:spPr/>
        <p:txBody>
          <a:bodyPr/>
          <a:lstStyle/>
          <a:p>
            <a:r>
              <a:rPr lang="en-IE" dirty="0" err="1"/>
              <a:t>Perceptrons</a:t>
            </a:r>
            <a:endParaRPr lang="en-IE" dirty="0"/>
          </a:p>
        </p:txBody>
      </p:sp>
      <p:sp>
        <p:nvSpPr>
          <p:cNvPr id="3" name="Content Placeholder 2">
            <a:extLst>
              <a:ext uri="{FF2B5EF4-FFF2-40B4-BE49-F238E27FC236}">
                <a16:creationId xmlns:a16="http://schemas.microsoft.com/office/drawing/2014/main" id="{A466F575-A78F-718B-FC33-7F0D2DC4EB4E}"/>
              </a:ext>
            </a:extLst>
          </p:cNvPr>
          <p:cNvSpPr>
            <a:spLocks noGrp="1"/>
          </p:cNvSpPr>
          <p:nvPr>
            <p:ph idx="1"/>
          </p:nvPr>
        </p:nvSpPr>
        <p:spPr>
          <a:xfrm>
            <a:off x="838200" y="1825625"/>
            <a:ext cx="5848350" cy="4351338"/>
          </a:xfrm>
        </p:spPr>
        <p:txBody>
          <a:bodyPr>
            <a:normAutofit/>
          </a:bodyPr>
          <a:lstStyle/>
          <a:p>
            <a:r>
              <a:rPr lang="en-US" sz="4000" dirty="0"/>
              <a:t>In 1957 Frank Rosenblatt took the idea of the McCulloch-Pitts neuron, and expanded it into the idea of the perceptron. He made the following changes:</a:t>
            </a:r>
            <a:endParaRPr lang="en-IE" sz="4000" dirty="0"/>
          </a:p>
        </p:txBody>
      </p:sp>
      <p:pic>
        <p:nvPicPr>
          <p:cNvPr id="5122" name="Picture 2">
            <a:extLst>
              <a:ext uri="{FF2B5EF4-FFF2-40B4-BE49-F238E27FC236}">
                <a16:creationId xmlns:a16="http://schemas.microsoft.com/office/drawing/2014/main" id="{F0AAE7CE-D835-0296-859F-62CE3929A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425" y="0"/>
            <a:ext cx="5235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65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1C43-6916-DF55-CFA8-33F7E19D223C}"/>
              </a:ext>
            </a:extLst>
          </p:cNvPr>
          <p:cNvSpPr>
            <a:spLocks noGrp="1"/>
          </p:cNvSpPr>
          <p:nvPr>
            <p:ph type="title"/>
          </p:nvPr>
        </p:nvSpPr>
        <p:spPr/>
        <p:txBody>
          <a:bodyPr/>
          <a:lstStyle/>
          <a:p>
            <a:r>
              <a:rPr lang="en-IE" dirty="0" err="1"/>
              <a:t>Perceptrons</a:t>
            </a:r>
            <a:endParaRPr lang="en-IE" dirty="0"/>
          </a:p>
        </p:txBody>
      </p:sp>
      <p:graphicFrame>
        <p:nvGraphicFramePr>
          <p:cNvPr id="4" name="Content Placeholder 3">
            <a:extLst>
              <a:ext uri="{FF2B5EF4-FFF2-40B4-BE49-F238E27FC236}">
                <a16:creationId xmlns:a16="http://schemas.microsoft.com/office/drawing/2014/main" id="{F9F3BB02-EA74-4900-6C3E-A4C6B010AAA5}"/>
              </a:ext>
            </a:extLst>
          </p:cNvPr>
          <p:cNvGraphicFramePr>
            <a:graphicFrameLocks noGrp="1"/>
          </p:cNvGraphicFramePr>
          <p:nvPr>
            <p:ph idx="1"/>
            <p:extLst>
              <p:ext uri="{D42A27DB-BD31-4B8C-83A1-F6EECF244321}">
                <p14:modId xmlns:p14="http://schemas.microsoft.com/office/powerpoint/2010/main" val="653692348"/>
              </p:ext>
            </p:extLst>
          </p:nvPr>
        </p:nvGraphicFramePr>
        <p:xfrm>
          <a:off x="622936" y="1537970"/>
          <a:ext cx="10946127" cy="4572000"/>
        </p:xfrm>
        <a:graphic>
          <a:graphicData uri="http://schemas.openxmlformats.org/drawingml/2006/table">
            <a:tbl>
              <a:tblPr firstRow="1" bandRow="1">
                <a:tableStyleId>{5C22544A-7EE6-4342-B048-85BDC9FD1C3A}</a:tableStyleId>
              </a:tblPr>
              <a:tblGrid>
                <a:gridCol w="2149563">
                  <a:extLst>
                    <a:ext uri="{9D8B030D-6E8A-4147-A177-3AD203B41FA5}">
                      <a16:colId xmlns:a16="http://schemas.microsoft.com/office/drawing/2014/main" val="2650018248"/>
                    </a:ext>
                  </a:extLst>
                </a:gridCol>
                <a:gridCol w="4021513">
                  <a:extLst>
                    <a:ext uri="{9D8B030D-6E8A-4147-A177-3AD203B41FA5}">
                      <a16:colId xmlns:a16="http://schemas.microsoft.com/office/drawing/2014/main" val="2723672143"/>
                    </a:ext>
                  </a:extLst>
                </a:gridCol>
                <a:gridCol w="4775051">
                  <a:extLst>
                    <a:ext uri="{9D8B030D-6E8A-4147-A177-3AD203B41FA5}">
                      <a16:colId xmlns:a16="http://schemas.microsoft.com/office/drawing/2014/main" val="1763488645"/>
                    </a:ext>
                  </a:extLst>
                </a:gridCol>
              </a:tblGrid>
              <a:tr h="244158">
                <a:tc>
                  <a:txBody>
                    <a:bodyPr/>
                    <a:lstStyle/>
                    <a:p>
                      <a:pPr algn="ctr"/>
                      <a:r>
                        <a:rPr lang="en-US" sz="2800" dirty="0"/>
                        <a:t>Feature</a:t>
                      </a:r>
                      <a:endParaRPr lang="en-IE" sz="2800" dirty="0"/>
                    </a:p>
                  </a:txBody>
                  <a:tcPr>
                    <a:solidFill>
                      <a:schemeClr val="accent4">
                        <a:lumMod val="75000"/>
                      </a:schemeClr>
                    </a:solidFill>
                  </a:tcPr>
                </a:tc>
                <a:tc>
                  <a:txBody>
                    <a:bodyPr/>
                    <a:lstStyle/>
                    <a:p>
                      <a:pPr algn="ctr"/>
                      <a:r>
                        <a:rPr lang="en-US" sz="2800" dirty="0"/>
                        <a:t>McCulloch-Pitts Neuron</a:t>
                      </a:r>
                      <a:endParaRPr lang="en-IE" sz="2800" dirty="0"/>
                    </a:p>
                  </a:txBody>
                  <a:tcPr>
                    <a:solidFill>
                      <a:schemeClr val="accent4">
                        <a:lumMod val="75000"/>
                      </a:schemeClr>
                    </a:solidFill>
                  </a:tcPr>
                </a:tc>
                <a:tc>
                  <a:txBody>
                    <a:bodyPr/>
                    <a:lstStyle/>
                    <a:p>
                      <a:pPr algn="ctr"/>
                      <a:r>
                        <a:rPr lang="en-US" sz="2800" dirty="0" err="1"/>
                        <a:t>Perceptrons</a:t>
                      </a:r>
                      <a:endParaRPr lang="en-IE" sz="2800" dirty="0"/>
                    </a:p>
                  </a:txBody>
                  <a:tcPr>
                    <a:solidFill>
                      <a:schemeClr val="accent4">
                        <a:lumMod val="75000"/>
                      </a:schemeClr>
                    </a:solidFill>
                  </a:tcPr>
                </a:tc>
                <a:extLst>
                  <a:ext uri="{0D108BD9-81ED-4DB2-BD59-A6C34878D82A}">
                    <a16:rowId xmlns:a16="http://schemas.microsoft.com/office/drawing/2014/main" val="1857667319"/>
                  </a:ext>
                </a:extLst>
              </a:tr>
              <a:tr h="370840">
                <a:tc>
                  <a:txBody>
                    <a:bodyPr/>
                    <a:lstStyle/>
                    <a:p>
                      <a:pPr algn="ctr"/>
                      <a:r>
                        <a:rPr lang="en-US" sz="2800" b="1" dirty="0">
                          <a:solidFill>
                            <a:schemeClr val="bg1"/>
                          </a:solidFill>
                        </a:rPr>
                        <a:t>Year</a:t>
                      </a:r>
                      <a:endParaRPr lang="en-IE" sz="2800" b="1" dirty="0">
                        <a:solidFill>
                          <a:schemeClr val="bg1"/>
                        </a:solidFill>
                      </a:endParaRPr>
                    </a:p>
                  </a:txBody>
                  <a:tcPr>
                    <a:solidFill>
                      <a:schemeClr val="accent4">
                        <a:lumMod val="75000"/>
                      </a:schemeClr>
                    </a:solidFill>
                  </a:tcPr>
                </a:tc>
                <a:tc>
                  <a:txBody>
                    <a:bodyPr/>
                    <a:lstStyle/>
                    <a:p>
                      <a:pPr algn="ctr"/>
                      <a:r>
                        <a:rPr lang="en-US" sz="2800" dirty="0"/>
                        <a:t>1943</a:t>
                      </a:r>
                      <a:endParaRPr lang="en-IE" sz="2800" dirty="0"/>
                    </a:p>
                  </a:txBody>
                  <a:tcPr/>
                </a:tc>
                <a:tc>
                  <a:txBody>
                    <a:bodyPr/>
                    <a:lstStyle/>
                    <a:p>
                      <a:pPr algn="ctr"/>
                      <a:r>
                        <a:rPr lang="en-US" sz="2800" dirty="0"/>
                        <a:t>1957</a:t>
                      </a:r>
                      <a:endParaRPr lang="en-IE" sz="2800" dirty="0"/>
                    </a:p>
                  </a:txBody>
                  <a:tcPr/>
                </a:tc>
                <a:extLst>
                  <a:ext uri="{0D108BD9-81ED-4DB2-BD59-A6C34878D82A}">
                    <a16:rowId xmlns:a16="http://schemas.microsoft.com/office/drawing/2014/main" val="507636623"/>
                  </a:ext>
                </a:extLst>
              </a:tr>
              <a:tr h="370840">
                <a:tc>
                  <a:txBody>
                    <a:bodyPr/>
                    <a:lstStyle/>
                    <a:p>
                      <a:pPr algn="ctr"/>
                      <a:r>
                        <a:rPr lang="en-US" sz="2800" b="1" dirty="0">
                          <a:solidFill>
                            <a:schemeClr val="bg1"/>
                          </a:solidFill>
                        </a:rPr>
                        <a:t>Inputs</a:t>
                      </a:r>
                      <a:endParaRPr lang="en-IE" sz="2800" b="1" dirty="0">
                        <a:solidFill>
                          <a:schemeClr val="bg1"/>
                        </a:solidFill>
                      </a:endParaRPr>
                    </a:p>
                  </a:txBody>
                  <a:tcPr>
                    <a:solidFill>
                      <a:schemeClr val="accent4">
                        <a:lumMod val="75000"/>
                      </a:schemeClr>
                    </a:solidFill>
                  </a:tcPr>
                </a:tc>
                <a:tc>
                  <a:txBody>
                    <a:bodyPr/>
                    <a:lstStyle/>
                    <a:p>
                      <a:pPr algn="ctr"/>
                      <a:r>
                        <a:rPr lang="en-US" sz="2800" dirty="0"/>
                        <a:t>Only 1s and 0s</a:t>
                      </a:r>
                      <a:endParaRPr lang="en-IE" sz="2800" dirty="0"/>
                    </a:p>
                  </a:txBody>
                  <a:tcPr/>
                </a:tc>
                <a:tc>
                  <a:txBody>
                    <a:bodyPr/>
                    <a:lstStyle/>
                    <a:p>
                      <a:pPr algn="ctr"/>
                      <a:r>
                        <a:rPr lang="en-US" sz="2800" dirty="0"/>
                        <a:t>Any real number</a:t>
                      </a:r>
                      <a:endParaRPr lang="en-IE" sz="2800" dirty="0"/>
                    </a:p>
                  </a:txBody>
                  <a:tcPr/>
                </a:tc>
                <a:extLst>
                  <a:ext uri="{0D108BD9-81ED-4DB2-BD59-A6C34878D82A}">
                    <a16:rowId xmlns:a16="http://schemas.microsoft.com/office/drawing/2014/main" val="751493730"/>
                  </a:ext>
                </a:extLst>
              </a:tr>
              <a:tr h="370840">
                <a:tc>
                  <a:txBody>
                    <a:bodyPr/>
                    <a:lstStyle/>
                    <a:p>
                      <a:pPr algn="ctr"/>
                      <a:r>
                        <a:rPr lang="en-US" sz="2800" b="1" dirty="0">
                          <a:solidFill>
                            <a:schemeClr val="bg1"/>
                          </a:solidFill>
                        </a:rPr>
                        <a:t>Weights</a:t>
                      </a:r>
                      <a:endParaRPr lang="en-IE" sz="2800" b="1" dirty="0">
                        <a:solidFill>
                          <a:schemeClr val="bg1"/>
                        </a:solidFill>
                      </a:endParaRPr>
                    </a:p>
                  </a:txBody>
                  <a:tcPr>
                    <a:solidFill>
                      <a:schemeClr val="accent4">
                        <a:lumMod val="75000"/>
                      </a:schemeClr>
                    </a:solidFill>
                  </a:tcPr>
                </a:tc>
                <a:tc>
                  <a:txBody>
                    <a:bodyPr/>
                    <a:lstStyle/>
                    <a:p>
                      <a:pPr algn="ctr"/>
                      <a:r>
                        <a:rPr lang="en-US" sz="2800" dirty="0"/>
                        <a:t>Adds weights together</a:t>
                      </a:r>
                      <a:endParaRPr lang="en-IE" sz="2800" dirty="0"/>
                    </a:p>
                  </a:txBody>
                  <a:tcPr/>
                </a:tc>
                <a:tc>
                  <a:txBody>
                    <a:bodyPr/>
                    <a:lstStyle/>
                    <a:p>
                      <a:pPr algn="ctr"/>
                      <a:r>
                        <a:rPr lang="en-US" sz="2800" dirty="0"/>
                        <a:t>Multiplies them</a:t>
                      </a:r>
                      <a:endParaRPr lang="en-IE" sz="2800" dirty="0"/>
                    </a:p>
                  </a:txBody>
                  <a:tcPr/>
                </a:tc>
                <a:extLst>
                  <a:ext uri="{0D108BD9-81ED-4DB2-BD59-A6C34878D82A}">
                    <a16:rowId xmlns:a16="http://schemas.microsoft.com/office/drawing/2014/main" val="1670806372"/>
                  </a:ext>
                </a:extLst>
              </a:tr>
              <a:tr h="370840">
                <a:tc>
                  <a:txBody>
                    <a:bodyPr/>
                    <a:lstStyle/>
                    <a:p>
                      <a:pPr algn="ctr"/>
                      <a:r>
                        <a:rPr lang="en-US" sz="2800" b="1" dirty="0">
                          <a:solidFill>
                            <a:schemeClr val="bg1"/>
                          </a:solidFill>
                        </a:rPr>
                        <a:t>Bias</a:t>
                      </a:r>
                      <a:endParaRPr lang="en-IE" sz="2800" b="1" dirty="0">
                        <a:solidFill>
                          <a:schemeClr val="bg1"/>
                        </a:solidFill>
                      </a:endParaRPr>
                    </a:p>
                  </a:txBody>
                  <a:tcPr>
                    <a:solidFill>
                      <a:schemeClr val="accent4">
                        <a:lumMod val="75000"/>
                      </a:schemeClr>
                    </a:solidFill>
                  </a:tcPr>
                </a:tc>
                <a:tc>
                  <a:txBody>
                    <a:bodyPr/>
                    <a:lstStyle/>
                    <a:p>
                      <a:pPr algn="ctr"/>
                      <a:r>
                        <a:rPr lang="en-US" sz="2800" dirty="0"/>
                        <a:t>No bias</a:t>
                      </a:r>
                      <a:endParaRPr lang="en-IE" sz="2800" dirty="0"/>
                    </a:p>
                  </a:txBody>
                  <a:tcPr/>
                </a:tc>
                <a:tc>
                  <a:txBody>
                    <a:bodyPr/>
                    <a:lstStyle/>
                    <a:p>
                      <a:pPr algn="ctr"/>
                      <a:r>
                        <a:rPr lang="en-US" sz="2800" dirty="0"/>
                        <a:t>Has a bias</a:t>
                      </a:r>
                      <a:endParaRPr lang="en-IE" sz="2800" dirty="0"/>
                    </a:p>
                  </a:txBody>
                  <a:tcPr/>
                </a:tc>
                <a:extLst>
                  <a:ext uri="{0D108BD9-81ED-4DB2-BD59-A6C34878D82A}">
                    <a16:rowId xmlns:a16="http://schemas.microsoft.com/office/drawing/2014/main" val="3790864097"/>
                  </a:ext>
                </a:extLst>
              </a:tr>
              <a:tr h="370840">
                <a:tc>
                  <a:txBody>
                    <a:bodyPr/>
                    <a:lstStyle/>
                    <a:p>
                      <a:pPr algn="ctr"/>
                      <a:r>
                        <a:rPr lang="en-US" sz="2800" b="1" dirty="0">
                          <a:solidFill>
                            <a:schemeClr val="bg1"/>
                          </a:solidFill>
                        </a:rPr>
                        <a:t>Activation</a:t>
                      </a:r>
                      <a:endParaRPr lang="en-IE" sz="2800" b="1" dirty="0">
                        <a:solidFill>
                          <a:schemeClr val="bg1"/>
                        </a:solidFill>
                      </a:endParaRPr>
                    </a:p>
                  </a:txBody>
                  <a:tcPr>
                    <a:solidFill>
                      <a:schemeClr val="accent4">
                        <a:lumMod val="75000"/>
                      </a:schemeClr>
                    </a:solidFill>
                  </a:tcPr>
                </a:tc>
                <a:tc>
                  <a:txBody>
                    <a:bodyPr/>
                    <a:lstStyle/>
                    <a:p>
                      <a:pPr algn="ctr"/>
                      <a:r>
                        <a:rPr lang="en-US" sz="2800" dirty="0"/>
                        <a:t>Step-function</a:t>
                      </a:r>
                      <a:endParaRPr lang="en-IE" sz="2800" dirty="0"/>
                    </a:p>
                  </a:txBody>
                  <a:tcPr/>
                </a:tc>
                <a:tc>
                  <a:txBody>
                    <a:bodyPr/>
                    <a:lstStyle/>
                    <a:p>
                      <a:pPr algn="ctr"/>
                      <a:r>
                        <a:rPr lang="en-US" sz="2800" dirty="0"/>
                        <a:t>Step-function</a:t>
                      </a:r>
                      <a:endParaRPr lang="en-IE" sz="2800" dirty="0"/>
                    </a:p>
                  </a:txBody>
                  <a:tcPr/>
                </a:tc>
                <a:extLst>
                  <a:ext uri="{0D108BD9-81ED-4DB2-BD59-A6C34878D82A}">
                    <a16:rowId xmlns:a16="http://schemas.microsoft.com/office/drawing/2014/main" val="3563195980"/>
                  </a:ext>
                </a:extLst>
              </a:tr>
              <a:tr h="370840">
                <a:tc>
                  <a:txBody>
                    <a:bodyPr/>
                    <a:lstStyle/>
                    <a:p>
                      <a:pPr algn="ctr"/>
                      <a:r>
                        <a:rPr lang="en-US" sz="2800" b="1" dirty="0">
                          <a:solidFill>
                            <a:schemeClr val="bg1"/>
                          </a:solidFill>
                        </a:rPr>
                        <a:t>Learning</a:t>
                      </a:r>
                      <a:endParaRPr lang="en-IE" sz="2800" b="1" dirty="0">
                        <a:solidFill>
                          <a:schemeClr val="bg1"/>
                        </a:solidFill>
                      </a:endParaRPr>
                    </a:p>
                  </a:txBody>
                  <a:tcPr>
                    <a:solidFill>
                      <a:schemeClr val="accent4">
                        <a:lumMod val="75000"/>
                      </a:schemeClr>
                    </a:solidFill>
                  </a:tcPr>
                </a:tc>
                <a:tc>
                  <a:txBody>
                    <a:bodyPr/>
                    <a:lstStyle/>
                    <a:p>
                      <a:pPr algn="ctr"/>
                      <a:r>
                        <a:rPr lang="en-US" sz="2800" dirty="0"/>
                        <a:t>Inflexible</a:t>
                      </a:r>
                      <a:endParaRPr lang="en-IE" sz="2800" dirty="0"/>
                    </a:p>
                  </a:txBody>
                  <a:tcPr/>
                </a:tc>
                <a:tc>
                  <a:txBody>
                    <a:bodyPr/>
                    <a:lstStyle/>
                    <a:p>
                      <a:pPr algn="ctr"/>
                      <a:r>
                        <a:rPr lang="en-US" sz="2800" dirty="0"/>
                        <a:t>Learning by adjusting weights</a:t>
                      </a:r>
                      <a:endParaRPr lang="en-IE" sz="2800" dirty="0"/>
                    </a:p>
                  </a:txBody>
                  <a:tcPr/>
                </a:tc>
                <a:extLst>
                  <a:ext uri="{0D108BD9-81ED-4DB2-BD59-A6C34878D82A}">
                    <a16:rowId xmlns:a16="http://schemas.microsoft.com/office/drawing/2014/main" val="3977175282"/>
                  </a:ext>
                </a:extLst>
              </a:tr>
              <a:tr h="370840">
                <a:tc>
                  <a:txBody>
                    <a:bodyPr/>
                    <a:lstStyle/>
                    <a:p>
                      <a:pPr algn="ctr"/>
                      <a:r>
                        <a:rPr lang="en-US" sz="2800" b="1" dirty="0">
                          <a:solidFill>
                            <a:schemeClr val="bg1"/>
                          </a:solidFill>
                        </a:rPr>
                        <a:t>Can Solve</a:t>
                      </a:r>
                      <a:endParaRPr lang="en-IE" sz="2800" b="1" dirty="0">
                        <a:solidFill>
                          <a:schemeClr val="bg1"/>
                        </a:solidFill>
                      </a:endParaRPr>
                    </a:p>
                  </a:txBody>
                  <a:tcPr>
                    <a:solidFill>
                      <a:schemeClr val="accent4">
                        <a:lumMod val="75000"/>
                      </a:schemeClr>
                    </a:solidFill>
                  </a:tcPr>
                </a:tc>
                <a:tc>
                  <a:txBody>
                    <a:bodyPr/>
                    <a:lstStyle/>
                    <a:p>
                      <a:pPr algn="ctr"/>
                      <a:r>
                        <a:rPr lang="en-US" sz="2800" dirty="0"/>
                        <a:t>AND, OR, NOT</a:t>
                      </a:r>
                      <a:endParaRPr lang="en-IE" sz="2800" dirty="0"/>
                    </a:p>
                  </a:txBody>
                  <a:tcPr/>
                </a:tc>
                <a:tc>
                  <a:txBody>
                    <a:bodyPr/>
                    <a:lstStyle/>
                    <a:p>
                      <a:pPr algn="ctr"/>
                      <a:r>
                        <a:rPr lang="en-US" sz="2800" dirty="0"/>
                        <a:t>AND, OR, NOT</a:t>
                      </a:r>
                      <a:endParaRPr lang="en-IE" sz="2800" dirty="0"/>
                    </a:p>
                  </a:txBody>
                  <a:tcPr/>
                </a:tc>
                <a:extLst>
                  <a:ext uri="{0D108BD9-81ED-4DB2-BD59-A6C34878D82A}">
                    <a16:rowId xmlns:a16="http://schemas.microsoft.com/office/drawing/2014/main" val="2989764247"/>
                  </a:ext>
                </a:extLst>
              </a:tr>
            </a:tbl>
          </a:graphicData>
        </a:graphic>
      </p:graphicFrame>
      <p:grpSp>
        <p:nvGrpSpPr>
          <p:cNvPr id="5" name="Group 4">
            <a:extLst>
              <a:ext uri="{FF2B5EF4-FFF2-40B4-BE49-F238E27FC236}">
                <a16:creationId xmlns:a16="http://schemas.microsoft.com/office/drawing/2014/main" id="{8FD60E4F-3DB1-A0A5-BAB5-2D24EA066FA8}"/>
              </a:ext>
            </a:extLst>
          </p:cNvPr>
          <p:cNvGrpSpPr/>
          <p:nvPr/>
        </p:nvGrpSpPr>
        <p:grpSpPr>
          <a:xfrm>
            <a:off x="9281160" y="388620"/>
            <a:ext cx="1216320" cy="942136"/>
            <a:chOff x="9281160" y="388620"/>
            <a:chExt cx="1216320" cy="942136"/>
          </a:xfrm>
        </p:grpSpPr>
        <p:sp>
          <p:nvSpPr>
            <p:cNvPr id="6" name="Oval 5">
              <a:extLst>
                <a:ext uri="{FF2B5EF4-FFF2-40B4-BE49-F238E27FC236}">
                  <a16:creationId xmlns:a16="http://schemas.microsoft.com/office/drawing/2014/main" id="{8C199D1A-E4D8-B46B-B44B-36C140B18F41}"/>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238700A6-33CD-42A5-E518-9B6D71F9A5A4}"/>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09466F39-C720-CE4E-AAAE-B86EB7C652A0}"/>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a:extLst>
                <a:ext uri="{FF2B5EF4-FFF2-40B4-BE49-F238E27FC236}">
                  <a16:creationId xmlns:a16="http://schemas.microsoft.com/office/drawing/2014/main" id="{FB54A99D-86DA-F4AC-D3F3-B19FBCE8FF26}"/>
                </a:ext>
              </a:extLst>
            </p:cNvPr>
            <p:cNvCxnSpPr>
              <a:stCxn id="6" idx="6"/>
              <a:endCxn id="8"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B45875A-4778-D241-82D2-A911FC0DE3A8}"/>
                </a:ext>
              </a:extLst>
            </p:cNvPr>
            <p:cNvCxnSpPr>
              <a:cxnSpLocks/>
              <a:stCxn id="7" idx="6"/>
              <a:endCxn id="8"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08005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4" name="Rectangle 820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Frank Rosenblatt and the perceptron">
            <a:extLst>
              <a:ext uri="{FF2B5EF4-FFF2-40B4-BE49-F238E27FC236}">
                <a16:creationId xmlns:a16="http://schemas.microsoft.com/office/drawing/2014/main" id="{B17B238E-E5DF-D4BE-1E92-6086D4957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907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E2E4-11C5-05B2-7CCD-CE8885A3FAE0}"/>
              </a:ext>
            </a:extLst>
          </p:cNvPr>
          <p:cNvSpPr>
            <a:spLocks noGrp="1"/>
          </p:cNvSpPr>
          <p:nvPr>
            <p:ph type="title"/>
          </p:nvPr>
        </p:nvSpPr>
        <p:spPr/>
        <p:txBody>
          <a:bodyPr/>
          <a:lstStyle/>
          <a:p>
            <a:r>
              <a:rPr lang="en-US" dirty="0" err="1"/>
              <a:t>Perceptrons</a:t>
            </a:r>
            <a:endParaRPr lang="en-IE" dirty="0"/>
          </a:p>
        </p:txBody>
      </p:sp>
      <p:sp>
        <p:nvSpPr>
          <p:cNvPr id="3" name="Content Placeholder 2">
            <a:extLst>
              <a:ext uri="{FF2B5EF4-FFF2-40B4-BE49-F238E27FC236}">
                <a16:creationId xmlns:a16="http://schemas.microsoft.com/office/drawing/2014/main" id="{B60831EC-3704-1F6B-70C7-FE59B8F76A27}"/>
              </a:ext>
            </a:extLst>
          </p:cNvPr>
          <p:cNvSpPr>
            <a:spLocks noGrp="1"/>
          </p:cNvSpPr>
          <p:nvPr>
            <p:ph idx="1"/>
          </p:nvPr>
        </p:nvSpPr>
        <p:spPr>
          <a:xfrm>
            <a:off x="838200" y="1837055"/>
            <a:ext cx="10515600" cy="4351338"/>
          </a:xfrm>
        </p:spPr>
        <p:txBody>
          <a:bodyPr>
            <a:normAutofit/>
          </a:bodyPr>
          <a:lstStyle/>
          <a:p>
            <a:r>
              <a:rPr lang="en-US" sz="3200" dirty="0"/>
              <a:t>Rosenblatt simulated the Perceptron on an IBM 704 computer at Cornell Aeronautical Laboratory in 1957.</a:t>
            </a:r>
            <a:endParaRPr lang="en-IE" sz="3200" dirty="0"/>
          </a:p>
        </p:txBody>
      </p:sp>
      <p:pic>
        <p:nvPicPr>
          <p:cNvPr id="10242" name="Picture 2" descr="undefined">
            <a:extLst>
              <a:ext uri="{FF2B5EF4-FFF2-40B4-BE49-F238E27FC236}">
                <a16:creationId xmlns:a16="http://schemas.microsoft.com/office/drawing/2014/main" id="{5405D1C1-8298-E3CA-7888-1FEB5CC0D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181" y="2895068"/>
            <a:ext cx="5481637" cy="35978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428F75C-60B8-08BF-4A15-7052B33522C5}"/>
              </a:ext>
            </a:extLst>
          </p:cNvPr>
          <p:cNvGrpSpPr/>
          <p:nvPr/>
        </p:nvGrpSpPr>
        <p:grpSpPr>
          <a:xfrm>
            <a:off x="9281160" y="388620"/>
            <a:ext cx="1216320" cy="942136"/>
            <a:chOff x="9281160" y="388620"/>
            <a:chExt cx="1216320" cy="942136"/>
          </a:xfrm>
        </p:grpSpPr>
        <p:sp>
          <p:nvSpPr>
            <p:cNvPr id="6" name="Oval 5">
              <a:extLst>
                <a:ext uri="{FF2B5EF4-FFF2-40B4-BE49-F238E27FC236}">
                  <a16:creationId xmlns:a16="http://schemas.microsoft.com/office/drawing/2014/main" id="{FAD0C01C-1852-9C22-D494-5365674DB3C4}"/>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35EE999F-CC6A-BC34-0C11-0E2F7191A478}"/>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0FDAB802-5DA3-4F57-FF19-6774F1083D60}"/>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a:extLst>
                <a:ext uri="{FF2B5EF4-FFF2-40B4-BE49-F238E27FC236}">
                  <a16:creationId xmlns:a16="http://schemas.microsoft.com/office/drawing/2014/main" id="{864ADE0F-2E0D-59A1-CA94-E4BC5E288379}"/>
                </a:ext>
              </a:extLst>
            </p:cNvPr>
            <p:cNvCxnSpPr>
              <a:stCxn id="6" idx="6"/>
              <a:endCxn id="8"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BCFAA97-7E12-0374-0064-0ED111F10890}"/>
                </a:ext>
              </a:extLst>
            </p:cNvPr>
            <p:cNvCxnSpPr>
              <a:cxnSpLocks/>
              <a:stCxn id="7" idx="6"/>
              <a:endCxn id="8"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79669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24E7-3FD6-5E23-00E5-9A3C4D043D05}"/>
              </a:ext>
            </a:extLst>
          </p:cNvPr>
          <p:cNvSpPr>
            <a:spLocks noGrp="1"/>
          </p:cNvSpPr>
          <p:nvPr>
            <p:ph type="title"/>
          </p:nvPr>
        </p:nvSpPr>
        <p:spPr/>
        <p:txBody>
          <a:bodyPr/>
          <a:lstStyle/>
          <a:p>
            <a:r>
              <a:rPr lang="en-US" dirty="0" err="1"/>
              <a:t>Perceptrons</a:t>
            </a:r>
            <a:endParaRPr lang="en-IE" dirty="0"/>
          </a:p>
        </p:txBody>
      </p:sp>
      <p:sp>
        <p:nvSpPr>
          <p:cNvPr id="3" name="Content Placeholder 2">
            <a:extLst>
              <a:ext uri="{FF2B5EF4-FFF2-40B4-BE49-F238E27FC236}">
                <a16:creationId xmlns:a16="http://schemas.microsoft.com/office/drawing/2014/main" id="{F1F77C9C-E2AC-39FD-CD45-8344682260B4}"/>
              </a:ext>
            </a:extLst>
          </p:cNvPr>
          <p:cNvSpPr>
            <a:spLocks noGrp="1"/>
          </p:cNvSpPr>
          <p:nvPr>
            <p:ph sz="half" idx="1"/>
          </p:nvPr>
        </p:nvSpPr>
        <p:spPr>
          <a:xfrm>
            <a:off x="838200" y="1665605"/>
            <a:ext cx="5181600" cy="4667250"/>
          </a:xfrm>
        </p:spPr>
        <p:txBody>
          <a:bodyPr>
            <a:normAutofit/>
          </a:bodyPr>
          <a:lstStyle/>
          <a:p>
            <a:r>
              <a:rPr lang="en-US" sz="3600" dirty="0"/>
              <a:t>When a triangle was held before the perceptron's eye, it would detect the image and convey it along a random succession of lines to the response units, where the image was registered.</a:t>
            </a:r>
            <a:endParaRPr lang="en-IE" sz="3600" dirty="0"/>
          </a:p>
        </p:txBody>
      </p:sp>
      <p:pic>
        <p:nvPicPr>
          <p:cNvPr id="5" name="Picture 2">
            <a:extLst>
              <a:ext uri="{FF2B5EF4-FFF2-40B4-BE49-F238E27FC236}">
                <a16:creationId xmlns:a16="http://schemas.microsoft.com/office/drawing/2014/main" id="{DF96505D-5B53-36B1-95B3-7B5641B54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1935797"/>
            <a:ext cx="5279447" cy="41309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882CF60-3F53-7E6A-DEF8-F19CBEA46297}"/>
              </a:ext>
            </a:extLst>
          </p:cNvPr>
          <p:cNvGrpSpPr/>
          <p:nvPr/>
        </p:nvGrpSpPr>
        <p:grpSpPr>
          <a:xfrm>
            <a:off x="9281160" y="388620"/>
            <a:ext cx="1216320" cy="942136"/>
            <a:chOff x="9281160" y="388620"/>
            <a:chExt cx="1216320" cy="942136"/>
          </a:xfrm>
        </p:grpSpPr>
        <p:sp>
          <p:nvSpPr>
            <p:cNvPr id="7" name="Oval 6">
              <a:extLst>
                <a:ext uri="{FF2B5EF4-FFF2-40B4-BE49-F238E27FC236}">
                  <a16:creationId xmlns:a16="http://schemas.microsoft.com/office/drawing/2014/main" id="{46C47622-A4EE-B2C3-A611-DA0E2D067E5A}"/>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1FFBFEF9-B711-5AAF-EE59-5A1CD4A14FB3}"/>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FA4886F3-0EDD-FE84-FF1E-7E462401B6AF}"/>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0" name="Straight Connector 9">
              <a:extLst>
                <a:ext uri="{FF2B5EF4-FFF2-40B4-BE49-F238E27FC236}">
                  <a16:creationId xmlns:a16="http://schemas.microsoft.com/office/drawing/2014/main" id="{51CA73D5-ABF3-15ED-01A9-B7F642A99F76}"/>
                </a:ext>
              </a:extLst>
            </p:cNvPr>
            <p:cNvCxnSpPr>
              <a:stCxn id="7" idx="6"/>
              <a:endCxn id="9"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42DFC04-9C8F-45D0-CDAA-054742FF6D5B}"/>
                </a:ext>
              </a:extLst>
            </p:cNvPr>
            <p:cNvCxnSpPr>
              <a:cxnSpLocks/>
              <a:stCxn id="8" idx="6"/>
              <a:endCxn id="9"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37824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F9AE2-3D0A-F2C1-D136-18D1C4E99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7E1D5-33F6-933F-9BAB-E922A17F1867}"/>
              </a:ext>
            </a:extLst>
          </p:cNvPr>
          <p:cNvSpPr>
            <a:spLocks noGrp="1"/>
          </p:cNvSpPr>
          <p:nvPr>
            <p:ph type="title"/>
          </p:nvPr>
        </p:nvSpPr>
        <p:spPr/>
        <p:txBody>
          <a:bodyPr/>
          <a:lstStyle/>
          <a:p>
            <a:r>
              <a:rPr lang="en-US" dirty="0" err="1"/>
              <a:t>Perceptrons</a:t>
            </a:r>
            <a:endParaRPr lang="en-IE" dirty="0"/>
          </a:p>
        </p:txBody>
      </p:sp>
      <p:sp>
        <p:nvSpPr>
          <p:cNvPr id="3" name="Content Placeholder 2">
            <a:extLst>
              <a:ext uri="{FF2B5EF4-FFF2-40B4-BE49-F238E27FC236}">
                <a16:creationId xmlns:a16="http://schemas.microsoft.com/office/drawing/2014/main" id="{3E8FFD0F-BC7F-3862-C358-EEFCA911C766}"/>
              </a:ext>
            </a:extLst>
          </p:cNvPr>
          <p:cNvSpPr>
            <a:spLocks noGrp="1"/>
          </p:cNvSpPr>
          <p:nvPr>
            <p:ph idx="1"/>
          </p:nvPr>
        </p:nvSpPr>
        <p:spPr/>
        <p:txBody>
          <a:bodyPr>
            <a:normAutofit/>
          </a:bodyPr>
          <a:lstStyle/>
          <a:p>
            <a:r>
              <a:rPr lang="en-US" sz="3200" dirty="0"/>
              <a:t>The results of the perceptron were promising, suggesting ways in which the human brain works, as well as how we might simulate that mechanism on a computer.</a:t>
            </a:r>
          </a:p>
          <a:p>
            <a:r>
              <a:rPr lang="en-US" sz="3200" dirty="0"/>
              <a:t>Rosenblatt was very optimistic about their potential, and claimed that neural nets would soon be able to see images, beat humans at chess, and reproduce.</a:t>
            </a:r>
          </a:p>
        </p:txBody>
      </p:sp>
      <p:grpSp>
        <p:nvGrpSpPr>
          <p:cNvPr id="4" name="Group 3">
            <a:extLst>
              <a:ext uri="{FF2B5EF4-FFF2-40B4-BE49-F238E27FC236}">
                <a16:creationId xmlns:a16="http://schemas.microsoft.com/office/drawing/2014/main" id="{31953189-8AFD-DD4A-7A2F-6CDD5350C271}"/>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8E37CD50-CD8B-35C1-DC1B-68E496B30037}"/>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365DE971-17A7-0922-8A97-C970AD3D7230}"/>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B7BBD79D-4B71-AEFE-32EB-D75CAA6EE184}"/>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300BBF5C-3A3E-048A-574C-871DED461583}"/>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E15C1FA-C847-B8DE-1894-A8573CDD1E77}"/>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1000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75E75-F641-E121-5704-6C4E0B9E2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9F14F-438E-A8D0-FFDB-998D8837A6A8}"/>
              </a:ext>
            </a:extLst>
          </p:cNvPr>
          <p:cNvSpPr>
            <a:spLocks noGrp="1"/>
          </p:cNvSpPr>
          <p:nvPr>
            <p:ph type="title"/>
          </p:nvPr>
        </p:nvSpPr>
        <p:spPr/>
        <p:txBody>
          <a:bodyPr/>
          <a:lstStyle/>
          <a:p>
            <a:r>
              <a:rPr lang="en-US" dirty="0" err="1"/>
              <a:t>Perceptrons</a:t>
            </a:r>
            <a:endParaRPr lang="en-IE" dirty="0"/>
          </a:p>
        </p:txBody>
      </p:sp>
      <p:sp>
        <p:nvSpPr>
          <p:cNvPr id="3" name="Content Placeholder 2">
            <a:extLst>
              <a:ext uri="{FF2B5EF4-FFF2-40B4-BE49-F238E27FC236}">
                <a16:creationId xmlns:a16="http://schemas.microsoft.com/office/drawing/2014/main" id="{BDAFFCFB-DD58-BC46-02F9-45E07FDFADA0}"/>
              </a:ext>
            </a:extLst>
          </p:cNvPr>
          <p:cNvSpPr>
            <a:spLocks noGrp="1"/>
          </p:cNvSpPr>
          <p:nvPr>
            <p:ph idx="1"/>
          </p:nvPr>
        </p:nvSpPr>
        <p:spPr/>
        <p:txBody>
          <a:bodyPr>
            <a:normAutofit/>
          </a:bodyPr>
          <a:lstStyle/>
          <a:p>
            <a:r>
              <a:rPr lang="en-US" sz="3200" dirty="0"/>
              <a:t>However, it was quickly recognized that </a:t>
            </a:r>
            <a:r>
              <a:rPr lang="en-US" sz="3200" dirty="0" err="1"/>
              <a:t>perceptrons</a:t>
            </a:r>
            <a:r>
              <a:rPr lang="en-US" sz="3200" dirty="0"/>
              <a:t> could not be trained to </a:t>
            </a:r>
            <a:r>
              <a:rPr lang="en-US" sz="3200" dirty="0" err="1"/>
              <a:t>recognise</a:t>
            </a:r>
            <a:r>
              <a:rPr lang="en-US" sz="3200" dirty="0"/>
              <a:t> several classes of patterns, including most famously, the XOR problem.</a:t>
            </a:r>
          </a:p>
          <a:p>
            <a:r>
              <a:rPr lang="en-US" sz="3200" dirty="0"/>
              <a:t>The key issue was that this design didn’t have any hidden layers (so it’s called a single-layer perceptron), and it would not be until the addition of hidden layers (a multilayer perceptron) that these issues could be addressed.</a:t>
            </a:r>
          </a:p>
        </p:txBody>
      </p:sp>
      <p:grpSp>
        <p:nvGrpSpPr>
          <p:cNvPr id="4" name="Group 3">
            <a:extLst>
              <a:ext uri="{FF2B5EF4-FFF2-40B4-BE49-F238E27FC236}">
                <a16:creationId xmlns:a16="http://schemas.microsoft.com/office/drawing/2014/main" id="{9E590AE0-9202-4A0A-96D7-0C1294FD6CBF}"/>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D959EA74-1AB0-1C4D-D117-6425B2390123}"/>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2309C5D0-691F-07C9-B1FB-6919A3370276}"/>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A68D7F9E-6219-BA05-2465-6AFA0D526F06}"/>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99579342-ECBC-DF02-1495-70AD26A2D58D}"/>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66B977B-B59C-0160-E0B7-B51E0935CE08}"/>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547D8C1B-CFC2-BFA6-887B-8FAF2A702F5D}"/>
              </a:ext>
            </a:extLst>
          </p:cNvPr>
          <p:cNvGrpSpPr/>
          <p:nvPr/>
        </p:nvGrpSpPr>
        <p:grpSpPr>
          <a:xfrm>
            <a:off x="8408360" y="5342368"/>
            <a:ext cx="2115480" cy="945946"/>
            <a:chOff x="8408360" y="5342368"/>
            <a:chExt cx="2115480" cy="945946"/>
          </a:xfrm>
        </p:grpSpPr>
        <p:sp>
          <p:nvSpPr>
            <p:cNvPr id="12" name="Oval 11">
              <a:extLst>
                <a:ext uri="{FF2B5EF4-FFF2-40B4-BE49-F238E27FC236}">
                  <a16:creationId xmlns:a16="http://schemas.microsoft.com/office/drawing/2014/main" id="{EECABDE7-41CF-F85E-E82B-275DA6130C6A}"/>
                </a:ext>
              </a:extLst>
            </p:cNvPr>
            <p:cNvSpPr/>
            <p:nvPr/>
          </p:nvSpPr>
          <p:spPr>
            <a:xfrm>
              <a:off x="9307520" y="5342368"/>
              <a:ext cx="360000" cy="36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a16="http://schemas.microsoft.com/office/drawing/2014/main" id="{9CCD65FE-62F6-B4B5-5614-1EB39F0C0E20}"/>
                </a:ext>
              </a:extLst>
            </p:cNvPr>
            <p:cNvSpPr/>
            <p:nvPr/>
          </p:nvSpPr>
          <p:spPr>
            <a:xfrm>
              <a:off x="9307520" y="5924504"/>
              <a:ext cx="360000" cy="36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Oval 13">
              <a:extLst>
                <a:ext uri="{FF2B5EF4-FFF2-40B4-BE49-F238E27FC236}">
                  <a16:creationId xmlns:a16="http://schemas.microsoft.com/office/drawing/2014/main" id="{74568469-5990-01CC-CC3E-30FCE6139636}"/>
                </a:ext>
              </a:extLst>
            </p:cNvPr>
            <p:cNvSpPr/>
            <p:nvPr/>
          </p:nvSpPr>
          <p:spPr>
            <a:xfrm>
              <a:off x="10163840" y="5626496"/>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5" name="Straight Connector 14">
              <a:extLst>
                <a:ext uri="{FF2B5EF4-FFF2-40B4-BE49-F238E27FC236}">
                  <a16:creationId xmlns:a16="http://schemas.microsoft.com/office/drawing/2014/main" id="{46105B65-32C3-88EB-246B-F778ED56BB46}"/>
                </a:ext>
              </a:extLst>
            </p:cNvPr>
            <p:cNvCxnSpPr>
              <a:stCxn id="12" idx="6"/>
              <a:endCxn id="14" idx="1"/>
            </p:cNvCxnSpPr>
            <p:nvPr/>
          </p:nvCxnSpPr>
          <p:spPr>
            <a:xfrm>
              <a:off x="9667520" y="5522368"/>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FE0F51C-A16B-2915-CB56-3EEDF9191C0D}"/>
                </a:ext>
              </a:extLst>
            </p:cNvPr>
            <p:cNvCxnSpPr>
              <a:cxnSpLocks/>
              <a:stCxn id="13" idx="6"/>
              <a:endCxn id="14" idx="3"/>
            </p:cNvCxnSpPr>
            <p:nvPr/>
          </p:nvCxnSpPr>
          <p:spPr>
            <a:xfrm flipV="1">
              <a:off x="9667520" y="5933775"/>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98214034-51BD-0BE2-F52D-077321C80B43}"/>
                </a:ext>
              </a:extLst>
            </p:cNvPr>
            <p:cNvSpPr/>
            <p:nvPr/>
          </p:nvSpPr>
          <p:spPr>
            <a:xfrm>
              <a:off x="8408360" y="5346178"/>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Oval 17">
              <a:extLst>
                <a:ext uri="{FF2B5EF4-FFF2-40B4-BE49-F238E27FC236}">
                  <a16:creationId xmlns:a16="http://schemas.microsoft.com/office/drawing/2014/main" id="{B5DAF233-6423-2E22-178F-79D3F59C6DE9}"/>
                </a:ext>
              </a:extLst>
            </p:cNvPr>
            <p:cNvSpPr/>
            <p:nvPr/>
          </p:nvSpPr>
          <p:spPr>
            <a:xfrm>
              <a:off x="8408360" y="5928314"/>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9" name="Straight Connector 18">
              <a:extLst>
                <a:ext uri="{FF2B5EF4-FFF2-40B4-BE49-F238E27FC236}">
                  <a16:creationId xmlns:a16="http://schemas.microsoft.com/office/drawing/2014/main" id="{53503197-8D81-4652-0BE5-8248BD862855}"/>
                </a:ext>
              </a:extLst>
            </p:cNvPr>
            <p:cNvCxnSpPr>
              <a:cxnSpLocks/>
              <a:stCxn id="17" idx="6"/>
              <a:endCxn id="12" idx="1"/>
            </p:cNvCxnSpPr>
            <p:nvPr/>
          </p:nvCxnSpPr>
          <p:spPr>
            <a:xfrm flipV="1">
              <a:off x="8768360" y="5395089"/>
              <a:ext cx="591881" cy="1310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65D24F4-C52A-DBDC-BB44-2A86BAF16420}"/>
                </a:ext>
              </a:extLst>
            </p:cNvPr>
            <p:cNvCxnSpPr>
              <a:cxnSpLocks/>
              <a:stCxn id="18" idx="6"/>
              <a:endCxn id="13" idx="3"/>
            </p:cNvCxnSpPr>
            <p:nvPr/>
          </p:nvCxnSpPr>
          <p:spPr>
            <a:xfrm>
              <a:off x="8768360" y="6108314"/>
              <a:ext cx="591881" cy="123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5093FEB-ABA4-437A-7884-2010ED250E9A}"/>
                </a:ext>
              </a:extLst>
            </p:cNvPr>
            <p:cNvCxnSpPr>
              <a:cxnSpLocks/>
              <a:stCxn id="18" idx="6"/>
              <a:endCxn id="12" idx="3"/>
            </p:cNvCxnSpPr>
            <p:nvPr/>
          </p:nvCxnSpPr>
          <p:spPr>
            <a:xfrm flipV="1">
              <a:off x="8768360" y="5649647"/>
              <a:ext cx="591881" cy="4586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9DCE63-1662-8315-395D-D7DAC8754B0D}"/>
                </a:ext>
              </a:extLst>
            </p:cNvPr>
            <p:cNvCxnSpPr>
              <a:cxnSpLocks/>
              <a:stCxn id="17" idx="6"/>
              <a:endCxn id="13" idx="1"/>
            </p:cNvCxnSpPr>
            <p:nvPr/>
          </p:nvCxnSpPr>
          <p:spPr>
            <a:xfrm>
              <a:off x="8768360" y="5526178"/>
              <a:ext cx="591881" cy="4510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1380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655E-0A4E-2BAB-0775-821247B3D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8990E-299A-102C-207F-D88E8796B030}"/>
              </a:ext>
            </a:extLst>
          </p:cNvPr>
          <p:cNvSpPr>
            <a:spLocks noGrp="1"/>
          </p:cNvSpPr>
          <p:nvPr>
            <p:ph type="title"/>
          </p:nvPr>
        </p:nvSpPr>
        <p:spPr/>
        <p:txBody>
          <a:bodyPr/>
          <a:lstStyle/>
          <a:p>
            <a:r>
              <a:rPr lang="en-US" dirty="0" err="1"/>
              <a:t>Perceptrons</a:t>
            </a:r>
            <a:endParaRPr lang="en-IE" dirty="0"/>
          </a:p>
        </p:txBody>
      </p:sp>
      <p:grpSp>
        <p:nvGrpSpPr>
          <p:cNvPr id="4" name="Group 3">
            <a:extLst>
              <a:ext uri="{FF2B5EF4-FFF2-40B4-BE49-F238E27FC236}">
                <a16:creationId xmlns:a16="http://schemas.microsoft.com/office/drawing/2014/main" id="{9E95467D-311B-6BA9-C8D6-969D74A01D76}"/>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64437D89-DBC2-5449-7DAB-D95FFA51E67C}"/>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6EA609C3-1C8A-AD4D-5C98-253B04694523}"/>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A6CD402F-9E22-F29D-89C2-879B675D812E}"/>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140C663B-1724-F72E-74FE-1C693EA576CB}"/>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93C6002-5F6C-5EE4-D05E-A0A3E2C94601}"/>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2290" name="Picture 2" descr="XOR Gate | Analog Devices">
            <a:extLst>
              <a:ext uri="{FF2B5EF4-FFF2-40B4-BE49-F238E27FC236}">
                <a16:creationId xmlns:a16="http://schemas.microsoft.com/office/drawing/2014/main" id="{1C098BE1-EB32-2677-C308-4865BC4DF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945" y="1690688"/>
            <a:ext cx="7196110" cy="454723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DC860B0-08D2-4A13-FB10-7EDD4EF3ACD1}"/>
              </a:ext>
            </a:extLst>
          </p:cNvPr>
          <p:cNvSpPr/>
          <p:nvPr/>
        </p:nvSpPr>
        <p:spPr>
          <a:xfrm>
            <a:off x="1406941" y="1690688"/>
            <a:ext cx="2182008"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XOR</a:t>
            </a:r>
          </a:p>
        </p:txBody>
      </p:sp>
    </p:spTree>
    <p:extLst>
      <p:ext uri="{BB962C8B-B14F-4D97-AF65-F5344CB8AC3E}">
        <p14:creationId xmlns:p14="http://schemas.microsoft.com/office/powerpoint/2010/main" val="2595628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FC9B-EBBF-4562-8274-F06CB491AA0D}"/>
              </a:ext>
            </a:extLst>
          </p:cNvPr>
          <p:cNvSpPr>
            <a:spLocks noGrp="1"/>
          </p:cNvSpPr>
          <p:nvPr>
            <p:ph type="title"/>
          </p:nvPr>
        </p:nvSpPr>
        <p:spPr/>
        <p:txBody>
          <a:bodyPr/>
          <a:lstStyle/>
          <a:p>
            <a:r>
              <a:rPr lang="en-US" dirty="0" err="1"/>
              <a:t>Perceptrons</a:t>
            </a:r>
            <a:endParaRPr lang="en-IE" dirty="0"/>
          </a:p>
        </p:txBody>
      </p:sp>
      <p:sp>
        <p:nvSpPr>
          <p:cNvPr id="3" name="Content Placeholder 2">
            <a:extLst>
              <a:ext uri="{FF2B5EF4-FFF2-40B4-BE49-F238E27FC236}">
                <a16:creationId xmlns:a16="http://schemas.microsoft.com/office/drawing/2014/main" id="{BC155709-4F01-05FE-7C85-83BD113EDEDF}"/>
              </a:ext>
            </a:extLst>
          </p:cNvPr>
          <p:cNvSpPr>
            <a:spLocks noGrp="1"/>
          </p:cNvSpPr>
          <p:nvPr>
            <p:ph sz="half" idx="1"/>
          </p:nvPr>
        </p:nvSpPr>
        <p:spPr/>
        <p:txBody>
          <a:bodyPr>
            <a:normAutofit/>
          </a:bodyPr>
          <a:lstStyle/>
          <a:p>
            <a:r>
              <a:rPr lang="en-US" dirty="0"/>
              <a:t>In 1969, Marvin Minsky and Seymour </a:t>
            </a:r>
            <a:r>
              <a:rPr lang="en-US" dirty="0" err="1"/>
              <a:t>Papert</a:t>
            </a:r>
            <a:r>
              <a:rPr lang="en-US" dirty="0"/>
              <a:t> published a book, “</a:t>
            </a:r>
            <a:r>
              <a:rPr lang="en-US" dirty="0" err="1"/>
              <a:t>Perceptrons</a:t>
            </a:r>
            <a:r>
              <a:rPr lang="en-US" dirty="0"/>
              <a:t>”, wherein they showed the limitations of the perceptron architecture.</a:t>
            </a:r>
          </a:p>
          <a:p>
            <a:r>
              <a:rPr lang="en-US" dirty="0"/>
              <a:t>In it they proved that </a:t>
            </a:r>
            <a:r>
              <a:rPr lang="en-US" dirty="0" err="1"/>
              <a:t>perceptrons</a:t>
            </a:r>
            <a:r>
              <a:rPr lang="en-US" dirty="0"/>
              <a:t> could not be trained to </a:t>
            </a:r>
            <a:r>
              <a:rPr lang="en-US" dirty="0" err="1"/>
              <a:t>recognise</a:t>
            </a:r>
            <a:r>
              <a:rPr lang="en-US" dirty="0"/>
              <a:t> several classes of patterns.</a:t>
            </a:r>
            <a:endParaRPr lang="en-IE" dirty="0"/>
          </a:p>
        </p:txBody>
      </p:sp>
      <p:pic>
        <p:nvPicPr>
          <p:cNvPr id="13314" name="Picture 2" descr="undefined">
            <a:extLst>
              <a:ext uri="{FF2B5EF4-FFF2-40B4-BE49-F238E27FC236}">
                <a16:creationId xmlns:a16="http://schemas.microsoft.com/office/drawing/2014/main" id="{08B4B0B2-7A0A-2FFA-679D-A98F9FAB0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648" y="946266"/>
            <a:ext cx="3288982" cy="496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74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3F18E02-9FC0-49C2-BE57-195BEE392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2F9E5-D70B-1135-2C3B-1BE1EE086063}"/>
              </a:ext>
            </a:extLst>
          </p:cNvPr>
          <p:cNvSpPr>
            <a:spLocks noGrp="1"/>
          </p:cNvSpPr>
          <p:nvPr>
            <p:ph type="ctrTitle"/>
          </p:nvPr>
        </p:nvSpPr>
        <p:spPr>
          <a:xfrm>
            <a:off x="4400550" y="723878"/>
            <a:ext cx="7623810" cy="1401448"/>
          </a:xfrm>
        </p:spPr>
        <p:txBody>
          <a:bodyPr anchor="t">
            <a:normAutofit/>
          </a:bodyPr>
          <a:lstStyle/>
          <a:p>
            <a:pPr algn="l"/>
            <a:r>
              <a:rPr lang="en-US" sz="4400" b="1" i="0" dirty="0">
                <a:solidFill>
                  <a:srgbClr val="222222"/>
                </a:solidFill>
                <a:effectLst/>
                <a:latin typeface="Arial" panose="020B0604020202020204" pitchFamily="34" charset="0"/>
              </a:rPr>
              <a:t>McCulloch-Pitts </a:t>
            </a:r>
            <a:r>
              <a:rPr lang="en-US" sz="4400" b="1" i="0" dirty="0">
                <a:solidFill>
                  <a:schemeClr val="tx2"/>
                </a:solidFill>
                <a:effectLst/>
                <a:latin typeface="Arial" panose="020B0604020202020204" pitchFamily="34" charset="0"/>
              </a:rPr>
              <a:t>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AE117749-388D-3141-EEE9-F71A3922F8AB}"/>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grpSp>
        <p:nvGrpSpPr>
          <p:cNvPr id="10" name="Group 9">
            <a:extLst>
              <a:ext uri="{FF2B5EF4-FFF2-40B4-BE49-F238E27FC236}">
                <a16:creationId xmlns:a16="http://schemas.microsoft.com/office/drawing/2014/main" id="{DC9608D4-CD9C-4B8B-88DC-8055C0325C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11966"/>
            <a:ext cx="5736223" cy="6346033"/>
            <a:chOff x="4529137" y="1695450"/>
            <a:chExt cx="3134106" cy="3467289"/>
          </a:xfrm>
        </p:grpSpPr>
        <p:sp>
          <p:nvSpPr>
            <p:cNvPr id="11" name="Freeform: Shape 10">
              <a:extLst>
                <a:ext uri="{FF2B5EF4-FFF2-40B4-BE49-F238E27FC236}">
                  <a16:creationId xmlns:a16="http://schemas.microsoft.com/office/drawing/2014/main" id="{07B5C029-26B7-46E5-A729-AB2CB6EB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811422"/>
              <a:ext cx="2961539" cy="3351127"/>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54AB4E0-C436-423A-9AF4-705F9D929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784984"/>
              <a:ext cx="2972634" cy="3377565"/>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37BBAD-3D46-42DA-AB99-AB6C9739D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784984"/>
              <a:ext cx="2972700" cy="337775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dirty="0"/>
            </a:p>
          </p:txBody>
        </p:sp>
        <p:sp useBgFill="1">
          <p:nvSpPr>
            <p:cNvPr id="14" name="Freeform: Shape 13">
              <a:extLst>
                <a:ext uri="{FF2B5EF4-FFF2-40B4-BE49-F238E27FC236}">
                  <a16:creationId xmlns:a16="http://schemas.microsoft.com/office/drawing/2014/main" id="{3E86000F-91FB-495F-B2DF-F27198A43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695450"/>
              <a:ext cx="3134106" cy="3467100"/>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a:p>
          </p:txBody>
        </p:sp>
      </p:grpSp>
      <p:pic>
        <p:nvPicPr>
          <p:cNvPr id="6" name="Picture 5">
            <a:extLst>
              <a:ext uri="{FF2B5EF4-FFF2-40B4-BE49-F238E27FC236}">
                <a16:creationId xmlns:a16="http://schemas.microsoft.com/office/drawing/2014/main" id="{0F58A1B8-3BF1-589D-BE58-8A4A7EB051E9}"/>
              </a:ext>
            </a:extLst>
          </p:cNvPr>
          <p:cNvPicPr>
            <a:picLocks noChangeAspect="1"/>
          </p:cNvPicPr>
          <p:nvPr/>
        </p:nvPicPr>
        <p:blipFill>
          <a:blip r:embed="rId3"/>
          <a:stretch>
            <a:fillRect/>
          </a:stretch>
        </p:blipFill>
        <p:spPr>
          <a:xfrm>
            <a:off x="6496050" y="2213854"/>
            <a:ext cx="4512373" cy="3471056"/>
          </a:xfrm>
          <a:prstGeom prst="rect">
            <a:avLst/>
          </a:prstGeom>
        </p:spPr>
      </p:pic>
    </p:spTree>
    <p:extLst>
      <p:ext uri="{BB962C8B-B14F-4D97-AF65-F5344CB8AC3E}">
        <p14:creationId xmlns:p14="http://schemas.microsoft.com/office/powerpoint/2010/main" val="2188680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45211-DE60-65F1-A7F4-B4203D65B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0D0FE-9B33-C61B-7151-316581DE8919}"/>
              </a:ext>
            </a:extLst>
          </p:cNvPr>
          <p:cNvSpPr>
            <a:spLocks noGrp="1"/>
          </p:cNvSpPr>
          <p:nvPr>
            <p:ph type="title"/>
          </p:nvPr>
        </p:nvSpPr>
        <p:spPr/>
        <p:txBody>
          <a:bodyPr/>
          <a:lstStyle/>
          <a:p>
            <a:r>
              <a:rPr lang="en-US" dirty="0" err="1"/>
              <a:t>Perceptrons</a:t>
            </a:r>
            <a:endParaRPr lang="en-IE" dirty="0"/>
          </a:p>
        </p:txBody>
      </p:sp>
      <p:sp>
        <p:nvSpPr>
          <p:cNvPr id="3" name="Content Placeholder 2">
            <a:extLst>
              <a:ext uri="{FF2B5EF4-FFF2-40B4-BE49-F238E27FC236}">
                <a16:creationId xmlns:a16="http://schemas.microsoft.com/office/drawing/2014/main" id="{59A63388-5098-FB6E-57DA-CDD3FFC8F530}"/>
              </a:ext>
            </a:extLst>
          </p:cNvPr>
          <p:cNvSpPr>
            <a:spLocks noGrp="1"/>
          </p:cNvSpPr>
          <p:nvPr>
            <p:ph idx="1"/>
          </p:nvPr>
        </p:nvSpPr>
        <p:spPr/>
        <p:txBody>
          <a:bodyPr>
            <a:normAutofit/>
          </a:bodyPr>
          <a:lstStyle/>
          <a:p>
            <a:r>
              <a:rPr lang="en-US" dirty="0"/>
              <a:t>Interestingly, Rosenblatt and Minsky knew each other since their youth, having studied with a one-year difference at the Bronx High School of Science. They became central figures of a debate inside the AI research community, and are known to have promoted loud discussions in conferences, yet remained friendly</a:t>
            </a:r>
          </a:p>
        </p:txBody>
      </p:sp>
      <p:grpSp>
        <p:nvGrpSpPr>
          <p:cNvPr id="4" name="Group 3">
            <a:extLst>
              <a:ext uri="{FF2B5EF4-FFF2-40B4-BE49-F238E27FC236}">
                <a16:creationId xmlns:a16="http://schemas.microsoft.com/office/drawing/2014/main" id="{8D1335E5-18D1-F9A6-170D-BD6D5DD57421}"/>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FF7A2697-1ED2-B49F-03EB-B6BAB2140D8E}"/>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9D02A72D-2E31-C251-7B2B-E51694CB312C}"/>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E947A721-E1AF-3905-88F9-F1C2EE98AF00}"/>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C084142A-7A8F-381E-5786-DD8585676C42}"/>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78B4288-0BC2-83A5-C8BA-361F6179A41D}"/>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4338" name="Picture 2" descr="Marvin Minsky – Computer Timeline">
            <a:extLst>
              <a:ext uri="{FF2B5EF4-FFF2-40B4-BE49-F238E27FC236}">
                <a16:creationId xmlns:a16="http://schemas.microsoft.com/office/drawing/2014/main" id="{68D063E6-CCD1-BB77-F41C-82107EF6E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184" y="4001293"/>
            <a:ext cx="1776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ank Rosenblatt: Images from the Rare Book and Manuscript Collections">
            <a:extLst>
              <a:ext uri="{FF2B5EF4-FFF2-40B4-BE49-F238E27FC236}">
                <a16:creationId xmlns:a16="http://schemas.microsoft.com/office/drawing/2014/main" id="{65EB7078-A125-ACDF-5EA3-AF97AF758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91" y="3972875"/>
            <a:ext cx="1939226"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93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3F18E02-9FC0-49C2-BE57-195BEE392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uron system in 3D rendering">
            <a:extLst>
              <a:ext uri="{FF2B5EF4-FFF2-40B4-BE49-F238E27FC236}">
                <a16:creationId xmlns:a16="http://schemas.microsoft.com/office/drawing/2014/main" id="{B884381F-508F-7F2F-3A90-3AFE7BBCB3B7}"/>
              </a:ext>
            </a:extLst>
          </p:cNvPr>
          <p:cNvPicPr>
            <a:picLocks noChangeAspect="1"/>
          </p:cNvPicPr>
          <p:nvPr/>
        </p:nvPicPr>
        <p:blipFill>
          <a:blip r:embed="rId2">
            <a:alphaModFix/>
          </a:blip>
          <a:srcRect l="28586" r="12535"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grpSp>
        <p:nvGrpSpPr>
          <p:cNvPr id="10" name="Group 9">
            <a:extLst>
              <a:ext uri="{FF2B5EF4-FFF2-40B4-BE49-F238E27FC236}">
                <a16:creationId xmlns:a16="http://schemas.microsoft.com/office/drawing/2014/main" id="{DC9608D4-CD9C-4B8B-88DC-8055C0325C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11966"/>
            <a:ext cx="5736223" cy="6346033"/>
            <a:chOff x="4529137" y="1695450"/>
            <a:chExt cx="3134106" cy="3467289"/>
          </a:xfrm>
        </p:grpSpPr>
        <p:sp>
          <p:nvSpPr>
            <p:cNvPr id="11" name="Freeform: Shape 10">
              <a:extLst>
                <a:ext uri="{FF2B5EF4-FFF2-40B4-BE49-F238E27FC236}">
                  <a16:creationId xmlns:a16="http://schemas.microsoft.com/office/drawing/2014/main" id="{07B5C029-26B7-46E5-A729-AB2CB6EB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811422"/>
              <a:ext cx="2961539" cy="3351127"/>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54AB4E0-C436-423A-9AF4-705F9D929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784984"/>
              <a:ext cx="2972634" cy="3377565"/>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37BBAD-3D46-42DA-AB99-AB6C9739D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784984"/>
              <a:ext cx="2972700" cy="337775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dirty="0"/>
            </a:p>
          </p:txBody>
        </p:sp>
        <p:sp useBgFill="1">
          <p:nvSpPr>
            <p:cNvPr id="14" name="Freeform: Shape 13">
              <a:extLst>
                <a:ext uri="{FF2B5EF4-FFF2-40B4-BE49-F238E27FC236}">
                  <a16:creationId xmlns:a16="http://schemas.microsoft.com/office/drawing/2014/main" id="{3E86000F-91FB-495F-B2DF-F27198A43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695450"/>
              <a:ext cx="3134106" cy="3467100"/>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19A5577C-4071-4487-719F-93D798C2E76F}"/>
              </a:ext>
            </a:extLst>
          </p:cNvPr>
          <p:cNvSpPr>
            <a:spLocks noGrp="1"/>
          </p:cNvSpPr>
          <p:nvPr>
            <p:ph type="title"/>
          </p:nvPr>
        </p:nvSpPr>
        <p:spPr>
          <a:xfrm>
            <a:off x="4149090" y="760216"/>
            <a:ext cx="7734278" cy="1401448"/>
          </a:xfrm>
        </p:spPr>
        <p:txBody>
          <a:bodyPr vert="horz" lIns="91440" tIns="45720" rIns="91440" bIns="45720" rtlCol="0" anchor="t">
            <a:normAutofit fontScale="90000"/>
          </a:bodyPr>
          <a:lstStyle/>
          <a:p>
            <a:r>
              <a:rPr lang="en-IE" sz="4800" b="1" dirty="0"/>
              <a:t>The Backpropagation Algorithm</a:t>
            </a:r>
          </a:p>
        </p:txBody>
      </p:sp>
      <p:pic>
        <p:nvPicPr>
          <p:cNvPr id="15362" name="Picture 2" descr="Backpropagation Icons - Free SVG &amp; PNG Backpropagation Images - Noun Project">
            <a:extLst>
              <a:ext uri="{FF2B5EF4-FFF2-40B4-BE49-F238E27FC236}">
                <a16:creationId xmlns:a16="http://schemas.microsoft.com/office/drawing/2014/main" id="{4B690558-7F00-CD27-808C-F1AF01F95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282" y="2101773"/>
            <a:ext cx="3329940" cy="332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363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60EC-39E3-2C61-5CB2-1B4EA6DC721B}"/>
              </a:ext>
            </a:extLst>
          </p:cNvPr>
          <p:cNvSpPr>
            <a:spLocks noGrp="1"/>
          </p:cNvSpPr>
          <p:nvPr>
            <p:ph type="title"/>
          </p:nvPr>
        </p:nvSpPr>
        <p:spPr/>
        <p:txBody>
          <a:bodyPr/>
          <a:lstStyle/>
          <a:p>
            <a:r>
              <a:rPr lang="en-US" dirty="0"/>
              <a:t>The Backpropagation Algorithm</a:t>
            </a:r>
            <a:endParaRPr lang="en-IE" dirty="0"/>
          </a:p>
        </p:txBody>
      </p:sp>
      <p:sp>
        <p:nvSpPr>
          <p:cNvPr id="3" name="Content Placeholder 2">
            <a:extLst>
              <a:ext uri="{FF2B5EF4-FFF2-40B4-BE49-F238E27FC236}">
                <a16:creationId xmlns:a16="http://schemas.microsoft.com/office/drawing/2014/main" id="{A23DED14-98D6-2189-8F0E-85206581D877}"/>
              </a:ext>
            </a:extLst>
          </p:cNvPr>
          <p:cNvSpPr>
            <a:spLocks noGrp="1"/>
          </p:cNvSpPr>
          <p:nvPr>
            <p:ph idx="1"/>
          </p:nvPr>
        </p:nvSpPr>
        <p:spPr/>
        <p:txBody>
          <a:bodyPr>
            <a:normAutofit fontScale="92500" lnSpcReduction="10000"/>
          </a:bodyPr>
          <a:lstStyle/>
          <a:p>
            <a:r>
              <a:rPr lang="en-US" dirty="0"/>
              <a:t>The Backpropagation algorithm is used in neural networks to help improve the accuracy of their results. There are three parts to the process:</a:t>
            </a:r>
          </a:p>
          <a:p>
            <a:pPr marL="971550" lvl="1" indent="-514350">
              <a:buFont typeface="+mj-lt"/>
              <a:buAutoNum type="arabicPeriod"/>
            </a:pPr>
            <a:r>
              <a:rPr lang="en-US" sz="2800" dirty="0"/>
              <a:t>The neural network guesses at the outputs</a:t>
            </a:r>
          </a:p>
          <a:p>
            <a:pPr marL="971550" lvl="1" indent="-514350">
              <a:buFont typeface="+mj-lt"/>
              <a:buAutoNum type="arabicPeriod"/>
            </a:pPr>
            <a:r>
              <a:rPr lang="en-US" sz="2800" dirty="0"/>
              <a:t>The difference between the guess and the expected output is calculated using a Mean Squared Error (or similar)</a:t>
            </a:r>
          </a:p>
          <a:p>
            <a:pPr marL="971550" lvl="1" indent="-514350">
              <a:buFont typeface="+mj-lt"/>
              <a:buAutoNum type="arabicPeriod"/>
            </a:pPr>
            <a:r>
              <a:rPr lang="en-US" sz="2800" b="1" dirty="0"/>
              <a:t>Backpropagation Step</a:t>
            </a:r>
            <a:r>
              <a:rPr lang="en-US" sz="2800" dirty="0"/>
              <a:t>: The network calculates how much each neuron contributed to the error. The error is passed backward through the network. It finds which weights need to be adjusted and by how much.</a:t>
            </a:r>
          </a:p>
          <a:p>
            <a:pPr marL="971550" lvl="1" indent="-514350">
              <a:buFont typeface="+mj-lt"/>
              <a:buAutoNum type="arabicPeriod"/>
            </a:pPr>
            <a:r>
              <a:rPr lang="en-US" sz="2800" dirty="0"/>
              <a:t>The weights are adjusted using Gradient Descent. The network tries again, getting better each time.</a:t>
            </a:r>
          </a:p>
          <a:p>
            <a:pPr marL="971550" lvl="1" indent="-514350">
              <a:buFont typeface="+mj-lt"/>
              <a:buAutoNum type="arabicPeriod"/>
            </a:pPr>
            <a:endParaRPr lang="en-US" sz="2800" dirty="0"/>
          </a:p>
          <a:p>
            <a:pPr marL="971550" lvl="1" indent="-514350">
              <a:buFont typeface="+mj-lt"/>
              <a:buAutoNum type="arabicPeriod"/>
            </a:pPr>
            <a:endParaRPr lang="en-US" sz="2800" dirty="0"/>
          </a:p>
          <a:p>
            <a:pPr marL="971550" lvl="1" indent="-514350">
              <a:buFont typeface="+mj-lt"/>
              <a:buAutoNum type="arabicPeriod"/>
            </a:pPr>
            <a:endParaRPr lang="en-IE" dirty="0"/>
          </a:p>
        </p:txBody>
      </p:sp>
    </p:spTree>
    <p:extLst>
      <p:ext uri="{BB962C8B-B14F-4D97-AF65-F5344CB8AC3E}">
        <p14:creationId xmlns:p14="http://schemas.microsoft.com/office/powerpoint/2010/main" val="81567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22ED1-90C0-48ED-A540-5AA5326BC6F7}"/>
              </a:ext>
            </a:extLst>
          </p:cNvPr>
          <p:cNvSpPr>
            <a:spLocks noGrp="1"/>
          </p:cNvSpPr>
          <p:nvPr>
            <p:ph type="title"/>
          </p:nvPr>
        </p:nvSpPr>
        <p:spPr/>
        <p:txBody>
          <a:bodyPr/>
          <a:lstStyle/>
          <a:p>
            <a:r>
              <a:rPr lang="en-US" dirty="0"/>
              <a:t>Backpropagation</a:t>
            </a:r>
            <a:endParaRPr lang="en-IE" dirty="0"/>
          </a:p>
        </p:txBody>
      </p:sp>
      <p:sp>
        <p:nvSpPr>
          <p:cNvPr id="3" name="Content Placeholder 2">
            <a:extLst>
              <a:ext uri="{FF2B5EF4-FFF2-40B4-BE49-F238E27FC236}">
                <a16:creationId xmlns:a16="http://schemas.microsoft.com/office/drawing/2014/main" id="{BB57A086-169F-06A1-3EE4-34423E473420}"/>
              </a:ext>
            </a:extLst>
          </p:cNvPr>
          <p:cNvSpPr>
            <a:spLocks noGrp="1"/>
          </p:cNvSpPr>
          <p:nvPr>
            <p:ph sz="half" idx="1"/>
          </p:nvPr>
        </p:nvSpPr>
        <p:spPr>
          <a:xfrm>
            <a:off x="838200" y="1825625"/>
            <a:ext cx="7025640" cy="4351338"/>
          </a:xfrm>
        </p:spPr>
        <p:txBody>
          <a:bodyPr>
            <a:normAutofit fontScale="92500"/>
          </a:bodyPr>
          <a:lstStyle/>
          <a:p>
            <a:r>
              <a:rPr lang="en-US" dirty="0"/>
              <a:t>Backpropagation is a lot like basketball:</a:t>
            </a:r>
          </a:p>
          <a:p>
            <a:pPr marL="514350" indent="-514350">
              <a:buFont typeface="+mj-lt"/>
              <a:buAutoNum type="arabicPeriod"/>
            </a:pPr>
            <a:r>
              <a:rPr lang="en-US" dirty="0"/>
              <a:t>You take a shot, so you guess how hard to throw the ball the first time.</a:t>
            </a:r>
          </a:p>
          <a:p>
            <a:pPr marL="514350" indent="-514350">
              <a:buFont typeface="+mj-lt"/>
              <a:buAutoNum type="arabicPeriod"/>
            </a:pPr>
            <a:r>
              <a:rPr lang="en-US" dirty="0"/>
              <a:t>You check if you made it, but if you missed, you figure out how wrong your shot was.</a:t>
            </a:r>
          </a:p>
          <a:p>
            <a:pPr marL="514350" indent="-514350">
              <a:buFont typeface="+mj-lt"/>
              <a:buAutoNum type="arabicPeriod"/>
            </a:pPr>
            <a:r>
              <a:rPr lang="en-US" dirty="0"/>
              <a:t>You adjust your next shot. If you threw too hard, next time you throw softer. If you threw too soft, next time you throw harder.</a:t>
            </a:r>
          </a:p>
          <a:p>
            <a:pPr marL="514350" indent="-514350">
              <a:buFont typeface="+mj-lt"/>
              <a:buAutoNum type="arabicPeriod"/>
            </a:pPr>
            <a:r>
              <a:rPr lang="en-US" dirty="0"/>
              <a:t>After many tries, you make fewer mistakes and hit the basket more often.</a:t>
            </a:r>
            <a:endParaRPr lang="en-IE" dirty="0"/>
          </a:p>
        </p:txBody>
      </p:sp>
      <p:pic>
        <p:nvPicPr>
          <p:cNvPr id="16386" name="Picture 2" descr="Grayson Boucher AKA 'The Professor'">
            <a:extLst>
              <a:ext uri="{FF2B5EF4-FFF2-40B4-BE49-F238E27FC236}">
                <a16:creationId xmlns:a16="http://schemas.microsoft.com/office/drawing/2014/main" id="{FA2DBE78-9E09-E904-573D-B310094AD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280" y="1396120"/>
            <a:ext cx="3638550" cy="488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589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3F372-0CAE-8CD4-7BDC-E717D73E5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0B8C0-F9A1-6D65-F3DC-C727E3E6DF20}"/>
              </a:ext>
            </a:extLst>
          </p:cNvPr>
          <p:cNvSpPr>
            <a:spLocks noGrp="1"/>
          </p:cNvSpPr>
          <p:nvPr>
            <p:ph type="title"/>
          </p:nvPr>
        </p:nvSpPr>
        <p:spPr/>
        <p:txBody>
          <a:bodyPr/>
          <a:lstStyle/>
          <a:p>
            <a:r>
              <a:rPr lang="en-US" dirty="0"/>
              <a:t>The Backpropagation Algorithm</a:t>
            </a:r>
            <a:endParaRPr lang="en-IE" dirty="0"/>
          </a:p>
        </p:txBody>
      </p:sp>
      <p:sp>
        <p:nvSpPr>
          <p:cNvPr id="3" name="Content Placeholder 2">
            <a:extLst>
              <a:ext uri="{FF2B5EF4-FFF2-40B4-BE49-F238E27FC236}">
                <a16:creationId xmlns:a16="http://schemas.microsoft.com/office/drawing/2014/main" id="{1CE89451-910D-1004-5D4A-49528D9606C7}"/>
              </a:ext>
            </a:extLst>
          </p:cNvPr>
          <p:cNvSpPr>
            <a:spLocks noGrp="1"/>
          </p:cNvSpPr>
          <p:nvPr>
            <p:ph idx="1"/>
          </p:nvPr>
        </p:nvSpPr>
        <p:spPr/>
        <p:txBody>
          <a:bodyPr>
            <a:normAutofit/>
          </a:bodyPr>
          <a:lstStyle/>
          <a:p>
            <a:r>
              <a:rPr lang="en-US" dirty="0"/>
              <a:t>Elements of Backpropagation have existed since at least 1676 when Gottfried Wilhelm Leibniz defined the chain rule (breaking down complicated problems into smaller, easier steps). </a:t>
            </a:r>
          </a:p>
          <a:p>
            <a:r>
              <a:rPr lang="en-US" dirty="0"/>
              <a:t>It wasn’t until 1962 that Stuart Dreyfus presented a clear mathematical description of backpropagation in the context of control theory.</a:t>
            </a:r>
          </a:p>
          <a:p>
            <a:r>
              <a:rPr lang="en-US" sz="2400" dirty="0">
                <a:latin typeface="Courier New" panose="02070309020205020404" pitchFamily="49" charset="0"/>
                <a:cs typeface="Courier New" panose="02070309020205020404" pitchFamily="49" charset="0"/>
              </a:rPr>
              <a:t>Dreyfus, Stuart (1962). "The Numerical Solution of Variational Problems". </a:t>
            </a:r>
            <a:r>
              <a:rPr lang="en-US" sz="2400" i="1" dirty="0">
                <a:latin typeface="Courier New" panose="02070309020205020404" pitchFamily="49" charset="0"/>
                <a:cs typeface="Courier New" panose="02070309020205020404" pitchFamily="49" charset="0"/>
              </a:rPr>
              <a:t>Journal of Mathematical Analysis and Applications</a:t>
            </a:r>
            <a:r>
              <a:rPr lang="en-US" sz="2400" dirty="0">
                <a:latin typeface="Courier New" panose="02070309020205020404" pitchFamily="49" charset="0"/>
                <a:cs typeface="Courier New" panose="02070309020205020404" pitchFamily="49" charset="0"/>
              </a:rPr>
              <a:t>. 5 (1): 30–45.</a:t>
            </a:r>
          </a:p>
        </p:txBody>
      </p:sp>
    </p:spTree>
    <p:extLst>
      <p:ext uri="{BB962C8B-B14F-4D97-AF65-F5344CB8AC3E}">
        <p14:creationId xmlns:p14="http://schemas.microsoft.com/office/powerpoint/2010/main" val="3523019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A456C-3547-AE1D-0EAC-C659E2EB2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23752-A313-941B-8E25-E87BEA5DE00E}"/>
              </a:ext>
            </a:extLst>
          </p:cNvPr>
          <p:cNvSpPr>
            <a:spLocks noGrp="1"/>
          </p:cNvSpPr>
          <p:nvPr>
            <p:ph type="title"/>
          </p:nvPr>
        </p:nvSpPr>
        <p:spPr/>
        <p:txBody>
          <a:bodyPr/>
          <a:lstStyle/>
          <a:p>
            <a:r>
              <a:rPr lang="en-US" dirty="0"/>
              <a:t>The Backpropagation Algorithm</a:t>
            </a:r>
            <a:endParaRPr lang="en-IE" dirty="0"/>
          </a:p>
        </p:txBody>
      </p:sp>
      <p:sp>
        <p:nvSpPr>
          <p:cNvPr id="3" name="Content Placeholder 2">
            <a:extLst>
              <a:ext uri="{FF2B5EF4-FFF2-40B4-BE49-F238E27FC236}">
                <a16:creationId xmlns:a16="http://schemas.microsoft.com/office/drawing/2014/main" id="{6A894F71-937B-2D0B-548D-BBF3D6991824}"/>
              </a:ext>
            </a:extLst>
          </p:cNvPr>
          <p:cNvSpPr>
            <a:spLocks noGrp="1"/>
          </p:cNvSpPr>
          <p:nvPr>
            <p:ph idx="1"/>
          </p:nvPr>
        </p:nvSpPr>
        <p:spPr/>
        <p:txBody>
          <a:bodyPr>
            <a:normAutofit/>
          </a:bodyPr>
          <a:lstStyle/>
          <a:p>
            <a:r>
              <a:rPr lang="en-US" dirty="0"/>
              <a:t>In 1970, Seppo </a:t>
            </a:r>
            <a:r>
              <a:rPr lang="en-US" dirty="0" err="1"/>
              <a:t>Linnainmaa</a:t>
            </a:r>
            <a:r>
              <a:rPr lang="en-US" dirty="0"/>
              <a:t> published a version of backprop as "</a:t>
            </a:r>
            <a:r>
              <a:rPr lang="en-US" i="1" dirty="0"/>
              <a:t>reverse mode of automatic differentiation</a:t>
            </a:r>
            <a:r>
              <a:rPr lang="en-US" dirty="0"/>
              <a:t>" for discrete connected networks of nested differentiable functions.</a:t>
            </a:r>
          </a:p>
          <a:p>
            <a:r>
              <a:rPr lang="en-US" dirty="0"/>
              <a:t>In 1982, Paul </a:t>
            </a:r>
            <a:r>
              <a:rPr lang="en-US" dirty="0" err="1"/>
              <a:t>Werbos</a:t>
            </a:r>
            <a:r>
              <a:rPr lang="en-US" dirty="0"/>
              <a:t> applied backpropagation to Multi-Layer </a:t>
            </a:r>
            <a:r>
              <a:rPr lang="en-US" dirty="0" err="1"/>
              <a:t>Perceptrons</a:t>
            </a:r>
            <a:r>
              <a:rPr lang="en-US" dirty="0"/>
              <a:t> in the way that has become standard.</a:t>
            </a:r>
          </a:p>
          <a:p>
            <a:r>
              <a:rPr lang="en-US" dirty="0"/>
              <a:t>Also in 1982, David E. </a:t>
            </a:r>
            <a:r>
              <a:rPr lang="en-US" dirty="0" err="1"/>
              <a:t>Rumelhart</a:t>
            </a:r>
            <a:r>
              <a:rPr lang="en-US" dirty="0"/>
              <a:t> independently developed an alternative version of backpropagation, but was unaware of previous work in the area. He published the algorithm first in a 1985 paper, then in a 1986 Nature paper an experimental analysis of the technique</a:t>
            </a:r>
          </a:p>
          <a:p>
            <a:endParaRPr lang="en-US" sz="2400" dirty="0">
              <a:latin typeface="Courier New" panose="02070309020205020404" pitchFamily="49" charset="0"/>
              <a:cs typeface="Courier New" panose="02070309020205020404" pitchFamily="49" charset="0"/>
            </a:endParaRPr>
          </a:p>
        </p:txBody>
      </p:sp>
      <p:grpSp>
        <p:nvGrpSpPr>
          <p:cNvPr id="4" name="Group 3">
            <a:extLst>
              <a:ext uri="{FF2B5EF4-FFF2-40B4-BE49-F238E27FC236}">
                <a16:creationId xmlns:a16="http://schemas.microsoft.com/office/drawing/2014/main" id="{FB5746CD-A7DD-C794-CF87-BDA3667CC3F0}"/>
              </a:ext>
            </a:extLst>
          </p:cNvPr>
          <p:cNvGrpSpPr/>
          <p:nvPr/>
        </p:nvGrpSpPr>
        <p:grpSpPr>
          <a:xfrm>
            <a:off x="10645073" y="3216254"/>
            <a:ext cx="1174410" cy="602160"/>
            <a:chOff x="8408360" y="5342368"/>
            <a:chExt cx="2115480" cy="945946"/>
          </a:xfrm>
        </p:grpSpPr>
        <p:sp>
          <p:nvSpPr>
            <p:cNvPr id="5" name="Oval 4">
              <a:extLst>
                <a:ext uri="{FF2B5EF4-FFF2-40B4-BE49-F238E27FC236}">
                  <a16:creationId xmlns:a16="http://schemas.microsoft.com/office/drawing/2014/main" id="{4442C698-9389-D03D-52CA-821DDA635D06}"/>
                </a:ext>
              </a:extLst>
            </p:cNvPr>
            <p:cNvSpPr/>
            <p:nvPr/>
          </p:nvSpPr>
          <p:spPr>
            <a:xfrm>
              <a:off x="9307520" y="5342368"/>
              <a:ext cx="360000" cy="36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070B12F4-8589-91C5-1A44-3158A2F38A22}"/>
                </a:ext>
              </a:extLst>
            </p:cNvPr>
            <p:cNvSpPr/>
            <p:nvPr/>
          </p:nvSpPr>
          <p:spPr>
            <a:xfrm>
              <a:off x="9307520" y="5924504"/>
              <a:ext cx="360000" cy="36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03569A7D-3842-9E07-5ED3-BD38356FFB92}"/>
                </a:ext>
              </a:extLst>
            </p:cNvPr>
            <p:cNvSpPr/>
            <p:nvPr/>
          </p:nvSpPr>
          <p:spPr>
            <a:xfrm>
              <a:off x="10163840" y="5626496"/>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8CA75981-22EC-9050-468D-22900873385A}"/>
                </a:ext>
              </a:extLst>
            </p:cNvPr>
            <p:cNvCxnSpPr>
              <a:stCxn id="5" idx="6"/>
              <a:endCxn id="7" idx="1"/>
            </p:cNvCxnSpPr>
            <p:nvPr/>
          </p:nvCxnSpPr>
          <p:spPr>
            <a:xfrm>
              <a:off x="9667520" y="5522368"/>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DBC3F07-30A5-F77D-3286-C67991427BE7}"/>
                </a:ext>
              </a:extLst>
            </p:cNvPr>
            <p:cNvCxnSpPr>
              <a:cxnSpLocks/>
              <a:stCxn id="6" idx="6"/>
              <a:endCxn id="7" idx="3"/>
            </p:cNvCxnSpPr>
            <p:nvPr/>
          </p:nvCxnSpPr>
          <p:spPr>
            <a:xfrm flipV="1">
              <a:off x="9667520" y="5933775"/>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FD52F317-C7E4-08EF-B964-4A09EEF32E18}"/>
                </a:ext>
              </a:extLst>
            </p:cNvPr>
            <p:cNvSpPr/>
            <p:nvPr/>
          </p:nvSpPr>
          <p:spPr>
            <a:xfrm>
              <a:off x="8408360" y="5346178"/>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002FC143-8D5E-7EC9-DD25-B48E46C56B04}"/>
                </a:ext>
              </a:extLst>
            </p:cNvPr>
            <p:cNvSpPr/>
            <p:nvPr/>
          </p:nvSpPr>
          <p:spPr>
            <a:xfrm>
              <a:off x="8408360" y="5928314"/>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2" name="Straight Connector 11">
              <a:extLst>
                <a:ext uri="{FF2B5EF4-FFF2-40B4-BE49-F238E27FC236}">
                  <a16:creationId xmlns:a16="http://schemas.microsoft.com/office/drawing/2014/main" id="{13BB64DA-CD00-7909-613A-6309847D7943}"/>
                </a:ext>
              </a:extLst>
            </p:cNvPr>
            <p:cNvCxnSpPr>
              <a:cxnSpLocks/>
              <a:stCxn id="10" idx="6"/>
              <a:endCxn id="5" idx="1"/>
            </p:cNvCxnSpPr>
            <p:nvPr/>
          </p:nvCxnSpPr>
          <p:spPr>
            <a:xfrm flipV="1">
              <a:off x="8768360" y="5395089"/>
              <a:ext cx="591881" cy="1310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9F722C-31FF-1E5C-F36C-50F49AA18FAB}"/>
                </a:ext>
              </a:extLst>
            </p:cNvPr>
            <p:cNvCxnSpPr>
              <a:cxnSpLocks/>
              <a:stCxn id="11" idx="6"/>
              <a:endCxn id="6" idx="3"/>
            </p:cNvCxnSpPr>
            <p:nvPr/>
          </p:nvCxnSpPr>
          <p:spPr>
            <a:xfrm>
              <a:off x="8768360" y="6108314"/>
              <a:ext cx="591881" cy="123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D7A3D3A-56E5-0C5F-53B9-1A29B2957CA3}"/>
                </a:ext>
              </a:extLst>
            </p:cNvPr>
            <p:cNvCxnSpPr>
              <a:cxnSpLocks/>
              <a:stCxn id="11" idx="6"/>
              <a:endCxn id="5" idx="3"/>
            </p:cNvCxnSpPr>
            <p:nvPr/>
          </p:nvCxnSpPr>
          <p:spPr>
            <a:xfrm flipV="1">
              <a:off x="8768360" y="5649647"/>
              <a:ext cx="591881" cy="4586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8E0875E-C77C-711D-420D-A8C129788392}"/>
                </a:ext>
              </a:extLst>
            </p:cNvPr>
            <p:cNvCxnSpPr>
              <a:cxnSpLocks/>
              <a:stCxn id="10" idx="6"/>
              <a:endCxn id="6" idx="1"/>
            </p:cNvCxnSpPr>
            <p:nvPr/>
          </p:nvCxnSpPr>
          <p:spPr>
            <a:xfrm>
              <a:off x="8768360" y="5526178"/>
              <a:ext cx="591881" cy="4510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5808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F9E5-D70B-1135-2C3B-1BE1EE086063}"/>
              </a:ext>
            </a:extLst>
          </p:cNvPr>
          <p:cNvSpPr>
            <a:spLocks noGrp="1"/>
          </p:cNvSpPr>
          <p:nvPr>
            <p:ph type="ctrTitle"/>
          </p:nvPr>
        </p:nvSpPr>
        <p:spPr>
          <a:xfrm>
            <a:off x="4400550" y="723878"/>
            <a:ext cx="7623810" cy="1401448"/>
          </a:xfrm>
        </p:spPr>
        <p:txBody>
          <a:bodyPr anchor="t">
            <a:normAutofit/>
          </a:bodyPr>
          <a:lstStyle/>
          <a:p>
            <a:r>
              <a:rPr lang="en-US" sz="4400" b="1" i="0" dirty="0">
                <a:solidFill>
                  <a:srgbClr val="222222"/>
                </a:solidFill>
                <a:effectLst/>
                <a:latin typeface="Arial" panose="020B0604020202020204" pitchFamily="34" charset="0"/>
              </a:rPr>
              <a:t>Hopfield </a:t>
            </a:r>
            <a:r>
              <a:rPr lang="en-US" sz="4400" b="1" i="0" dirty="0">
                <a:solidFill>
                  <a:schemeClr val="tx2"/>
                </a:solidFill>
                <a:effectLst/>
                <a:latin typeface="Arial" panose="020B0604020202020204" pitchFamily="34" charset="0"/>
              </a:rPr>
              <a:t>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AE117749-388D-3141-EEE9-F71A3922F8AB}"/>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110" name="Picture 109">
            <a:extLst>
              <a:ext uri="{FF2B5EF4-FFF2-40B4-BE49-F238E27FC236}">
                <a16:creationId xmlns:a16="http://schemas.microsoft.com/office/drawing/2014/main" id="{3C2EDAAE-2AD5-E28F-3501-BC174D80E07F}"/>
              </a:ext>
            </a:extLst>
          </p:cNvPr>
          <p:cNvPicPr>
            <a:picLocks noChangeAspect="1"/>
          </p:cNvPicPr>
          <p:nvPr/>
        </p:nvPicPr>
        <p:blipFill>
          <a:blip r:embed="rId3"/>
          <a:stretch>
            <a:fillRect/>
          </a:stretch>
        </p:blipFill>
        <p:spPr>
          <a:xfrm>
            <a:off x="6455778" y="2173368"/>
            <a:ext cx="4166330" cy="3960754"/>
          </a:xfrm>
          <a:prstGeom prst="rect">
            <a:avLst/>
          </a:prstGeom>
        </p:spPr>
      </p:pic>
    </p:spTree>
    <p:extLst>
      <p:ext uri="{BB962C8B-B14F-4D97-AF65-F5344CB8AC3E}">
        <p14:creationId xmlns:p14="http://schemas.microsoft.com/office/powerpoint/2010/main" val="3493145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10180-B38A-3363-60C4-9499D24A7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963D0-2D05-90F1-08D3-F814103C7AFA}"/>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Hopfield Networks</a:t>
            </a:r>
            <a:endParaRPr lang="en-IE" dirty="0"/>
          </a:p>
        </p:txBody>
      </p:sp>
      <p:sp>
        <p:nvSpPr>
          <p:cNvPr id="3" name="Content Placeholder 2">
            <a:extLst>
              <a:ext uri="{FF2B5EF4-FFF2-40B4-BE49-F238E27FC236}">
                <a16:creationId xmlns:a16="http://schemas.microsoft.com/office/drawing/2014/main" id="{86900C91-1AC6-B8E4-C54E-064347733EA8}"/>
              </a:ext>
            </a:extLst>
          </p:cNvPr>
          <p:cNvSpPr>
            <a:spLocks noGrp="1"/>
          </p:cNvSpPr>
          <p:nvPr>
            <p:ph sz="half" idx="1"/>
          </p:nvPr>
        </p:nvSpPr>
        <p:spPr>
          <a:xfrm>
            <a:off x="607183" y="1825625"/>
            <a:ext cx="5412617" cy="4351338"/>
          </a:xfrm>
        </p:spPr>
        <p:txBody>
          <a:bodyPr>
            <a:normAutofit lnSpcReduction="10000"/>
          </a:bodyPr>
          <a:lstStyle/>
          <a:p>
            <a:r>
              <a:rPr lang="en-US" sz="3600" b="1" dirty="0"/>
              <a:t>John Hopfield</a:t>
            </a:r>
          </a:p>
          <a:p>
            <a:r>
              <a:rPr lang="en-US" sz="3600" dirty="0"/>
              <a:t>Born: July 15, 1933 Chicago, Illinois, U.S.</a:t>
            </a:r>
          </a:p>
          <a:p>
            <a:r>
              <a:rPr lang="en-US" sz="3600" dirty="0"/>
              <a:t>An American physicist and emeritus professor of Princeton University, most widely known for his study of associative neural networks in 1982</a:t>
            </a:r>
            <a:endParaRPr lang="en-IE" sz="3600" dirty="0"/>
          </a:p>
        </p:txBody>
      </p:sp>
      <p:pic>
        <p:nvPicPr>
          <p:cNvPr id="7" name="Picture 6">
            <a:extLst>
              <a:ext uri="{FF2B5EF4-FFF2-40B4-BE49-F238E27FC236}">
                <a16:creationId xmlns:a16="http://schemas.microsoft.com/office/drawing/2014/main" id="{8BD2C7D8-3E9F-7E2F-203D-CC088B27E41D}"/>
              </a:ext>
            </a:extLst>
          </p:cNvPr>
          <p:cNvPicPr>
            <a:picLocks noChangeAspect="1"/>
          </p:cNvPicPr>
          <p:nvPr/>
        </p:nvPicPr>
        <p:blipFill>
          <a:blip r:embed="rId2"/>
          <a:stretch>
            <a:fillRect/>
          </a:stretch>
        </p:blipFill>
        <p:spPr>
          <a:xfrm>
            <a:off x="10727291" y="230188"/>
            <a:ext cx="1253018" cy="1191191"/>
          </a:xfrm>
          <a:prstGeom prst="rect">
            <a:avLst/>
          </a:prstGeom>
        </p:spPr>
      </p:pic>
      <p:pic>
        <p:nvPicPr>
          <p:cNvPr id="5" name="Picture 4">
            <a:extLst>
              <a:ext uri="{FF2B5EF4-FFF2-40B4-BE49-F238E27FC236}">
                <a16:creationId xmlns:a16="http://schemas.microsoft.com/office/drawing/2014/main" id="{032AC3FB-00E8-1B86-4D99-1E9B1BF131E2}"/>
              </a:ext>
            </a:extLst>
          </p:cNvPr>
          <p:cNvPicPr>
            <a:picLocks noChangeAspect="1"/>
          </p:cNvPicPr>
          <p:nvPr/>
        </p:nvPicPr>
        <p:blipFill>
          <a:blip r:embed="rId3"/>
          <a:stretch>
            <a:fillRect/>
          </a:stretch>
        </p:blipFill>
        <p:spPr>
          <a:xfrm>
            <a:off x="6096000" y="1032156"/>
            <a:ext cx="4696480" cy="5068007"/>
          </a:xfrm>
          <a:prstGeom prst="rect">
            <a:avLst/>
          </a:prstGeom>
        </p:spPr>
      </p:pic>
    </p:spTree>
    <p:extLst>
      <p:ext uri="{BB962C8B-B14F-4D97-AF65-F5344CB8AC3E}">
        <p14:creationId xmlns:p14="http://schemas.microsoft.com/office/powerpoint/2010/main" val="3913765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ABE8-F65A-4A9F-89BC-06C3A8D9D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77A16-7C06-95AD-5778-2F56B62F952D}"/>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Hopfield Networks</a:t>
            </a:r>
            <a:endParaRPr lang="en-IE" dirty="0"/>
          </a:p>
        </p:txBody>
      </p:sp>
      <p:sp>
        <p:nvSpPr>
          <p:cNvPr id="3" name="Content Placeholder 2">
            <a:extLst>
              <a:ext uri="{FF2B5EF4-FFF2-40B4-BE49-F238E27FC236}">
                <a16:creationId xmlns:a16="http://schemas.microsoft.com/office/drawing/2014/main" id="{9486F9BC-78F2-FBDA-E9C2-46182C267E76}"/>
              </a:ext>
            </a:extLst>
          </p:cNvPr>
          <p:cNvSpPr>
            <a:spLocks noGrp="1"/>
          </p:cNvSpPr>
          <p:nvPr>
            <p:ph idx="1"/>
          </p:nvPr>
        </p:nvSpPr>
        <p:spPr/>
        <p:txBody>
          <a:bodyPr>
            <a:normAutofit lnSpcReduction="10000"/>
          </a:bodyPr>
          <a:lstStyle/>
          <a:p>
            <a:r>
              <a:rPr lang="en-US" sz="3600" dirty="0"/>
              <a:t>The Hopfield network, named for John Hopfield, consists of a single layer of neurons, where each neuron is connected to every other neuron except itself. These connections are bidirectional and symmetric, meaning the weight of the connection from </a:t>
            </a:r>
            <a:r>
              <a:rPr lang="en-US" sz="3600" i="1" dirty="0"/>
              <a:t>neuron In</a:t>
            </a:r>
            <a:r>
              <a:rPr lang="en-US" sz="3600" i="1" baseline="-25000" dirty="0"/>
              <a:t>1</a:t>
            </a:r>
            <a:r>
              <a:rPr lang="en-US" sz="3600" dirty="0"/>
              <a:t> to </a:t>
            </a:r>
            <a:r>
              <a:rPr lang="en-US" sz="3600" i="1" dirty="0"/>
              <a:t>neuron In</a:t>
            </a:r>
            <a:r>
              <a:rPr lang="en-US" sz="3600" i="1" baseline="-25000" dirty="0"/>
              <a:t>2</a:t>
            </a:r>
            <a:r>
              <a:rPr lang="en-US" sz="3600" dirty="0"/>
              <a:t> is the same as the weight from </a:t>
            </a:r>
            <a:r>
              <a:rPr lang="en-US" sz="3600" i="1" dirty="0"/>
              <a:t>neuron In</a:t>
            </a:r>
            <a:r>
              <a:rPr lang="en-US" sz="3600" i="1" baseline="-25000" dirty="0"/>
              <a:t>2</a:t>
            </a:r>
            <a:r>
              <a:rPr lang="en-US" sz="3600" dirty="0"/>
              <a:t> to </a:t>
            </a:r>
            <a:r>
              <a:rPr lang="en-US" sz="3600" i="1" dirty="0"/>
              <a:t>neuron In</a:t>
            </a:r>
            <a:r>
              <a:rPr lang="en-US" sz="3600" i="1" baseline="-25000" dirty="0"/>
              <a:t>1</a:t>
            </a:r>
            <a:r>
              <a:rPr lang="en-US" sz="3600" dirty="0"/>
              <a:t>. Patterns are associatively learned (or "stored") using Hebb’s Rule.</a:t>
            </a:r>
            <a:endParaRPr lang="en-IE" sz="3200" dirty="0"/>
          </a:p>
        </p:txBody>
      </p:sp>
      <p:pic>
        <p:nvPicPr>
          <p:cNvPr id="4" name="Picture 3">
            <a:extLst>
              <a:ext uri="{FF2B5EF4-FFF2-40B4-BE49-F238E27FC236}">
                <a16:creationId xmlns:a16="http://schemas.microsoft.com/office/drawing/2014/main" id="{CF4894B6-B4DF-C138-3EAA-0FFEFD352FFD}"/>
              </a:ext>
            </a:extLst>
          </p:cNvPr>
          <p:cNvPicPr>
            <a:picLocks noChangeAspect="1"/>
          </p:cNvPicPr>
          <p:nvPr/>
        </p:nvPicPr>
        <p:blipFill>
          <a:blip r:embed="rId2"/>
          <a:stretch>
            <a:fillRect/>
          </a:stretch>
        </p:blipFill>
        <p:spPr>
          <a:xfrm>
            <a:off x="10727291" y="230188"/>
            <a:ext cx="1253018" cy="1191191"/>
          </a:xfrm>
          <a:prstGeom prst="rect">
            <a:avLst/>
          </a:prstGeom>
        </p:spPr>
      </p:pic>
    </p:spTree>
    <p:extLst>
      <p:ext uri="{BB962C8B-B14F-4D97-AF65-F5344CB8AC3E}">
        <p14:creationId xmlns:p14="http://schemas.microsoft.com/office/powerpoint/2010/main" val="1211907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C7617-81CD-E3E4-16EC-4F05B38DB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3416C-94E1-EF78-709C-7BBD4AFF1752}"/>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Hopfield Networks</a:t>
            </a:r>
            <a:endParaRPr lang="en-IE" dirty="0"/>
          </a:p>
        </p:txBody>
      </p:sp>
      <p:sp>
        <p:nvSpPr>
          <p:cNvPr id="3" name="Content Placeholder 2">
            <a:extLst>
              <a:ext uri="{FF2B5EF4-FFF2-40B4-BE49-F238E27FC236}">
                <a16:creationId xmlns:a16="http://schemas.microsoft.com/office/drawing/2014/main" id="{FDAB6B59-F11E-519E-693E-62FFB8496C2C}"/>
              </a:ext>
            </a:extLst>
          </p:cNvPr>
          <p:cNvSpPr>
            <a:spLocks noGrp="1"/>
          </p:cNvSpPr>
          <p:nvPr>
            <p:ph idx="1"/>
          </p:nvPr>
        </p:nvSpPr>
        <p:spPr/>
        <p:txBody>
          <a:bodyPr>
            <a:normAutofit/>
          </a:bodyPr>
          <a:lstStyle/>
          <a:p>
            <a:r>
              <a:rPr lang="en-US" sz="3600" b="0" i="0" dirty="0">
                <a:solidFill>
                  <a:srgbClr val="202122"/>
                </a:solidFill>
                <a:effectLst/>
                <a:latin typeface="Arial" panose="020B0604020202020204" pitchFamily="34" charset="0"/>
              </a:rPr>
              <a:t> One of the key features of Hopfield networks is their ability to recover complete patterns from partial or noisy inputs, making them robust in the face of incomplete or corrupted data. </a:t>
            </a:r>
            <a:endParaRPr lang="en-IE" sz="4400" dirty="0"/>
          </a:p>
        </p:txBody>
      </p:sp>
      <p:pic>
        <p:nvPicPr>
          <p:cNvPr id="4" name="Picture 3">
            <a:extLst>
              <a:ext uri="{FF2B5EF4-FFF2-40B4-BE49-F238E27FC236}">
                <a16:creationId xmlns:a16="http://schemas.microsoft.com/office/drawing/2014/main" id="{97A27209-5F08-7D51-6FCC-F97189AC812A}"/>
              </a:ext>
            </a:extLst>
          </p:cNvPr>
          <p:cNvPicPr>
            <a:picLocks noChangeAspect="1"/>
          </p:cNvPicPr>
          <p:nvPr/>
        </p:nvPicPr>
        <p:blipFill>
          <a:blip r:embed="rId2"/>
          <a:stretch>
            <a:fillRect/>
          </a:stretch>
        </p:blipFill>
        <p:spPr>
          <a:xfrm>
            <a:off x="10727291" y="230188"/>
            <a:ext cx="1253018" cy="1191191"/>
          </a:xfrm>
          <a:prstGeom prst="rect">
            <a:avLst/>
          </a:prstGeom>
        </p:spPr>
      </p:pic>
    </p:spTree>
    <p:extLst>
      <p:ext uri="{BB962C8B-B14F-4D97-AF65-F5344CB8AC3E}">
        <p14:creationId xmlns:p14="http://schemas.microsoft.com/office/powerpoint/2010/main" val="401363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1175-69AA-B709-F4ED-F42A0DEC5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D38B0-0296-8607-8277-BAC91EF22C00}"/>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3999E827-2579-7BF3-94D6-8C6294CE224B}"/>
              </a:ext>
            </a:extLst>
          </p:cNvPr>
          <p:cNvSpPr>
            <a:spLocks noGrp="1"/>
          </p:cNvSpPr>
          <p:nvPr>
            <p:ph sz="half" idx="1"/>
          </p:nvPr>
        </p:nvSpPr>
        <p:spPr>
          <a:xfrm>
            <a:off x="607183" y="1825625"/>
            <a:ext cx="5412617" cy="4351338"/>
          </a:xfrm>
        </p:spPr>
        <p:txBody>
          <a:bodyPr>
            <a:normAutofit/>
          </a:bodyPr>
          <a:lstStyle/>
          <a:p>
            <a:r>
              <a:rPr lang="en-US" sz="3600" dirty="0"/>
              <a:t>It all started off in 1943 when Warren McCulloch and Walter Pitts published a journal paper that studied several models of networks. </a:t>
            </a:r>
            <a:endParaRPr lang="en-IE" sz="3600" dirty="0"/>
          </a:p>
        </p:txBody>
      </p:sp>
      <p:pic>
        <p:nvPicPr>
          <p:cNvPr id="1026" name="Picture 2" descr="Donald Clark Plan B: McCulloch &amp; Pitts - Neural nets">
            <a:extLst>
              <a:ext uri="{FF2B5EF4-FFF2-40B4-BE49-F238E27FC236}">
                <a16:creationId xmlns:a16="http://schemas.microsoft.com/office/drawing/2014/main" id="{E430C158-6FC3-F818-E3FF-A38A05B62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1825625"/>
            <a:ext cx="5412615" cy="343566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58B14EF-C862-AAEB-910D-9E77E135B3CC}"/>
              </a:ext>
            </a:extLst>
          </p:cNvPr>
          <p:cNvGrpSpPr/>
          <p:nvPr/>
        </p:nvGrpSpPr>
        <p:grpSpPr>
          <a:xfrm>
            <a:off x="9281160" y="388620"/>
            <a:ext cx="1216320" cy="942136"/>
            <a:chOff x="9281160" y="388620"/>
            <a:chExt cx="1216320" cy="942136"/>
          </a:xfrm>
        </p:grpSpPr>
        <p:sp>
          <p:nvSpPr>
            <p:cNvPr id="4" name="Oval 3">
              <a:extLst>
                <a:ext uri="{FF2B5EF4-FFF2-40B4-BE49-F238E27FC236}">
                  <a16:creationId xmlns:a16="http://schemas.microsoft.com/office/drawing/2014/main" id="{56E2D084-CF7C-6E01-EA8D-E8B56CD4CA27}"/>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932E3BD0-7877-E6E3-4B9A-FFCE8D0B2A36}"/>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E9FD2DFB-C0F4-46D7-8B17-080390CCEF1B}"/>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F06829CA-BAB8-EF1E-AD8B-1B36D38A7051}"/>
                </a:ext>
              </a:extLst>
            </p:cNvPr>
            <p:cNvCxnSpPr>
              <a:stCxn id="4" idx="6"/>
              <a:endCxn id="6"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C52256C-38C8-A421-CF1B-C59E8060B0A3}"/>
                </a:ext>
              </a:extLst>
            </p:cNvPr>
            <p:cNvCxnSpPr>
              <a:cxnSpLocks/>
              <a:stCxn id="5" idx="6"/>
              <a:endCxn id="6"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6046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03715-E06C-D67F-9066-A3A7BF5A4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8B24E-7109-982D-C0B7-11125A7BE5C3}"/>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Hopfield Networks</a:t>
            </a:r>
            <a:endParaRPr lang="en-IE" dirty="0"/>
          </a:p>
        </p:txBody>
      </p:sp>
      <p:sp>
        <p:nvSpPr>
          <p:cNvPr id="3" name="Content Placeholder 2">
            <a:extLst>
              <a:ext uri="{FF2B5EF4-FFF2-40B4-BE49-F238E27FC236}">
                <a16:creationId xmlns:a16="http://schemas.microsoft.com/office/drawing/2014/main" id="{CEF7DA85-73B8-26AF-C72B-1444B0B1CD36}"/>
              </a:ext>
            </a:extLst>
          </p:cNvPr>
          <p:cNvSpPr>
            <a:spLocks noGrp="1"/>
          </p:cNvSpPr>
          <p:nvPr>
            <p:ph idx="1"/>
          </p:nvPr>
        </p:nvSpPr>
        <p:spPr>
          <a:xfrm>
            <a:off x="849630" y="1825625"/>
            <a:ext cx="10515600" cy="4351338"/>
          </a:xfrm>
        </p:spPr>
        <p:txBody>
          <a:bodyPr>
            <a:normAutofit/>
          </a:bodyPr>
          <a:lstStyle/>
          <a:p>
            <a:r>
              <a:rPr lang="en-US" sz="3600" b="0" i="0" dirty="0">
                <a:solidFill>
                  <a:srgbClr val="202122"/>
                </a:solidFill>
                <a:effectLst/>
                <a:latin typeface="Arial" panose="020B0604020202020204" pitchFamily="34" charset="0"/>
              </a:rPr>
              <a:t>So, we see them used to  reconstruct corrupted or incomplete images, symbols, or text. As well as being used in Optical character recognition (OCR) systems.</a:t>
            </a:r>
            <a:endParaRPr lang="en-IE" sz="4400" dirty="0"/>
          </a:p>
        </p:txBody>
      </p:sp>
      <p:pic>
        <p:nvPicPr>
          <p:cNvPr id="4" name="Picture 3">
            <a:extLst>
              <a:ext uri="{FF2B5EF4-FFF2-40B4-BE49-F238E27FC236}">
                <a16:creationId xmlns:a16="http://schemas.microsoft.com/office/drawing/2014/main" id="{4BAA5841-E0BE-4067-A1DE-16AF9BDE3921}"/>
              </a:ext>
            </a:extLst>
          </p:cNvPr>
          <p:cNvPicPr>
            <a:picLocks noChangeAspect="1"/>
          </p:cNvPicPr>
          <p:nvPr/>
        </p:nvPicPr>
        <p:blipFill>
          <a:blip r:embed="rId2"/>
          <a:stretch>
            <a:fillRect/>
          </a:stretch>
        </p:blipFill>
        <p:spPr>
          <a:xfrm>
            <a:off x="10727291" y="230188"/>
            <a:ext cx="1253018" cy="1191191"/>
          </a:xfrm>
          <a:prstGeom prst="rect">
            <a:avLst/>
          </a:prstGeom>
        </p:spPr>
      </p:pic>
      <p:pic>
        <p:nvPicPr>
          <p:cNvPr id="1026" name="Picture 2" descr="From left to right: original image (without noise), noisy image and the restored image">
            <a:extLst>
              <a:ext uri="{FF2B5EF4-FFF2-40B4-BE49-F238E27FC236}">
                <a16:creationId xmlns:a16="http://schemas.microsoft.com/office/drawing/2014/main" id="{C10FE879-BE7B-0950-3695-43AA0288B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 y="4110038"/>
            <a:ext cx="8096250" cy="2066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D8E707-7792-DBA2-5473-CA7768E398AB}"/>
              </a:ext>
            </a:extLst>
          </p:cNvPr>
          <p:cNvSpPr txBox="1"/>
          <p:nvPr/>
        </p:nvSpPr>
        <p:spPr>
          <a:xfrm>
            <a:off x="1060132" y="6120448"/>
            <a:ext cx="7763827" cy="369332"/>
          </a:xfrm>
          <a:prstGeom prst="rect">
            <a:avLst/>
          </a:prstGeom>
          <a:noFill/>
        </p:spPr>
        <p:txBody>
          <a:bodyPr wrap="square">
            <a:spAutoFit/>
          </a:bodyPr>
          <a:lstStyle/>
          <a:p>
            <a:pPr algn="l"/>
            <a:r>
              <a:rPr lang="en-US" b="0" i="0" dirty="0">
                <a:solidFill>
                  <a:srgbClr val="111111"/>
                </a:solidFill>
                <a:effectLst/>
                <a:latin typeface="Roboto" panose="02000000000000000000" pitchFamily="2" charset="0"/>
              </a:rPr>
              <a:t>original image (without noise), noisy image and the restored image</a:t>
            </a:r>
          </a:p>
        </p:txBody>
      </p:sp>
      <p:pic>
        <p:nvPicPr>
          <p:cNvPr id="2050" name="Picture 2" descr="AI helps scholars read scroll buried when Vesuvius erupted in AD79 |  Science | The Guardian">
            <a:extLst>
              <a:ext uri="{FF2B5EF4-FFF2-40B4-BE49-F238E27FC236}">
                <a16:creationId xmlns:a16="http://schemas.microsoft.com/office/drawing/2014/main" id="{86B3DF90-8E46-A593-39A6-1E5375985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8027" y="3429000"/>
            <a:ext cx="3022282" cy="181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45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65584-4967-B74B-5060-150CB77FB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12286-00E6-243F-B7F5-4119D6E91EA9}"/>
              </a:ext>
            </a:extLst>
          </p:cNvPr>
          <p:cNvSpPr>
            <a:spLocks noGrp="1"/>
          </p:cNvSpPr>
          <p:nvPr>
            <p:ph type="ctrTitle"/>
          </p:nvPr>
        </p:nvSpPr>
        <p:spPr>
          <a:xfrm>
            <a:off x="4629150" y="723878"/>
            <a:ext cx="7395210" cy="1401448"/>
          </a:xfrm>
        </p:spPr>
        <p:txBody>
          <a:bodyPr anchor="t">
            <a:normAutofit/>
          </a:bodyPr>
          <a:lstStyle/>
          <a:p>
            <a:r>
              <a:rPr lang="en-US" sz="4400" b="1" i="0" dirty="0">
                <a:solidFill>
                  <a:srgbClr val="222222"/>
                </a:solidFill>
                <a:effectLst/>
                <a:latin typeface="Arial" panose="020B0604020202020204" pitchFamily="34" charset="0"/>
              </a:rPr>
              <a:t>Adaptive Resonance Theory</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10103208-08D6-33B7-EB91-04241A489724}"/>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5" name="Picture 4">
            <a:extLst>
              <a:ext uri="{FF2B5EF4-FFF2-40B4-BE49-F238E27FC236}">
                <a16:creationId xmlns:a16="http://schemas.microsoft.com/office/drawing/2014/main" id="{BAD282C3-0EB1-2748-10EA-3352AF68B482}"/>
              </a:ext>
            </a:extLst>
          </p:cNvPr>
          <p:cNvPicPr>
            <a:picLocks noChangeAspect="1"/>
          </p:cNvPicPr>
          <p:nvPr/>
        </p:nvPicPr>
        <p:blipFill>
          <a:blip r:embed="rId3"/>
          <a:stretch>
            <a:fillRect/>
          </a:stretch>
        </p:blipFill>
        <p:spPr>
          <a:xfrm>
            <a:off x="6271003" y="2435572"/>
            <a:ext cx="4769829" cy="3608264"/>
          </a:xfrm>
          <a:prstGeom prst="rect">
            <a:avLst/>
          </a:prstGeom>
        </p:spPr>
      </p:pic>
    </p:spTree>
    <p:extLst>
      <p:ext uri="{BB962C8B-B14F-4D97-AF65-F5344CB8AC3E}">
        <p14:creationId xmlns:p14="http://schemas.microsoft.com/office/powerpoint/2010/main" val="1690423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AD86A-6941-75F9-1A6E-576C05188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4B1ED-44C9-5D95-8333-E173B877A3B0}"/>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Adaptive Resonance Theory</a:t>
            </a:r>
            <a:endParaRPr lang="en-IE" dirty="0"/>
          </a:p>
        </p:txBody>
      </p:sp>
      <p:sp>
        <p:nvSpPr>
          <p:cNvPr id="3" name="Content Placeholder 2">
            <a:extLst>
              <a:ext uri="{FF2B5EF4-FFF2-40B4-BE49-F238E27FC236}">
                <a16:creationId xmlns:a16="http://schemas.microsoft.com/office/drawing/2014/main" id="{B1D39F54-0BCB-1A2F-E2CE-29046713C6A0}"/>
              </a:ext>
            </a:extLst>
          </p:cNvPr>
          <p:cNvSpPr>
            <a:spLocks noGrp="1"/>
          </p:cNvSpPr>
          <p:nvPr>
            <p:ph sz="half" idx="1"/>
          </p:nvPr>
        </p:nvSpPr>
        <p:spPr>
          <a:xfrm>
            <a:off x="607183" y="1825625"/>
            <a:ext cx="5412617" cy="4351338"/>
          </a:xfrm>
        </p:spPr>
        <p:txBody>
          <a:bodyPr>
            <a:normAutofit fontScale="92500" lnSpcReduction="10000"/>
          </a:bodyPr>
          <a:lstStyle/>
          <a:p>
            <a:r>
              <a:rPr lang="en-US" sz="3600" b="1" dirty="0"/>
              <a:t>Stephen Grossberg</a:t>
            </a:r>
          </a:p>
          <a:p>
            <a:r>
              <a:rPr lang="en-US" sz="3600" dirty="0"/>
              <a:t>Born: 31 December 1939 New York City, New York.</a:t>
            </a:r>
          </a:p>
          <a:p>
            <a:r>
              <a:rPr lang="en-US" sz="3600" dirty="0"/>
              <a:t>An American</a:t>
            </a:r>
            <a:r>
              <a:rPr lang="en-IE" sz="3600" dirty="0"/>
              <a:t> cognitive scientist, theoretical and computational psychologist, neuroscientist, and mathematician.</a:t>
            </a:r>
          </a:p>
        </p:txBody>
      </p:sp>
      <p:pic>
        <p:nvPicPr>
          <p:cNvPr id="5" name="Picture 4">
            <a:extLst>
              <a:ext uri="{FF2B5EF4-FFF2-40B4-BE49-F238E27FC236}">
                <a16:creationId xmlns:a16="http://schemas.microsoft.com/office/drawing/2014/main" id="{975D2995-2677-8924-5C54-D1701791FBA6}"/>
              </a:ext>
            </a:extLst>
          </p:cNvPr>
          <p:cNvPicPr>
            <a:picLocks noChangeAspect="1"/>
          </p:cNvPicPr>
          <p:nvPr/>
        </p:nvPicPr>
        <p:blipFill>
          <a:blip r:embed="rId2"/>
          <a:stretch>
            <a:fillRect/>
          </a:stretch>
        </p:blipFill>
        <p:spPr>
          <a:xfrm>
            <a:off x="7136748" y="1560817"/>
            <a:ext cx="3721752" cy="4498658"/>
          </a:xfrm>
          <a:prstGeom prst="rect">
            <a:avLst/>
          </a:prstGeom>
        </p:spPr>
      </p:pic>
    </p:spTree>
    <p:extLst>
      <p:ext uri="{BB962C8B-B14F-4D97-AF65-F5344CB8AC3E}">
        <p14:creationId xmlns:p14="http://schemas.microsoft.com/office/powerpoint/2010/main" val="2368595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FCEF-BA20-AB88-1F6A-60AD64CA0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4A2FC-36DD-184D-8F27-ACD87C2010E3}"/>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Adaptive Resonance Theory</a:t>
            </a:r>
            <a:endParaRPr lang="en-IE" dirty="0"/>
          </a:p>
        </p:txBody>
      </p:sp>
      <p:sp>
        <p:nvSpPr>
          <p:cNvPr id="3" name="Content Placeholder 2">
            <a:extLst>
              <a:ext uri="{FF2B5EF4-FFF2-40B4-BE49-F238E27FC236}">
                <a16:creationId xmlns:a16="http://schemas.microsoft.com/office/drawing/2014/main" id="{24D11D0C-A3C4-69AE-97D2-C7D9AFBB2173}"/>
              </a:ext>
            </a:extLst>
          </p:cNvPr>
          <p:cNvSpPr>
            <a:spLocks noGrp="1"/>
          </p:cNvSpPr>
          <p:nvPr>
            <p:ph sz="half" idx="1"/>
          </p:nvPr>
        </p:nvSpPr>
        <p:spPr>
          <a:xfrm>
            <a:off x="607183" y="1825625"/>
            <a:ext cx="5942207" cy="4351338"/>
          </a:xfrm>
        </p:spPr>
        <p:txBody>
          <a:bodyPr>
            <a:normAutofit fontScale="92500" lnSpcReduction="10000"/>
          </a:bodyPr>
          <a:lstStyle/>
          <a:p>
            <a:r>
              <a:rPr lang="en-US" sz="3600" b="1" dirty="0"/>
              <a:t>Gail Carpenter </a:t>
            </a:r>
          </a:p>
          <a:p>
            <a:r>
              <a:rPr lang="en-US" sz="3600" dirty="0"/>
              <a:t>Born: 1948</a:t>
            </a:r>
          </a:p>
          <a:p>
            <a:r>
              <a:rPr lang="en-US" sz="3600" dirty="0"/>
              <a:t>New York City, New York.</a:t>
            </a:r>
          </a:p>
          <a:p>
            <a:r>
              <a:rPr lang="en-US" sz="3600" dirty="0"/>
              <a:t>An American cognitive scientist, neuroscientist and mathematician. She is now Professor Emerita of Mathematics and Statistics, Boston University.</a:t>
            </a:r>
            <a:endParaRPr lang="en-IE" sz="3600" dirty="0"/>
          </a:p>
        </p:txBody>
      </p:sp>
      <p:pic>
        <p:nvPicPr>
          <p:cNvPr id="7" name="Picture 6">
            <a:extLst>
              <a:ext uri="{FF2B5EF4-FFF2-40B4-BE49-F238E27FC236}">
                <a16:creationId xmlns:a16="http://schemas.microsoft.com/office/drawing/2014/main" id="{DDB3394D-0E9B-5BEC-C938-2324719E12B0}"/>
              </a:ext>
            </a:extLst>
          </p:cNvPr>
          <p:cNvPicPr>
            <a:picLocks noChangeAspect="1"/>
          </p:cNvPicPr>
          <p:nvPr/>
        </p:nvPicPr>
        <p:blipFill>
          <a:blip r:embed="rId2"/>
          <a:stretch>
            <a:fillRect/>
          </a:stretch>
        </p:blipFill>
        <p:spPr>
          <a:xfrm>
            <a:off x="7136748" y="1560816"/>
            <a:ext cx="3693034" cy="4498657"/>
          </a:xfrm>
          <a:prstGeom prst="rect">
            <a:avLst/>
          </a:prstGeom>
        </p:spPr>
      </p:pic>
    </p:spTree>
    <p:extLst>
      <p:ext uri="{BB962C8B-B14F-4D97-AF65-F5344CB8AC3E}">
        <p14:creationId xmlns:p14="http://schemas.microsoft.com/office/powerpoint/2010/main" val="1739680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69CC6-D379-45C9-F971-8DBCB7C54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6A409-F90B-4C61-BBF3-70B67C352F31}"/>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Adaptive Resonance Theory</a:t>
            </a:r>
            <a:endParaRPr lang="en-IE" dirty="0"/>
          </a:p>
        </p:txBody>
      </p:sp>
      <p:sp>
        <p:nvSpPr>
          <p:cNvPr id="3" name="Content Placeholder 2">
            <a:extLst>
              <a:ext uri="{FF2B5EF4-FFF2-40B4-BE49-F238E27FC236}">
                <a16:creationId xmlns:a16="http://schemas.microsoft.com/office/drawing/2014/main" id="{F8EDE7F4-668C-1C7F-AA43-890FC2D6D26F}"/>
              </a:ext>
            </a:extLst>
          </p:cNvPr>
          <p:cNvSpPr>
            <a:spLocks noGrp="1"/>
          </p:cNvSpPr>
          <p:nvPr>
            <p:ph idx="1"/>
          </p:nvPr>
        </p:nvSpPr>
        <p:spPr/>
        <p:txBody>
          <a:bodyPr>
            <a:normAutofit/>
          </a:bodyPr>
          <a:lstStyle/>
          <a:p>
            <a:pPr marL="0" indent="0">
              <a:buNone/>
            </a:pPr>
            <a:r>
              <a:rPr lang="en-US" sz="3600" dirty="0"/>
              <a:t>Grossberg and Carpenter developed the adaptive resonance theory (ART). ART is a cognitive and neural theory of how the brain can quickly learn, and stably remember and recognize, objects and events.</a:t>
            </a:r>
            <a:endParaRPr lang="en-IE" sz="3200" dirty="0"/>
          </a:p>
        </p:txBody>
      </p:sp>
      <p:pic>
        <p:nvPicPr>
          <p:cNvPr id="4098" name="Picture 2">
            <a:extLst>
              <a:ext uri="{FF2B5EF4-FFF2-40B4-BE49-F238E27FC236}">
                <a16:creationId xmlns:a16="http://schemas.microsoft.com/office/drawing/2014/main" id="{ACB814C8-8CE2-0E54-B6EC-A0F847170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860" y="4055269"/>
            <a:ext cx="5878830" cy="258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872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2F004-D300-F1BD-C245-3A466C7DB533}"/>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Adaptive Resonance Theory</a:t>
            </a:r>
            <a:endParaRPr lang="en-IE" dirty="0"/>
          </a:p>
        </p:txBody>
      </p:sp>
      <p:sp>
        <p:nvSpPr>
          <p:cNvPr id="3" name="Content Placeholder 2">
            <a:extLst>
              <a:ext uri="{FF2B5EF4-FFF2-40B4-BE49-F238E27FC236}">
                <a16:creationId xmlns:a16="http://schemas.microsoft.com/office/drawing/2014/main" id="{0E9049D6-CC72-5338-660B-FE76E9BEF75C}"/>
              </a:ext>
            </a:extLst>
          </p:cNvPr>
          <p:cNvSpPr>
            <a:spLocks noGrp="1"/>
          </p:cNvSpPr>
          <p:nvPr>
            <p:ph idx="1"/>
          </p:nvPr>
        </p:nvSpPr>
        <p:spPr>
          <a:xfrm>
            <a:off x="838200" y="1825625"/>
            <a:ext cx="5368290" cy="4351338"/>
          </a:xfrm>
        </p:spPr>
        <p:txBody>
          <a:bodyPr>
            <a:normAutofit/>
          </a:bodyPr>
          <a:lstStyle/>
          <a:p>
            <a:r>
              <a:rPr lang="en-US" sz="3200" dirty="0"/>
              <a:t>The ART model is based on the notion that object identification and recognition generally occur as a result of the interaction of 'top-down' observer expectations with 'bottom-up' sensory information. </a:t>
            </a:r>
            <a:endParaRPr lang="en-IE" sz="3200" dirty="0"/>
          </a:p>
        </p:txBody>
      </p:sp>
      <p:grpSp>
        <p:nvGrpSpPr>
          <p:cNvPr id="5" name="Group 4">
            <a:extLst>
              <a:ext uri="{FF2B5EF4-FFF2-40B4-BE49-F238E27FC236}">
                <a16:creationId xmlns:a16="http://schemas.microsoft.com/office/drawing/2014/main" id="{73D2D371-FB3F-F69B-B7E2-21660E3E3229}"/>
              </a:ext>
            </a:extLst>
          </p:cNvPr>
          <p:cNvGrpSpPr/>
          <p:nvPr/>
        </p:nvGrpSpPr>
        <p:grpSpPr>
          <a:xfrm>
            <a:off x="6400800" y="1451610"/>
            <a:ext cx="5572666" cy="4351338"/>
            <a:chOff x="6400800" y="1451610"/>
            <a:chExt cx="5572666" cy="4351338"/>
          </a:xfrm>
        </p:grpSpPr>
        <p:pic>
          <p:nvPicPr>
            <p:cNvPr id="6146" name="Picture 2" descr="Top-Down Processing and Bottom-Up Processing | What is Top-Down Processing">
              <a:extLst>
                <a:ext uri="{FF2B5EF4-FFF2-40B4-BE49-F238E27FC236}">
                  <a16:creationId xmlns:a16="http://schemas.microsoft.com/office/drawing/2014/main" id="{B5038CF0-FD15-6A08-9DD8-EBD9D19F7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166" y="1690688"/>
              <a:ext cx="5259165" cy="37413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7B9280-345A-9C92-E966-33D6E34238EF}"/>
                </a:ext>
              </a:extLst>
            </p:cNvPr>
            <p:cNvSpPr/>
            <p:nvPr/>
          </p:nvSpPr>
          <p:spPr>
            <a:xfrm>
              <a:off x="6400800" y="1451610"/>
              <a:ext cx="5572666" cy="435133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566036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947A-7604-45B1-37AB-F4648C184B66}"/>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Adaptive Resonance Theory</a:t>
            </a:r>
            <a:endParaRPr lang="en-IE" dirty="0"/>
          </a:p>
        </p:txBody>
      </p:sp>
      <p:sp>
        <p:nvSpPr>
          <p:cNvPr id="3" name="Content Placeholder 2">
            <a:extLst>
              <a:ext uri="{FF2B5EF4-FFF2-40B4-BE49-F238E27FC236}">
                <a16:creationId xmlns:a16="http://schemas.microsoft.com/office/drawing/2014/main" id="{9F617660-12F2-A568-4709-FE54E6020AC1}"/>
              </a:ext>
            </a:extLst>
          </p:cNvPr>
          <p:cNvSpPr>
            <a:spLocks noGrp="1"/>
          </p:cNvSpPr>
          <p:nvPr>
            <p:ph idx="1"/>
          </p:nvPr>
        </p:nvSpPr>
        <p:spPr/>
        <p:txBody>
          <a:bodyPr>
            <a:normAutofit fontScale="92500" lnSpcReduction="10000"/>
          </a:bodyPr>
          <a:lstStyle/>
          <a:p>
            <a:r>
              <a:rPr lang="en-US" sz="3600" dirty="0"/>
              <a:t>The model proposes that 'top-down' expectations take the form of a memory template or prototype that is then compared with the actual features of an object as detected by the senses.</a:t>
            </a:r>
            <a:endParaRPr lang="en-IE" sz="3600" dirty="0"/>
          </a:p>
          <a:p>
            <a:r>
              <a:rPr lang="en-US" sz="3600" dirty="0"/>
              <a:t>This comparison gives rise to a measure of category belongingness. As long as this difference between sensation and expectation does not exceed a set threshold called the 'vigilance parameter', the sensed object will be considered a member of the expected class.</a:t>
            </a:r>
            <a:endParaRPr lang="en-IE" sz="3600" dirty="0"/>
          </a:p>
        </p:txBody>
      </p:sp>
    </p:spTree>
    <p:extLst>
      <p:ext uri="{BB962C8B-B14F-4D97-AF65-F5344CB8AC3E}">
        <p14:creationId xmlns:p14="http://schemas.microsoft.com/office/powerpoint/2010/main" val="2933600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9E72F-88D7-AA3B-04F9-1AFEB20BA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0"/>
            <a:ext cx="11010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246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CF682-33E8-1D28-C631-DD4B5639C1EF}"/>
            </a:ext>
          </a:extLst>
        </p:cNvPr>
        <p:cNvGrpSpPr/>
        <p:nvPr/>
      </p:nvGrpSpPr>
      <p:grpSpPr>
        <a:xfrm>
          <a:off x="0" y="0"/>
          <a:ext cx="0" cy="0"/>
          <a:chOff x="0" y="0"/>
          <a:chExt cx="0" cy="0"/>
        </a:xfrm>
      </p:grpSpPr>
      <p:pic>
        <p:nvPicPr>
          <p:cNvPr id="9218" name="Picture 2" descr="A humanoid robot dropping a grey T-shirt into a laundry basket">
            <a:extLst>
              <a:ext uri="{FF2B5EF4-FFF2-40B4-BE49-F238E27FC236}">
                <a16:creationId xmlns:a16="http://schemas.microsoft.com/office/drawing/2014/main" id="{1235C095-EDC4-C5FA-65BF-F9C85158B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82" b="38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836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4DF6-34AF-2693-52F3-AC9F2B0EC8F2}"/>
              </a:ext>
            </a:extLst>
          </p:cNvPr>
          <p:cNvSpPr>
            <a:spLocks noGrp="1"/>
          </p:cNvSpPr>
          <p:nvPr>
            <p:ph type="title"/>
          </p:nvPr>
        </p:nvSpPr>
        <p:spPr/>
        <p:txBody>
          <a:bodyPr>
            <a:normAutofit/>
          </a:bodyPr>
          <a:lstStyle/>
          <a:p>
            <a:r>
              <a:rPr lang="en-US" sz="3600" b="0" i="0" dirty="0">
                <a:solidFill>
                  <a:srgbClr val="222222"/>
                </a:solidFill>
                <a:effectLst/>
                <a:latin typeface="Arial" panose="020B0604020202020204" pitchFamily="34" charset="0"/>
              </a:rPr>
              <a:t>Adaptive Resonance Theory</a:t>
            </a:r>
            <a:endParaRPr lang="en-IE" sz="3600" dirty="0"/>
          </a:p>
        </p:txBody>
      </p:sp>
      <p:sp>
        <p:nvSpPr>
          <p:cNvPr id="3" name="Content Placeholder 2">
            <a:extLst>
              <a:ext uri="{FF2B5EF4-FFF2-40B4-BE49-F238E27FC236}">
                <a16:creationId xmlns:a16="http://schemas.microsoft.com/office/drawing/2014/main" id="{A4AF3330-38E9-2D02-1006-CE644A7C8170}"/>
              </a:ext>
            </a:extLst>
          </p:cNvPr>
          <p:cNvSpPr>
            <a:spLocks noGrp="1"/>
          </p:cNvSpPr>
          <p:nvPr>
            <p:ph idx="1"/>
          </p:nvPr>
        </p:nvSpPr>
        <p:spPr>
          <a:xfrm>
            <a:off x="838200" y="1825625"/>
            <a:ext cx="6076950" cy="4351338"/>
          </a:xfrm>
        </p:spPr>
        <p:txBody>
          <a:bodyPr>
            <a:normAutofit fontScale="92500" lnSpcReduction="10000"/>
          </a:bodyPr>
          <a:lstStyle/>
          <a:p>
            <a:r>
              <a:rPr lang="en-US" sz="3600" dirty="0"/>
              <a:t>ART is like having a sorting robot to sort clothes into different boxes. Every time you buy a new item of clothing, the robot checks if it looks like the clothing in any of the boxes. If it does, it puts it in the same box. If it looks very different, it creates a new box just for that item of clothing. </a:t>
            </a:r>
            <a:endParaRPr lang="en-IE" sz="3600" dirty="0"/>
          </a:p>
        </p:txBody>
      </p:sp>
      <p:pic>
        <p:nvPicPr>
          <p:cNvPr id="5" name="Picture 4">
            <a:extLst>
              <a:ext uri="{FF2B5EF4-FFF2-40B4-BE49-F238E27FC236}">
                <a16:creationId xmlns:a16="http://schemas.microsoft.com/office/drawing/2014/main" id="{482C4F98-011E-F9A4-F831-9B85E760B550}"/>
              </a:ext>
            </a:extLst>
          </p:cNvPr>
          <p:cNvPicPr>
            <a:picLocks noChangeAspect="1"/>
          </p:cNvPicPr>
          <p:nvPr/>
        </p:nvPicPr>
        <p:blipFill>
          <a:blip r:embed="rId2"/>
          <a:stretch>
            <a:fillRect/>
          </a:stretch>
        </p:blipFill>
        <p:spPr>
          <a:xfrm>
            <a:off x="7355099" y="0"/>
            <a:ext cx="4836901" cy="6858000"/>
          </a:xfrm>
          <a:prstGeom prst="rect">
            <a:avLst/>
          </a:prstGeom>
        </p:spPr>
      </p:pic>
    </p:spTree>
    <p:extLst>
      <p:ext uri="{BB962C8B-B14F-4D97-AF65-F5344CB8AC3E}">
        <p14:creationId xmlns:p14="http://schemas.microsoft.com/office/powerpoint/2010/main" val="3476284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5CDC-FACA-1169-0F68-D04158D57C51}"/>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2CD0753F-2DA3-DC3D-2935-5BDD7ADA799A}"/>
              </a:ext>
            </a:extLst>
          </p:cNvPr>
          <p:cNvSpPr>
            <a:spLocks noGrp="1"/>
          </p:cNvSpPr>
          <p:nvPr>
            <p:ph sz="half" idx="1"/>
          </p:nvPr>
        </p:nvSpPr>
        <p:spPr>
          <a:xfrm>
            <a:off x="607183" y="1825625"/>
            <a:ext cx="5412617" cy="4351338"/>
          </a:xfrm>
        </p:spPr>
        <p:txBody>
          <a:bodyPr>
            <a:normAutofit lnSpcReduction="10000"/>
          </a:bodyPr>
          <a:lstStyle/>
          <a:p>
            <a:r>
              <a:rPr lang="en-US" sz="3600" b="1" dirty="0"/>
              <a:t>Warren McCulloch</a:t>
            </a:r>
          </a:p>
          <a:p>
            <a:r>
              <a:rPr lang="en-US" sz="3600" dirty="0"/>
              <a:t>Born: 16 November 1898 </a:t>
            </a:r>
          </a:p>
          <a:p>
            <a:pPr marL="0" indent="0">
              <a:buNone/>
            </a:pPr>
            <a:r>
              <a:rPr lang="en-US" sz="3600" dirty="0"/>
              <a:t>  Orange, New Jersey, U.S. </a:t>
            </a:r>
          </a:p>
          <a:p>
            <a:r>
              <a:rPr lang="en-US" sz="3600" dirty="0"/>
              <a:t>Died: 24 September 1969 </a:t>
            </a:r>
          </a:p>
          <a:p>
            <a:pPr marL="0" indent="0">
              <a:buNone/>
            </a:pPr>
            <a:r>
              <a:rPr lang="en-US" sz="3600" dirty="0"/>
              <a:t>  Cambridge, Mass., U.S.</a:t>
            </a:r>
          </a:p>
          <a:p>
            <a:r>
              <a:rPr lang="en-US" sz="3600" dirty="0"/>
              <a:t>An American neuropsychologist and cybernetician.</a:t>
            </a:r>
            <a:endParaRPr lang="en-IE" sz="3600" dirty="0"/>
          </a:p>
        </p:txBody>
      </p:sp>
      <p:pic>
        <p:nvPicPr>
          <p:cNvPr id="4098" name="Picture 2" descr="Pre-release of the second edition of the Collected Works of Warren S.  McCulloch">
            <a:extLst>
              <a:ext uri="{FF2B5EF4-FFF2-40B4-BE49-F238E27FC236}">
                <a16:creationId xmlns:a16="http://schemas.microsoft.com/office/drawing/2014/main" id="{2FF57B7F-D101-49B1-FBD9-58F9F7500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644" y="1475840"/>
            <a:ext cx="3621405" cy="50509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1752929-780E-8A21-671F-A5A2A1F353FA}"/>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0525960B-9BDE-45B2-D3A2-AA2AF57A9027}"/>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0F01CC53-1850-06DD-1F98-1B6708A5EB7E}"/>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1D140EDD-3562-57FD-8EB6-1F8A29FBAB35}"/>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28EBD142-29C5-0A51-DE98-B6235F6006E1}"/>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3541A09-93AE-342A-AE97-5ED3A658EF54}"/>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2075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F1880-C2CF-BE8B-3C02-A7D5D527D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F2938-D372-5F45-E1FC-6B2A4DECEBD7}"/>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Adaptive Resonance Theory</a:t>
            </a:r>
            <a:endParaRPr lang="en-IE" dirty="0"/>
          </a:p>
        </p:txBody>
      </p:sp>
      <p:sp>
        <p:nvSpPr>
          <p:cNvPr id="3" name="Content Placeholder 2">
            <a:extLst>
              <a:ext uri="{FF2B5EF4-FFF2-40B4-BE49-F238E27FC236}">
                <a16:creationId xmlns:a16="http://schemas.microsoft.com/office/drawing/2014/main" id="{BE67B250-4314-C0B6-FE17-5D986D5A0A48}"/>
              </a:ext>
            </a:extLst>
          </p:cNvPr>
          <p:cNvSpPr>
            <a:spLocks noGrp="1"/>
          </p:cNvSpPr>
          <p:nvPr>
            <p:ph idx="1"/>
          </p:nvPr>
        </p:nvSpPr>
        <p:spPr/>
        <p:txBody>
          <a:bodyPr>
            <a:normAutofit/>
          </a:bodyPr>
          <a:lstStyle/>
          <a:p>
            <a:r>
              <a:rPr lang="en-US" sz="4000" dirty="0"/>
              <a:t>The robot has the following features:</a:t>
            </a:r>
          </a:p>
          <a:p>
            <a:pPr marL="0" indent="0">
              <a:buNone/>
            </a:pPr>
            <a:endParaRPr lang="en-US" sz="4000" dirty="0"/>
          </a:p>
          <a:p>
            <a:pPr lvl="1"/>
            <a:r>
              <a:rPr lang="en-US" sz="3200" dirty="0"/>
              <a:t>It remembers all the clothes it has seen before (it doesn't forget old ones). </a:t>
            </a:r>
          </a:p>
          <a:p>
            <a:pPr lvl="1"/>
            <a:r>
              <a:rPr lang="en-US" sz="3200" dirty="0"/>
              <a:t>It learns new clothes without messing up the old ones. </a:t>
            </a:r>
          </a:p>
          <a:p>
            <a:pPr lvl="1"/>
            <a:r>
              <a:rPr lang="en-US" sz="3200" dirty="0"/>
              <a:t>It doesn’t get confused easily if an item of clothing is slightly different (like a jacket with a different color).</a:t>
            </a:r>
            <a:endParaRPr lang="en-IE" sz="3200" dirty="0"/>
          </a:p>
        </p:txBody>
      </p:sp>
    </p:spTree>
    <p:extLst>
      <p:ext uri="{BB962C8B-B14F-4D97-AF65-F5344CB8AC3E}">
        <p14:creationId xmlns:p14="http://schemas.microsoft.com/office/powerpoint/2010/main" val="3806975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A13B-19EA-A8F2-7E79-079A8E8EFD63}"/>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Adaptive Resonance Theory</a:t>
            </a:r>
            <a:endParaRPr lang="en-IE" dirty="0"/>
          </a:p>
        </p:txBody>
      </p:sp>
      <p:sp>
        <p:nvSpPr>
          <p:cNvPr id="3" name="Content Placeholder 2">
            <a:extLst>
              <a:ext uri="{FF2B5EF4-FFF2-40B4-BE49-F238E27FC236}">
                <a16:creationId xmlns:a16="http://schemas.microsoft.com/office/drawing/2014/main" id="{6C4077EF-7310-9C99-2595-72DD98E30702}"/>
              </a:ext>
            </a:extLst>
          </p:cNvPr>
          <p:cNvSpPr>
            <a:spLocks noGrp="1"/>
          </p:cNvSpPr>
          <p:nvPr>
            <p:ph idx="1"/>
          </p:nvPr>
        </p:nvSpPr>
        <p:spPr/>
        <p:txBody>
          <a:bodyPr>
            <a:normAutofit/>
          </a:bodyPr>
          <a:lstStyle/>
          <a:p>
            <a:r>
              <a:rPr lang="en-IE" sz="3600" dirty="0"/>
              <a:t>ART is used in applications such as:</a:t>
            </a:r>
          </a:p>
          <a:p>
            <a:pPr lvl="1"/>
            <a:r>
              <a:rPr lang="en-IE" sz="3200" dirty="0"/>
              <a:t>Facial recognition</a:t>
            </a:r>
          </a:p>
          <a:p>
            <a:pPr lvl="1"/>
            <a:r>
              <a:rPr lang="en-IE" sz="3200" dirty="0"/>
              <a:t>Optical Character Recognition</a:t>
            </a:r>
          </a:p>
          <a:p>
            <a:pPr lvl="1"/>
            <a:r>
              <a:rPr lang="en-IE" sz="3200" dirty="0"/>
              <a:t>Detecting tumours or anomalies in X-rays and MRIs</a:t>
            </a:r>
          </a:p>
          <a:p>
            <a:pPr lvl="1"/>
            <a:r>
              <a:rPr lang="en-IE" sz="3200" dirty="0"/>
              <a:t>Speech &amp; Audio Processing Speech recognition </a:t>
            </a:r>
          </a:p>
          <a:p>
            <a:pPr lvl="1"/>
            <a:r>
              <a:rPr lang="en-IE" sz="3200" dirty="0"/>
              <a:t>Genome sequencing </a:t>
            </a:r>
          </a:p>
          <a:p>
            <a:pPr lvl="1"/>
            <a:r>
              <a:rPr lang="en-IE" sz="3200" dirty="0"/>
              <a:t>Fraud Detection </a:t>
            </a:r>
          </a:p>
          <a:p>
            <a:pPr lvl="1"/>
            <a:r>
              <a:rPr lang="en-IE" sz="3200" dirty="0"/>
              <a:t>Cognitive &amp; Neuroscience Research</a:t>
            </a:r>
          </a:p>
        </p:txBody>
      </p:sp>
    </p:spTree>
    <p:extLst>
      <p:ext uri="{BB962C8B-B14F-4D97-AF65-F5344CB8AC3E}">
        <p14:creationId xmlns:p14="http://schemas.microsoft.com/office/powerpoint/2010/main" val="3383583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3050B-DC07-BF37-D163-7E3718FC6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67202-4BEB-C9BD-39B6-15E448DFD819}"/>
              </a:ext>
            </a:extLst>
          </p:cNvPr>
          <p:cNvSpPr>
            <a:spLocks noGrp="1"/>
          </p:cNvSpPr>
          <p:nvPr>
            <p:ph type="ctrTitle"/>
          </p:nvPr>
        </p:nvSpPr>
        <p:spPr>
          <a:xfrm>
            <a:off x="3931920" y="723878"/>
            <a:ext cx="8092440" cy="1401448"/>
          </a:xfrm>
        </p:spPr>
        <p:txBody>
          <a:bodyPr anchor="t">
            <a:normAutofit/>
          </a:bodyPr>
          <a:lstStyle/>
          <a:p>
            <a:r>
              <a:rPr lang="en-US" sz="4400" b="1" i="0" dirty="0">
                <a:solidFill>
                  <a:srgbClr val="222222"/>
                </a:solidFill>
                <a:effectLst/>
                <a:latin typeface="Arial" panose="020B0604020202020204" pitchFamily="34" charset="0"/>
              </a:rPr>
              <a:t>Convolutional Neural 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B8C69CA6-2F1D-50DD-6E10-6D8BCEC0D1C0}"/>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3" name="Picture 2">
            <a:extLst>
              <a:ext uri="{FF2B5EF4-FFF2-40B4-BE49-F238E27FC236}">
                <a16:creationId xmlns:a16="http://schemas.microsoft.com/office/drawing/2014/main" id="{7C36AD94-4CEB-A367-4F32-CD7EE9318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19873"/>
            <a:ext cx="4379595" cy="311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44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5382-F0E7-7055-2787-6E160DDC2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58504-3364-FC66-D03C-3C89F087646A}"/>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Convolutional Neural Networks</a:t>
            </a:r>
            <a:endParaRPr lang="en-IE" dirty="0"/>
          </a:p>
        </p:txBody>
      </p:sp>
      <p:sp>
        <p:nvSpPr>
          <p:cNvPr id="3" name="Content Placeholder 2">
            <a:extLst>
              <a:ext uri="{FF2B5EF4-FFF2-40B4-BE49-F238E27FC236}">
                <a16:creationId xmlns:a16="http://schemas.microsoft.com/office/drawing/2014/main" id="{931F944F-B298-5558-ECEF-39AF0833EC88}"/>
              </a:ext>
            </a:extLst>
          </p:cNvPr>
          <p:cNvSpPr>
            <a:spLocks noGrp="1"/>
          </p:cNvSpPr>
          <p:nvPr>
            <p:ph idx="1"/>
          </p:nvPr>
        </p:nvSpPr>
        <p:spPr/>
        <p:txBody>
          <a:bodyPr>
            <a:normAutofit/>
          </a:bodyPr>
          <a:lstStyle/>
          <a:p>
            <a:r>
              <a:rPr lang="en-US" sz="3600" dirty="0"/>
              <a:t>Convolution is a mathematical operation on two functions (let’s call them F</a:t>
            </a:r>
            <a:r>
              <a:rPr lang="en-US" sz="3600" baseline="-25000" dirty="0"/>
              <a:t>1</a:t>
            </a:r>
            <a:r>
              <a:rPr lang="en-US" sz="3600" dirty="0"/>
              <a:t>and F</a:t>
            </a:r>
            <a:r>
              <a:rPr lang="en-US" sz="3600" baseline="-25000" dirty="0"/>
              <a:t>2</a:t>
            </a:r>
            <a:r>
              <a:rPr lang="en-US" sz="3600" dirty="0"/>
              <a:t>) that produces a third function F</a:t>
            </a:r>
            <a:r>
              <a:rPr lang="en-US" sz="3600" baseline="-25000" dirty="0"/>
              <a:t>3</a:t>
            </a:r>
            <a:endParaRPr lang="en-US" sz="3600" dirty="0"/>
          </a:p>
          <a:p>
            <a:endParaRPr lang="en-US" sz="3600" dirty="0"/>
          </a:p>
          <a:p>
            <a:pPr marL="0" indent="0" algn="ctr">
              <a:buNone/>
            </a:pPr>
            <a:r>
              <a:rPr lang="en-US" sz="6600" dirty="0"/>
              <a:t>F</a:t>
            </a:r>
            <a:r>
              <a:rPr lang="en-US" sz="6600" baseline="-25000" dirty="0"/>
              <a:t>1  </a:t>
            </a:r>
            <a:r>
              <a:rPr lang="en-US" sz="6600" dirty="0"/>
              <a:t> </a:t>
            </a:r>
            <a:r>
              <a:rPr lang="en-US" sz="6600" dirty="0">
                <a:latin typeface="Abadi" panose="020B0604020104020204" pitchFamily="34" charset="0"/>
              </a:rPr>
              <a:t>  </a:t>
            </a:r>
            <a:r>
              <a:rPr lang="en-US" sz="6600" dirty="0"/>
              <a:t> F</a:t>
            </a:r>
            <a:r>
              <a:rPr lang="en-US" sz="6600" baseline="-25000" dirty="0"/>
              <a:t>2</a:t>
            </a:r>
            <a:r>
              <a:rPr lang="en-US" sz="6600" dirty="0"/>
              <a:t> = F</a:t>
            </a:r>
            <a:r>
              <a:rPr lang="en-US" sz="6600" baseline="-25000" dirty="0"/>
              <a:t>3</a:t>
            </a:r>
            <a:endParaRPr lang="en-US" sz="6600" dirty="0"/>
          </a:p>
          <a:p>
            <a:endParaRPr lang="en-IE" sz="3200" dirty="0"/>
          </a:p>
        </p:txBody>
      </p:sp>
      <p:pic>
        <p:nvPicPr>
          <p:cNvPr id="5" name="Picture 4">
            <a:extLst>
              <a:ext uri="{FF2B5EF4-FFF2-40B4-BE49-F238E27FC236}">
                <a16:creationId xmlns:a16="http://schemas.microsoft.com/office/drawing/2014/main" id="{5AA046AC-D35E-840F-6F3F-740FE014CAF3}"/>
              </a:ext>
            </a:extLst>
          </p:cNvPr>
          <p:cNvPicPr>
            <a:picLocks noChangeAspect="1"/>
          </p:cNvPicPr>
          <p:nvPr/>
        </p:nvPicPr>
        <p:blipFill>
          <a:blip r:embed="rId2"/>
          <a:stretch>
            <a:fillRect/>
          </a:stretch>
        </p:blipFill>
        <p:spPr>
          <a:xfrm>
            <a:off x="4963426" y="4131893"/>
            <a:ext cx="733527" cy="743054"/>
          </a:xfrm>
          <a:prstGeom prst="rect">
            <a:avLst/>
          </a:prstGeom>
        </p:spPr>
      </p:pic>
    </p:spTree>
    <p:extLst>
      <p:ext uri="{BB962C8B-B14F-4D97-AF65-F5344CB8AC3E}">
        <p14:creationId xmlns:p14="http://schemas.microsoft.com/office/powerpoint/2010/main" val="3246292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4886B-86CC-F640-5C1C-52FDB3017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C50C0-3B4D-BB11-5A30-4012DD0736C0}"/>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Convolutional Neural Networks</a:t>
            </a:r>
            <a:endParaRPr lang="en-IE" dirty="0"/>
          </a:p>
        </p:txBody>
      </p:sp>
      <p:sp>
        <p:nvSpPr>
          <p:cNvPr id="3" name="Content Placeholder 2">
            <a:extLst>
              <a:ext uri="{FF2B5EF4-FFF2-40B4-BE49-F238E27FC236}">
                <a16:creationId xmlns:a16="http://schemas.microsoft.com/office/drawing/2014/main" id="{8A0DB782-3EDB-C284-BA47-F02F346C3C1C}"/>
              </a:ext>
            </a:extLst>
          </p:cNvPr>
          <p:cNvSpPr>
            <a:spLocks noGrp="1"/>
          </p:cNvSpPr>
          <p:nvPr>
            <p:ph idx="1"/>
          </p:nvPr>
        </p:nvSpPr>
        <p:spPr/>
        <p:txBody>
          <a:bodyPr>
            <a:normAutofit/>
          </a:bodyPr>
          <a:lstStyle/>
          <a:p>
            <a:r>
              <a:rPr lang="en-US" sz="3600" dirty="0"/>
              <a:t>For Convolutional Neural Networks, which focuses on image processing, it is often implemented as a matrix multiplication. Multiplying a large matrix (representing the image), by a smaller filter matrix (called the kernel) to enhance some of the features in the image.</a:t>
            </a:r>
            <a:endParaRPr lang="en-US" sz="6600" dirty="0"/>
          </a:p>
          <a:p>
            <a:endParaRPr lang="en-IE" sz="3200" dirty="0"/>
          </a:p>
        </p:txBody>
      </p:sp>
    </p:spTree>
    <p:extLst>
      <p:ext uri="{BB962C8B-B14F-4D97-AF65-F5344CB8AC3E}">
        <p14:creationId xmlns:p14="http://schemas.microsoft.com/office/powerpoint/2010/main" val="39104426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91C9E-BE0F-BE2E-1F43-04421AEE75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FBA635-FC91-5369-421F-83D67E2E2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788203"/>
            <a:ext cx="7424965" cy="5281593"/>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F4471510-E23A-5533-D6B3-0E4496495A8B}"/>
              </a:ext>
            </a:extLst>
          </p:cNvPr>
          <p:cNvSpPr/>
          <p:nvPr/>
        </p:nvSpPr>
        <p:spPr>
          <a:xfrm>
            <a:off x="0" y="0"/>
            <a:ext cx="12192000" cy="6858000"/>
          </a:xfrm>
          <a:prstGeom prst="frame">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1094910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14EE-3190-ACFD-4963-2000DFD317D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ED60BC1-DA12-28B0-83E2-EFDD804BF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590" y="110490"/>
            <a:ext cx="6624820" cy="6637020"/>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2E582961-6BB5-C268-E6A9-5F3C6555F9BF}"/>
              </a:ext>
            </a:extLst>
          </p:cNvPr>
          <p:cNvSpPr/>
          <p:nvPr/>
        </p:nvSpPr>
        <p:spPr>
          <a:xfrm>
            <a:off x="0" y="0"/>
            <a:ext cx="12192000" cy="6858000"/>
          </a:xfrm>
          <a:prstGeom prst="frame">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398248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7489-80ED-FCD5-3629-AEFBB12B586A}"/>
              </a:ext>
            </a:extLst>
          </p:cNvPr>
          <p:cNvSpPr>
            <a:spLocks noGrp="1"/>
          </p:cNvSpPr>
          <p:nvPr>
            <p:ph type="title"/>
          </p:nvPr>
        </p:nvSpPr>
        <p:spPr>
          <a:xfrm>
            <a:off x="640080" y="325369"/>
            <a:ext cx="4368602" cy="1956841"/>
          </a:xfrm>
        </p:spPr>
        <p:txBody>
          <a:bodyPr anchor="b">
            <a:normAutofit/>
          </a:bodyPr>
          <a:lstStyle/>
          <a:p>
            <a:r>
              <a:rPr lang="en-US" sz="4200" b="0" i="0">
                <a:effectLst/>
                <a:latin typeface="Arial" panose="020B0604020202020204" pitchFamily="34" charset="0"/>
              </a:rPr>
              <a:t>Convolutional Neural Networks</a:t>
            </a:r>
            <a:endParaRPr lang="en-IE" sz="4200"/>
          </a:p>
        </p:txBody>
      </p:sp>
      <p:sp>
        <p:nvSpPr>
          <p:cNvPr id="3" name="Content Placeholder 2">
            <a:extLst>
              <a:ext uri="{FF2B5EF4-FFF2-40B4-BE49-F238E27FC236}">
                <a16:creationId xmlns:a16="http://schemas.microsoft.com/office/drawing/2014/main" id="{7AF963DE-61F6-170B-9967-5BB0E1E14A71}"/>
              </a:ext>
            </a:extLst>
          </p:cNvPr>
          <p:cNvSpPr>
            <a:spLocks noGrp="1"/>
          </p:cNvSpPr>
          <p:nvPr>
            <p:ph idx="1"/>
          </p:nvPr>
        </p:nvSpPr>
        <p:spPr>
          <a:xfrm>
            <a:off x="640080" y="2872899"/>
            <a:ext cx="4243589" cy="3320668"/>
          </a:xfrm>
        </p:spPr>
        <p:txBody>
          <a:bodyPr>
            <a:normAutofit/>
          </a:bodyPr>
          <a:lstStyle/>
          <a:p>
            <a:r>
              <a:rPr lang="en-US" sz="3200" dirty="0"/>
              <a:t>It’s like using a magnifying glass to examine small sections of the image instead of trying to understand the whole picture at once.</a:t>
            </a:r>
            <a:endParaRPr lang="en-IE" sz="3200" dirty="0"/>
          </a:p>
        </p:txBody>
      </p:sp>
      <p:pic>
        <p:nvPicPr>
          <p:cNvPr id="2050" name="Picture 2">
            <a:extLst>
              <a:ext uri="{FF2B5EF4-FFF2-40B4-BE49-F238E27FC236}">
                <a16:creationId xmlns:a16="http://schemas.microsoft.com/office/drawing/2014/main" id="{ED7FCF9B-B6CE-C34E-B659-445C3ED0A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22" r="21522"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217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AI Reveals Secrets Of 2,000-Year-Old Scroll Scorched In Mount Vesuvius  Eruption">
            <a:extLst>
              <a:ext uri="{FF2B5EF4-FFF2-40B4-BE49-F238E27FC236}">
                <a16:creationId xmlns:a16="http://schemas.microsoft.com/office/drawing/2014/main" id="{BC541F4D-C71E-1FBF-4442-6A8BF9E4E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167" y="868680"/>
            <a:ext cx="5799414" cy="52306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magnifying glass&#10;&#10;AI-generated content may be incorrect.">
            <a:extLst>
              <a:ext uri="{FF2B5EF4-FFF2-40B4-BE49-F238E27FC236}">
                <a16:creationId xmlns:a16="http://schemas.microsoft.com/office/drawing/2014/main" id="{22B392ED-41C9-E387-AC14-72043DD51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456" y="864779"/>
            <a:ext cx="5357166" cy="5230620"/>
          </a:xfrm>
          <a:prstGeom prst="rect">
            <a:avLst/>
          </a:prstGeom>
        </p:spPr>
      </p:pic>
      <p:pic>
        <p:nvPicPr>
          <p:cNvPr id="1036" name="Picture 12" descr="Magnifyingglass GIFs - Find &amp; Share on GIPHY">
            <a:extLst>
              <a:ext uri="{FF2B5EF4-FFF2-40B4-BE49-F238E27FC236}">
                <a16:creationId xmlns:a16="http://schemas.microsoft.com/office/drawing/2014/main" id="{309B03A3-C7DE-A5E0-1829-1A9A5F7D1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47" y="822960"/>
            <a:ext cx="5230620" cy="5230620"/>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1B0BA9CE-8CF3-DBF0-A25A-DB8FB533A021}"/>
              </a:ext>
            </a:extLst>
          </p:cNvPr>
          <p:cNvSpPr/>
          <p:nvPr/>
        </p:nvSpPr>
        <p:spPr>
          <a:xfrm>
            <a:off x="0" y="0"/>
            <a:ext cx="12192000" cy="6858000"/>
          </a:xfrm>
          <a:prstGeom prst="frame">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1243864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097CB-68B4-2D25-9C5C-CA860461EEF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56F995E-7557-8B36-B176-78DAFDCC9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590" y="110490"/>
            <a:ext cx="6624820" cy="6637020"/>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91E2166F-FFE5-CB07-AB9A-7E6CA20A9255}"/>
              </a:ext>
            </a:extLst>
          </p:cNvPr>
          <p:cNvSpPr/>
          <p:nvPr/>
        </p:nvSpPr>
        <p:spPr>
          <a:xfrm>
            <a:off x="0" y="0"/>
            <a:ext cx="12192000" cy="6858000"/>
          </a:xfrm>
          <a:prstGeom prst="frame">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118025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3192A-DE5A-00EA-501F-04DEC114D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CC2C6-7D7B-53D9-525A-9A533C306DD6}"/>
              </a:ext>
            </a:extLst>
          </p:cNvPr>
          <p:cNvSpPr>
            <a:spLocks noGrp="1"/>
          </p:cNvSpPr>
          <p:nvPr>
            <p:ph type="title"/>
          </p:nvPr>
        </p:nvSpPr>
        <p:spPr/>
        <p:txBody>
          <a:bodyPr/>
          <a:lstStyle/>
          <a:p>
            <a:r>
              <a:rPr lang="en-US" sz="4400" b="0" i="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B29A6C8A-91AE-6B9C-C748-860EA1926D21}"/>
              </a:ext>
            </a:extLst>
          </p:cNvPr>
          <p:cNvSpPr>
            <a:spLocks noGrp="1"/>
          </p:cNvSpPr>
          <p:nvPr>
            <p:ph sz="half" idx="1"/>
          </p:nvPr>
        </p:nvSpPr>
        <p:spPr>
          <a:xfrm>
            <a:off x="607183" y="1825625"/>
            <a:ext cx="6216527" cy="4351338"/>
          </a:xfrm>
        </p:spPr>
        <p:txBody>
          <a:bodyPr>
            <a:noAutofit/>
          </a:bodyPr>
          <a:lstStyle/>
          <a:p>
            <a:r>
              <a:rPr lang="en-US" sz="3600" b="1" dirty="0"/>
              <a:t>Walter Pitts</a:t>
            </a:r>
          </a:p>
          <a:p>
            <a:r>
              <a:rPr lang="en-US" sz="3600" dirty="0"/>
              <a:t>Born: April 23, 1923 </a:t>
            </a:r>
          </a:p>
          <a:p>
            <a:pPr marL="0" indent="0">
              <a:buNone/>
            </a:pPr>
            <a:r>
              <a:rPr lang="en-US" sz="3600" dirty="0"/>
              <a:t>  Detroit, Michigan, U.S. </a:t>
            </a:r>
          </a:p>
          <a:p>
            <a:r>
              <a:rPr lang="en-US" sz="3600" dirty="0"/>
              <a:t>Died: May 14, 1969 </a:t>
            </a:r>
          </a:p>
          <a:p>
            <a:pPr marL="0" indent="0">
              <a:buNone/>
            </a:pPr>
            <a:r>
              <a:rPr lang="en-US" sz="3600" dirty="0"/>
              <a:t>  Somewhere in the U.S.</a:t>
            </a:r>
          </a:p>
          <a:p>
            <a:r>
              <a:rPr lang="en-US" sz="3600" dirty="0"/>
              <a:t>An American logician who worked in the field of computational neuroscience</a:t>
            </a:r>
            <a:endParaRPr lang="en-IE" sz="3600" dirty="0"/>
          </a:p>
        </p:txBody>
      </p:sp>
      <p:pic>
        <p:nvPicPr>
          <p:cNvPr id="4" name="Picture 2" descr="Logician and Neuroscientist Walter Pitts">
            <a:extLst>
              <a:ext uri="{FF2B5EF4-FFF2-40B4-BE49-F238E27FC236}">
                <a16:creationId xmlns:a16="http://schemas.microsoft.com/office/drawing/2014/main" id="{7C4DB2B4-AE84-2735-9367-01A82FBFD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644" y="1690687"/>
            <a:ext cx="3621404" cy="452675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01AD402-A8E0-4AC8-0A42-BAD6E8D363EA}"/>
              </a:ext>
            </a:extLst>
          </p:cNvPr>
          <p:cNvGrpSpPr/>
          <p:nvPr/>
        </p:nvGrpSpPr>
        <p:grpSpPr>
          <a:xfrm>
            <a:off x="9281160" y="388620"/>
            <a:ext cx="1216320" cy="942136"/>
            <a:chOff x="9281160" y="388620"/>
            <a:chExt cx="1216320" cy="942136"/>
          </a:xfrm>
        </p:grpSpPr>
        <p:sp>
          <p:nvSpPr>
            <p:cNvPr id="6" name="Oval 5">
              <a:extLst>
                <a:ext uri="{FF2B5EF4-FFF2-40B4-BE49-F238E27FC236}">
                  <a16:creationId xmlns:a16="http://schemas.microsoft.com/office/drawing/2014/main" id="{E077E0BC-1104-B10A-578B-A915D3E2DE2D}"/>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8ED3E2AB-2C70-5234-9854-7525B972F172}"/>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545E12BB-1698-E0A6-8645-F4EA093312AC}"/>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a:extLst>
                <a:ext uri="{FF2B5EF4-FFF2-40B4-BE49-F238E27FC236}">
                  <a16:creationId xmlns:a16="http://schemas.microsoft.com/office/drawing/2014/main" id="{52928367-4B92-4A60-AE60-1218ABE63E6B}"/>
                </a:ext>
              </a:extLst>
            </p:cNvPr>
            <p:cNvCxnSpPr>
              <a:stCxn id="6" idx="6"/>
              <a:endCxn id="8"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27F0F40-48C5-C81A-B298-4816800212D8}"/>
                </a:ext>
              </a:extLst>
            </p:cNvPr>
            <p:cNvCxnSpPr>
              <a:cxnSpLocks/>
              <a:stCxn id="7" idx="6"/>
              <a:endCxn id="8"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69903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2392E-57CF-154A-7EC6-9FE1549B4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9EC4C-DD9D-8DF1-C03E-ABF490A67AB3}"/>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Convolutional Neural Networks</a:t>
            </a:r>
            <a:endParaRPr lang="en-IE" dirty="0"/>
          </a:p>
        </p:txBody>
      </p:sp>
      <p:sp>
        <p:nvSpPr>
          <p:cNvPr id="3" name="Content Placeholder 2">
            <a:extLst>
              <a:ext uri="{FF2B5EF4-FFF2-40B4-BE49-F238E27FC236}">
                <a16:creationId xmlns:a16="http://schemas.microsoft.com/office/drawing/2014/main" id="{592960EE-4374-D9EB-8269-CE90C600374A}"/>
              </a:ext>
            </a:extLst>
          </p:cNvPr>
          <p:cNvSpPr>
            <a:spLocks noGrp="1"/>
          </p:cNvSpPr>
          <p:nvPr>
            <p:ph idx="1"/>
          </p:nvPr>
        </p:nvSpPr>
        <p:spPr/>
        <p:txBody>
          <a:bodyPr>
            <a:normAutofit/>
          </a:bodyPr>
          <a:lstStyle/>
          <a:p>
            <a:r>
              <a:rPr lang="en-US" sz="3600" dirty="0"/>
              <a:t>So the fours stages are: </a:t>
            </a:r>
          </a:p>
          <a:p>
            <a:endParaRPr lang="en-US" sz="3600" b="1" dirty="0"/>
          </a:p>
          <a:p>
            <a:pPr marL="514350" indent="-514350">
              <a:buFont typeface="+mj-lt"/>
              <a:buAutoNum type="arabicPeriod"/>
            </a:pPr>
            <a:r>
              <a:rPr lang="en-US" sz="3600" b="1" dirty="0"/>
              <a:t>Scanning Small Areas (Convolution Layer)</a:t>
            </a:r>
          </a:p>
          <a:p>
            <a:pPr marL="514350" indent="-514350">
              <a:buFont typeface="+mj-lt"/>
              <a:buAutoNum type="arabicPeriod"/>
            </a:pPr>
            <a:r>
              <a:rPr lang="en-US" sz="3600" b="1" dirty="0"/>
              <a:t>Finding Important Details (Feature Extraction)</a:t>
            </a:r>
          </a:p>
          <a:p>
            <a:pPr marL="514350" indent="-514350">
              <a:buFont typeface="+mj-lt"/>
              <a:buAutoNum type="arabicPeriod"/>
            </a:pPr>
            <a:r>
              <a:rPr lang="en-US" sz="3600" b="1" dirty="0"/>
              <a:t>Combining the Details (Pooling Layer)</a:t>
            </a:r>
          </a:p>
          <a:p>
            <a:pPr marL="514350" indent="-514350">
              <a:buFont typeface="+mj-lt"/>
              <a:buAutoNum type="arabicPeriod"/>
            </a:pPr>
            <a:r>
              <a:rPr lang="en-US" sz="3600" b="1" dirty="0"/>
              <a:t>Making a Decision (Fully Connected Layer)</a:t>
            </a:r>
            <a:endParaRPr lang="en-IE" sz="3600" b="1" dirty="0"/>
          </a:p>
          <a:p>
            <a:endParaRPr lang="en-IE" b="1" dirty="0"/>
          </a:p>
        </p:txBody>
      </p:sp>
    </p:spTree>
    <p:extLst>
      <p:ext uri="{BB962C8B-B14F-4D97-AF65-F5344CB8AC3E}">
        <p14:creationId xmlns:p14="http://schemas.microsoft.com/office/powerpoint/2010/main" val="578003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4116B-08B6-C6B2-5A5A-CE6150969A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28EBD-3589-2347-FFBA-989667176C35}"/>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Convolutional Neural Networks</a:t>
            </a:r>
            <a:endParaRPr lang="en-IE" dirty="0"/>
          </a:p>
        </p:txBody>
      </p:sp>
      <p:sp>
        <p:nvSpPr>
          <p:cNvPr id="3" name="Content Placeholder 2">
            <a:extLst>
              <a:ext uri="{FF2B5EF4-FFF2-40B4-BE49-F238E27FC236}">
                <a16:creationId xmlns:a16="http://schemas.microsoft.com/office/drawing/2014/main" id="{1A195C66-DA72-8B2B-52FB-8C7B0BF6F19C}"/>
              </a:ext>
            </a:extLst>
          </p:cNvPr>
          <p:cNvSpPr>
            <a:spLocks noGrp="1"/>
          </p:cNvSpPr>
          <p:nvPr>
            <p:ph idx="1"/>
          </p:nvPr>
        </p:nvSpPr>
        <p:spPr/>
        <p:txBody>
          <a:bodyPr>
            <a:normAutofit fontScale="92500" lnSpcReduction="20000"/>
          </a:bodyPr>
          <a:lstStyle/>
          <a:p>
            <a:pPr marL="514350" indent="-514350">
              <a:buFont typeface="+mj-lt"/>
              <a:buAutoNum type="arabicPeriod"/>
            </a:pPr>
            <a:r>
              <a:rPr lang="en-US" b="1" dirty="0"/>
              <a:t>Scanning Small Areas (Convolution Layer):</a:t>
            </a:r>
            <a:r>
              <a:rPr lang="en-US" dirty="0"/>
              <a:t> Just like your magnifying glass moves over different parts of the image, a CNN slides a kernel over the image to detect patterns. At first, it might detect simple things like edges and corners.</a:t>
            </a:r>
          </a:p>
          <a:p>
            <a:pPr marL="514350" indent="-514350">
              <a:buFont typeface="+mj-lt"/>
              <a:buAutoNum type="arabicPeriod"/>
            </a:pPr>
            <a:r>
              <a:rPr lang="en-US" b="1" dirty="0"/>
              <a:t>Finding Important Details (Feature Extraction):</a:t>
            </a:r>
            <a:r>
              <a:rPr lang="en-US" dirty="0"/>
              <a:t> As the CNN scans more areas, it starts to recognize shapes like circles, lines, or textures.</a:t>
            </a:r>
          </a:p>
          <a:p>
            <a:pPr marL="514350" indent="-514350">
              <a:buFont typeface="+mj-lt"/>
              <a:buAutoNum type="arabicPeriod"/>
            </a:pPr>
            <a:r>
              <a:rPr lang="en-US" b="1" dirty="0"/>
              <a:t>Combining the Details (Pooling Layer):</a:t>
            </a:r>
            <a:r>
              <a:rPr lang="en-US" dirty="0"/>
              <a:t> You don’t need to remember every single tiny detail, just the important ones! A CNN does the same thing using Pooling, where it keeps the strongest signals and ignores unnecessary details (like shadows or background noise).</a:t>
            </a:r>
          </a:p>
          <a:p>
            <a:pPr marL="514350" indent="-514350">
              <a:buFont typeface="+mj-lt"/>
              <a:buAutoNum type="arabicPeriod"/>
            </a:pPr>
            <a:r>
              <a:rPr lang="en-US" b="1" dirty="0"/>
              <a:t>Making a Decision (Fully Connected Layer):</a:t>
            </a:r>
            <a:r>
              <a:rPr lang="en-US" dirty="0"/>
              <a:t> After scanning the whole image, the CNN puts together everything it found.</a:t>
            </a:r>
            <a:endParaRPr lang="en-IE" dirty="0"/>
          </a:p>
          <a:p>
            <a:endParaRPr lang="en-IE" dirty="0"/>
          </a:p>
        </p:txBody>
      </p:sp>
    </p:spTree>
    <p:extLst>
      <p:ext uri="{BB962C8B-B14F-4D97-AF65-F5344CB8AC3E}">
        <p14:creationId xmlns:p14="http://schemas.microsoft.com/office/powerpoint/2010/main" val="2218171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0E15-345B-6F9E-9754-2030A61AC79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D0E6113-260A-AD80-2B75-98AF3A5F452C}"/>
              </a:ext>
            </a:extLst>
          </p:cNvPr>
          <p:cNvPicPr>
            <a:picLocks noChangeAspect="1"/>
          </p:cNvPicPr>
          <p:nvPr/>
        </p:nvPicPr>
        <p:blipFill>
          <a:blip r:embed="rId2"/>
          <a:stretch>
            <a:fillRect/>
          </a:stretch>
        </p:blipFill>
        <p:spPr>
          <a:xfrm>
            <a:off x="880334" y="979753"/>
            <a:ext cx="10431331" cy="5287113"/>
          </a:xfrm>
          <a:prstGeom prst="rect">
            <a:avLst/>
          </a:prstGeom>
        </p:spPr>
      </p:pic>
      <p:sp>
        <p:nvSpPr>
          <p:cNvPr id="2" name="Frame 1">
            <a:extLst>
              <a:ext uri="{FF2B5EF4-FFF2-40B4-BE49-F238E27FC236}">
                <a16:creationId xmlns:a16="http://schemas.microsoft.com/office/drawing/2014/main" id="{23DF23FF-902A-303B-E0D9-FEE1FCAB5911}"/>
              </a:ext>
            </a:extLst>
          </p:cNvPr>
          <p:cNvSpPr/>
          <p:nvPr/>
        </p:nvSpPr>
        <p:spPr>
          <a:xfrm>
            <a:off x="0" y="0"/>
            <a:ext cx="12192000" cy="6858000"/>
          </a:xfrm>
          <a:prstGeom prst="frame">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156999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7790-9F1F-A7C2-8E3D-FFA6460B366C}"/>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Convolutional Neural Networks</a:t>
            </a:r>
            <a:endParaRPr lang="en-IE" dirty="0"/>
          </a:p>
        </p:txBody>
      </p:sp>
      <p:sp>
        <p:nvSpPr>
          <p:cNvPr id="3" name="Content Placeholder 2">
            <a:extLst>
              <a:ext uri="{FF2B5EF4-FFF2-40B4-BE49-F238E27FC236}">
                <a16:creationId xmlns:a16="http://schemas.microsoft.com/office/drawing/2014/main" id="{5BF2D92D-406E-3895-B256-F3CCED65160D}"/>
              </a:ext>
            </a:extLst>
          </p:cNvPr>
          <p:cNvSpPr>
            <a:spLocks noGrp="1"/>
          </p:cNvSpPr>
          <p:nvPr>
            <p:ph sz="half" idx="1"/>
          </p:nvPr>
        </p:nvSpPr>
        <p:spPr/>
        <p:txBody>
          <a:bodyPr>
            <a:normAutofit fontScale="92500" lnSpcReduction="20000"/>
          </a:bodyPr>
          <a:lstStyle/>
          <a:p>
            <a:r>
              <a:rPr lang="en-IE" sz="3200" b="1" dirty="0"/>
              <a:t>Yann LeCun</a:t>
            </a:r>
          </a:p>
          <a:p>
            <a:r>
              <a:rPr lang="en-US" sz="3200" b="1" dirty="0"/>
              <a:t>Born</a:t>
            </a:r>
            <a:r>
              <a:rPr lang="en-US" sz="3200" dirty="0"/>
              <a:t>: 8 July 1960</a:t>
            </a:r>
          </a:p>
          <a:p>
            <a:r>
              <a:rPr lang="en-US" sz="3200" dirty="0" err="1"/>
              <a:t>Soisy</a:t>
            </a:r>
            <a:r>
              <a:rPr lang="en-US" sz="3200" dirty="0"/>
              <a:t>-sous-Montmorency, France</a:t>
            </a:r>
          </a:p>
          <a:p>
            <a:r>
              <a:rPr lang="en-US" sz="3200" dirty="0"/>
              <a:t>A French-American computer scientist working primarily in the fields of machine learning, computer vision, mobile robotics and computational neuroscience. He is known for his work on CNNs.</a:t>
            </a:r>
            <a:endParaRPr lang="en-IE" sz="3200" dirty="0"/>
          </a:p>
        </p:txBody>
      </p:sp>
      <p:pic>
        <p:nvPicPr>
          <p:cNvPr id="2050" name="Picture 2">
            <a:extLst>
              <a:ext uri="{FF2B5EF4-FFF2-40B4-BE49-F238E27FC236}">
                <a16:creationId xmlns:a16="http://schemas.microsoft.com/office/drawing/2014/main" id="{6C29B178-26FD-44F7-0DE4-54421D405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825625"/>
            <a:ext cx="3329182" cy="420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531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179B-DE6E-BBD4-AD2E-FDD9A87C8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85609-2347-5A2A-B127-730802E75118}"/>
              </a:ext>
            </a:extLst>
          </p:cNvPr>
          <p:cNvSpPr>
            <a:spLocks noGrp="1"/>
          </p:cNvSpPr>
          <p:nvPr>
            <p:ph type="ctrTitle"/>
          </p:nvPr>
        </p:nvSpPr>
        <p:spPr>
          <a:xfrm>
            <a:off x="3931920" y="723878"/>
            <a:ext cx="8092440" cy="1401448"/>
          </a:xfrm>
        </p:spPr>
        <p:txBody>
          <a:bodyPr anchor="t">
            <a:normAutofit/>
          </a:bodyPr>
          <a:lstStyle/>
          <a:p>
            <a:r>
              <a:rPr lang="en-US" sz="4400" b="1" i="0" dirty="0">
                <a:solidFill>
                  <a:srgbClr val="222222"/>
                </a:solidFill>
                <a:effectLst/>
                <a:latin typeface="Arial" panose="020B0604020202020204" pitchFamily="34" charset="0"/>
              </a:rPr>
              <a:t>Recurrent Neural 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B6A2CC49-D6C8-94DA-C7AF-C067F18C20F8}"/>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1026" name="Picture 2" descr="How Recurrent Neural Network (RNN) Works">
            <a:extLst>
              <a:ext uri="{FF2B5EF4-FFF2-40B4-BE49-F238E27FC236}">
                <a16:creationId xmlns:a16="http://schemas.microsoft.com/office/drawing/2014/main" id="{6F597095-56E7-4CBE-BFCC-65FC8270C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458" y="2277450"/>
            <a:ext cx="5215499" cy="385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512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4D4E-AB58-B900-A492-33213B68E9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68974-9924-FE74-0069-FE6B703D6E32}"/>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Recurrent Neural Networks</a:t>
            </a:r>
            <a:endParaRPr lang="en-IE" dirty="0"/>
          </a:p>
        </p:txBody>
      </p:sp>
      <p:sp>
        <p:nvSpPr>
          <p:cNvPr id="3" name="Content Placeholder 2">
            <a:extLst>
              <a:ext uri="{FF2B5EF4-FFF2-40B4-BE49-F238E27FC236}">
                <a16:creationId xmlns:a16="http://schemas.microsoft.com/office/drawing/2014/main" id="{14DD2610-A831-CF23-6B1A-88478D50FA7B}"/>
              </a:ext>
            </a:extLst>
          </p:cNvPr>
          <p:cNvSpPr>
            <a:spLocks noGrp="1"/>
          </p:cNvSpPr>
          <p:nvPr>
            <p:ph idx="1"/>
          </p:nvPr>
        </p:nvSpPr>
        <p:spPr/>
        <p:txBody>
          <a:bodyPr>
            <a:normAutofit/>
          </a:bodyPr>
          <a:lstStyle/>
          <a:p>
            <a:r>
              <a:rPr lang="en-US" sz="3600" dirty="0"/>
              <a:t>A Recurrent Neural Network (RNN) is a type of artificial neural network designed for sequential data. </a:t>
            </a:r>
          </a:p>
          <a:p>
            <a:r>
              <a:rPr lang="en-US" sz="3600" dirty="0"/>
              <a:t>Unlike traditional feedforward neural networks, RNNs have loops that allow information to persist, making them well-suited for tasks where previous inputs influence future outputs.</a:t>
            </a:r>
            <a:endParaRPr lang="en-IE" sz="3200" dirty="0"/>
          </a:p>
        </p:txBody>
      </p:sp>
    </p:spTree>
    <p:extLst>
      <p:ext uri="{BB962C8B-B14F-4D97-AF65-F5344CB8AC3E}">
        <p14:creationId xmlns:p14="http://schemas.microsoft.com/office/powerpoint/2010/main" val="4233097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B3296-62E4-A5BE-966F-B9CBC074B6AC}"/>
              </a:ext>
            </a:extLst>
          </p:cNvPr>
          <p:cNvPicPr>
            <a:picLocks noChangeAspect="1"/>
          </p:cNvPicPr>
          <p:nvPr/>
        </p:nvPicPr>
        <p:blipFill>
          <a:blip r:embed="rId2"/>
          <a:stretch>
            <a:fillRect/>
          </a:stretch>
        </p:blipFill>
        <p:spPr>
          <a:xfrm>
            <a:off x="1375704" y="871180"/>
            <a:ext cx="9440592" cy="5115639"/>
          </a:xfrm>
          <a:prstGeom prst="rect">
            <a:avLst/>
          </a:prstGeom>
        </p:spPr>
      </p:pic>
    </p:spTree>
    <p:extLst>
      <p:ext uri="{BB962C8B-B14F-4D97-AF65-F5344CB8AC3E}">
        <p14:creationId xmlns:p14="http://schemas.microsoft.com/office/powerpoint/2010/main" val="218386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416A4-354E-B0A0-73F4-2EEF42326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30B78-AB16-BD81-364C-C9D24AC516C4}"/>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Recurrent Neural Networks</a:t>
            </a:r>
            <a:endParaRPr lang="en-IE" dirty="0"/>
          </a:p>
        </p:txBody>
      </p:sp>
      <p:sp>
        <p:nvSpPr>
          <p:cNvPr id="3" name="Content Placeholder 2">
            <a:extLst>
              <a:ext uri="{FF2B5EF4-FFF2-40B4-BE49-F238E27FC236}">
                <a16:creationId xmlns:a16="http://schemas.microsoft.com/office/drawing/2014/main" id="{2953043C-11FF-2235-85EC-F1FEDC6CCB55}"/>
              </a:ext>
            </a:extLst>
          </p:cNvPr>
          <p:cNvSpPr>
            <a:spLocks noGrp="1"/>
          </p:cNvSpPr>
          <p:nvPr>
            <p:ph idx="1"/>
          </p:nvPr>
        </p:nvSpPr>
        <p:spPr>
          <a:xfrm>
            <a:off x="838200" y="1690688"/>
            <a:ext cx="10515600" cy="4486275"/>
          </a:xfrm>
        </p:spPr>
        <p:txBody>
          <a:bodyPr>
            <a:normAutofit fontScale="92500" lnSpcReduction="20000"/>
          </a:bodyPr>
          <a:lstStyle/>
          <a:p>
            <a:pPr marL="0" indent="0">
              <a:buNone/>
            </a:pPr>
            <a:r>
              <a:rPr lang="en-US" sz="4300" b="1" dirty="0"/>
              <a:t>Key Features of RNNs: </a:t>
            </a:r>
          </a:p>
          <a:p>
            <a:pPr marL="742950" indent="-742950">
              <a:buFont typeface="+mj-lt"/>
              <a:buAutoNum type="arabicPeriod"/>
            </a:pPr>
            <a:r>
              <a:rPr lang="en-US" sz="3600" b="1" dirty="0"/>
              <a:t>Memory of Past Inputs</a:t>
            </a:r>
            <a:r>
              <a:rPr lang="en-US" sz="3600" dirty="0"/>
              <a:t>: RNNs have connections that allow information from previous time steps to be used in the current time step. </a:t>
            </a:r>
          </a:p>
          <a:p>
            <a:pPr marL="742950" indent="-742950">
              <a:buFont typeface="+mj-lt"/>
              <a:buAutoNum type="arabicPeriod"/>
            </a:pPr>
            <a:r>
              <a:rPr lang="en-US" sz="3600" b="1" dirty="0"/>
              <a:t>Shared Weights</a:t>
            </a:r>
            <a:r>
              <a:rPr lang="en-US" sz="3600" dirty="0"/>
              <a:t>: The same weights are used across different time steps, reducing the number of parameters compared to fully connected networks. </a:t>
            </a:r>
          </a:p>
          <a:p>
            <a:pPr marL="742950" indent="-742950">
              <a:buFont typeface="+mj-lt"/>
              <a:buAutoNum type="arabicPeriod"/>
            </a:pPr>
            <a:r>
              <a:rPr lang="en-US" sz="3600" b="1" dirty="0"/>
              <a:t>Sequential Processing</a:t>
            </a:r>
            <a:r>
              <a:rPr lang="en-US" sz="3600" dirty="0"/>
              <a:t>: RNNs process input data step by step, making them ideal for time series, speech recognition, and natural language processing.</a:t>
            </a:r>
            <a:endParaRPr lang="en-IE" sz="3200" dirty="0"/>
          </a:p>
        </p:txBody>
      </p:sp>
    </p:spTree>
    <p:extLst>
      <p:ext uri="{BB962C8B-B14F-4D97-AF65-F5344CB8AC3E}">
        <p14:creationId xmlns:p14="http://schemas.microsoft.com/office/powerpoint/2010/main" val="3191178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BCA1-6098-FD43-709C-EBBE9455C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BA142-75BB-4AC8-D2B5-C456A3166AE5}"/>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Recurrent Neural Networks</a:t>
            </a:r>
            <a:endParaRPr lang="en-IE" dirty="0"/>
          </a:p>
        </p:txBody>
      </p:sp>
      <p:sp>
        <p:nvSpPr>
          <p:cNvPr id="3" name="Content Placeholder 2">
            <a:extLst>
              <a:ext uri="{FF2B5EF4-FFF2-40B4-BE49-F238E27FC236}">
                <a16:creationId xmlns:a16="http://schemas.microsoft.com/office/drawing/2014/main" id="{6626EAA0-25EA-7237-224E-BD16CCF383E6}"/>
              </a:ext>
            </a:extLst>
          </p:cNvPr>
          <p:cNvSpPr>
            <a:spLocks noGrp="1"/>
          </p:cNvSpPr>
          <p:nvPr>
            <p:ph idx="1"/>
          </p:nvPr>
        </p:nvSpPr>
        <p:spPr/>
        <p:txBody>
          <a:bodyPr>
            <a:normAutofit fontScale="92500" lnSpcReduction="10000"/>
          </a:bodyPr>
          <a:lstStyle/>
          <a:p>
            <a:pPr marL="0" indent="0">
              <a:buNone/>
            </a:pPr>
            <a:r>
              <a:rPr lang="en-US" sz="4300" b="1" dirty="0"/>
              <a:t>Applications of RNNs: </a:t>
            </a:r>
          </a:p>
          <a:p>
            <a:r>
              <a:rPr lang="en-US" sz="3600" b="1" dirty="0"/>
              <a:t>Natural Language Processing (NLP):</a:t>
            </a:r>
            <a:r>
              <a:rPr lang="en-US" sz="3600" dirty="0"/>
              <a:t> Text generation, machine translation, sentiment analysis. </a:t>
            </a:r>
            <a:endParaRPr lang="en-US" sz="3600" b="1" dirty="0"/>
          </a:p>
          <a:p>
            <a:r>
              <a:rPr lang="en-US" sz="3600" b="1" dirty="0"/>
              <a:t>Speech Recognition</a:t>
            </a:r>
            <a:r>
              <a:rPr lang="en-US" sz="3600" dirty="0"/>
              <a:t>: Transcribing spoken language into text. </a:t>
            </a:r>
          </a:p>
          <a:p>
            <a:r>
              <a:rPr lang="en-US" sz="3600" b="1" dirty="0"/>
              <a:t>Time Series Forecasting</a:t>
            </a:r>
            <a:r>
              <a:rPr lang="en-US" sz="3600" dirty="0"/>
              <a:t>: Stock market prediction, weather forecasting. </a:t>
            </a:r>
          </a:p>
          <a:p>
            <a:r>
              <a:rPr lang="en-US" sz="3600" b="1" dirty="0"/>
              <a:t>Music Generation</a:t>
            </a:r>
            <a:r>
              <a:rPr lang="en-US" sz="3600" dirty="0"/>
              <a:t>: Creating sequences of musical notes.</a:t>
            </a:r>
            <a:endParaRPr lang="en-IE" sz="3200" dirty="0"/>
          </a:p>
        </p:txBody>
      </p:sp>
    </p:spTree>
    <p:extLst>
      <p:ext uri="{BB962C8B-B14F-4D97-AF65-F5344CB8AC3E}">
        <p14:creationId xmlns:p14="http://schemas.microsoft.com/office/powerpoint/2010/main" val="2090336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89C3-9009-0F14-A06D-D2B62014961C}"/>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Recurrent Neural Networks</a:t>
            </a:r>
            <a:endParaRPr lang="en-IE" dirty="0"/>
          </a:p>
        </p:txBody>
      </p:sp>
      <p:sp>
        <p:nvSpPr>
          <p:cNvPr id="3" name="Content Placeholder 2">
            <a:extLst>
              <a:ext uri="{FF2B5EF4-FFF2-40B4-BE49-F238E27FC236}">
                <a16:creationId xmlns:a16="http://schemas.microsoft.com/office/drawing/2014/main" id="{609574FC-29BC-557B-A501-7CF21A63211A}"/>
              </a:ext>
            </a:extLst>
          </p:cNvPr>
          <p:cNvSpPr>
            <a:spLocks noGrp="1"/>
          </p:cNvSpPr>
          <p:nvPr>
            <p:ph sz="half" idx="1"/>
          </p:nvPr>
        </p:nvSpPr>
        <p:spPr/>
        <p:txBody>
          <a:bodyPr/>
          <a:lstStyle/>
          <a:p>
            <a:r>
              <a:rPr lang="en-US" dirty="0"/>
              <a:t>Recurrent Neural Networks (RNNs) were introduced by David Rumelhart and Ronald J. Williams in the 1980s. They developed the Backpropagation Through Time (BPTT) algorithm, which is used to train RNNs by adjusting weights based on past inputs.</a:t>
            </a:r>
            <a:endParaRPr lang="en-IE" dirty="0"/>
          </a:p>
        </p:txBody>
      </p:sp>
      <p:pic>
        <p:nvPicPr>
          <p:cNvPr id="3076" name="Picture 4" descr="Ron Williams">
            <a:extLst>
              <a:ext uri="{FF2B5EF4-FFF2-40B4-BE49-F238E27FC236}">
                <a16:creationId xmlns:a16="http://schemas.microsoft.com/office/drawing/2014/main" id="{711D128F-BB3C-FD9C-A673-DA98DF965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836" y="3128009"/>
            <a:ext cx="2603183" cy="2603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DF53E8-D362-E936-864D-EE7063D62507}"/>
              </a:ext>
            </a:extLst>
          </p:cNvPr>
          <p:cNvPicPr>
            <a:picLocks noChangeAspect="1"/>
          </p:cNvPicPr>
          <p:nvPr/>
        </p:nvPicPr>
        <p:blipFill>
          <a:blip r:embed="rId3"/>
          <a:stretch>
            <a:fillRect/>
          </a:stretch>
        </p:blipFill>
        <p:spPr>
          <a:xfrm>
            <a:off x="6172202" y="1334148"/>
            <a:ext cx="2926078" cy="3443768"/>
          </a:xfrm>
          <a:prstGeom prst="rect">
            <a:avLst/>
          </a:prstGeom>
        </p:spPr>
      </p:pic>
    </p:spTree>
    <p:extLst>
      <p:ext uri="{BB962C8B-B14F-4D97-AF65-F5344CB8AC3E}">
        <p14:creationId xmlns:p14="http://schemas.microsoft.com/office/powerpoint/2010/main" val="3423768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3A79C-9DCD-DEA1-E5C2-DADD694B2279}"/>
              </a:ext>
            </a:extLst>
          </p:cNvPr>
          <p:cNvPicPr>
            <a:picLocks noChangeAspect="1"/>
          </p:cNvPicPr>
          <p:nvPr/>
        </p:nvPicPr>
        <p:blipFill>
          <a:blip r:embed="rId2"/>
          <a:stretch>
            <a:fillRect/>
          </a:stretch>
        </p:blipFill>
        <p:spPr>
          <a:xfrm>
            <a:off x="918440" y="137653"/>
            <a:ext cx="10355120" cy="6582694"/>
          </a:xfrm>
          <a:prstGeom prst="rect">
            <a:avLst/>
          </a:prstGeom>
        </p:spPr>
      </p:pic>
    </p:spTree>
    <p:extLst>
      <p:ext uri="{BB962C8B-B14F-4D97-AF65-F5344CB8AC3E}">
        <p14:creationId xmlns:p14="http://schemas.microsoft.com/office/powerpoint/2010/main" val="605438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78596-F2D9-16A0-7DB3-20BA3A035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EE497-7F5C-CF71-6AEE-8D95B2FD51BD}"/>
              </a:ext>
            </a:extLst>
          </p:cNvPr>
          <p:cNvSpPr>
            <a:spLocks noGrp="1"/>
          </p:cNvSpPr>
          <p:nvPr>
            <p:ph type="ctrTitle"/>
          </p:nvPr>
        </p:nvSpPr>
        <p:spPr>
          <a:xfrm>
            <a:off x="3931920" y="723878"/>
            <a:ext cx="8092440" cy="1401448"/>
          </a:xfrm>
        </p:spPr>
        <p:txBody>
          <a:bodyPr anchor="t">
            <a:normAutofit/>
          </a:bodyPr>
          <a:lstStyle/>
          <a:p>
            <a:r>
              <a:rPr lang="en-US" sz="4400" b="1" i="0" dirty="0">
                <a:solidFill>
                  <a:srgbClr val="222222"/>
                </a:solidFill>
                <a:effectLst/>
                <a:latin typeface="Arial" panose="020B0604020202020204" pitchFamily="34" charset="0"/>
              </a:rPr>
              <a:t>Long Short-Term Memory 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7E74586F-FEB2-0081-980E-18830569D2A4}"/>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3074" name="Picture 2" descr="Introduction to Deep Learning Part 2: RNNs and LTSM | by Koza Kurumlu |  Towards AI">
            <a:extLst>
              <a:ext uri="{FF2B5EF4-FFF2-40B4-BE49-F238E27FC236}">
                <a16:creationId xmlns:a16="http://schemas.microsoft.com/office/drawing/2014/main" id="{889AFB04-9B41-DED1-ACEF-8763A8DA7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173" y="2747378"/>
            <a:ext cx="5834697" cy="348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25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44C5-1678-7F94-12A9-F9CB07F53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0E0D1-0FE5-086D-3418-756285DCA935}"/>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604C317B-CB20-8AD9-A032-9003BAFF4771}"/>
              </a:ext>
            </a:extLst>
          </p:cNvPr>
          <p:cNvSpPr>
            <a:spLocks noGrp="1"/>
          </p:cNvSpPr>
          <p:nvPr>
            <p:ph idx="1"/>
          </p:nvPr>
        </p:nvSpPr>
        <p:spPr/>
        <p:txBody>
          <a:bodyPr>
            <a:normAutofit/>
          </a:bodyPr>
          <a:lstStyle/>
          <a:p>
            <a:r>
              <a:rPr lang="en-US" sz="3600" dirty="0"/>
              <a:t>Long short-term memory (LSTM) is a specific type of recurrent neural network (RNN) aimed at mitigating the issue when a neural network forgets things from earlier steps because the learning signals become too weak.</a:t>
            </a:r>
            <a:endParaRPr lang="en-IE" sz="3200" dirty="0"/>
          </a:p>
        </p:txBody>
      </p:sp>
    </p:spTree>
    <p:extLst>
      <p:ext uri="{BB962C8B-B14F-4D97-AF65-F5344CB8AC3E}">
        <p14:creationId xmlns:p14="http://schemas.microsoft.com/office/powerpoint/2010/main" val="3967433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B74A2-4097-8517-5C79-CE88A973C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39C54-94C1-598B-8CAA-FD2475FBE0CD}"/>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pic>
        <p:nvPicPr>
          <p:cNvPr id="2050" name="Picture 2" descr="Do you deliver training via Chinese whispers? -">
            <a:extLst>
              <a:ext uri="{FF2B5EF4-FFF2-40B4-BE49-F238E27FC236}">
                <a16:creationId xmlns:a16="http://schemas.microsoft.com/office/drawing/2014/main" id="{8992E873-FC66-3877-38BF-31CE937F8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030" y="2189654"/>
            <a:ext cx="4827270" cy="30794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D31B491-E314-9670-5813-24E306F1D6F4}"/>
              </a:ext>
            </a:extLst>
          </p:cNvPr>
          <p:cNvSpPr>
            <a:spLocks noGrp="1"/>
          </p:cNvSpPr>
          <p:nvPr>
            <p:ph idx="1"/>
          </p:nvPr>
        </p:nvSpPr>
        <p:spPr>
          <a:xfrm>
            <a:off x="838200" y="1825625"/>
            <a:ext cx="6259830" cy="4351338"/>
          </a:xfrm>
        </p:spPr>
        <p:txBody>
          <a:bodyPr>
            <a:normAutofit/>
          </a:bodyPr>
          <a:lstStyle/>
          <a:p>
            <a:r>
              <a:rPr lang="en-US" sz="3200" dirty="0"/>
              <a:t>Think of it like passing a message through a long line of people. If each person whispers too softly, by the time the message reaches the last person, it’s almost gone or completely lost. In a neural network, this means the early layers stop learning because they don’t get enough updates.</a:t>
            </a:r>
            <a:endParaRPr lang="en-IE" sz="4000" dirty="0"/>
          </a:p>
        </p:txBody>
      </p:sp>
    </p:spTree>
    <p:extLst>
      <p:ext uri="{BB962C8B-B14F-4D97-AF65-F5344CB8AC3E}">
        <p14:creationId xmlns:p14="http://schemas.microsoft.com/office/powerpoint/2010/main" val="2054872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D227-E2A6-6408-7FE2-5F414C9E5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B11C0-F282-3A7C-6787-0FDCD8BA730A}"/>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CF6E9AB7-F179-940C-565F-603DF4116F43}"/>
              </a:ext>
            </a:extLst>
          </p:cNvPr>
          <p:cNvSpPr>
            <a:spLocks noGrp="1"/>
          </p:cNvSpPr>
          <p:nvPr>
            <p:ph idx="1"/>
          </p:nvPr>
        </p:nvSpPr>
        <p:spPr/>
        <p:txBody>
          <a:bodyPr>
            <a:normAutofit fontScale="92500" lnSpcReduction="10000"/>
          </a:bodyPr>
          <a:lstStyle/>
          <a:p>
            <a:r>
              <a:rPr lang="en-US" sz="3600" dirty="0"/>
              <a:t>Think of LSTM like a notepad: </a:t>
            </a:r>
          </a:p>
          <a:p>
            <a:pPr lvl="1"/>
            <a:r>
              <a:rPr lang="en-US" sz="3200" dirty="0"/>
              <a:t>It erases old notes that are no longer needed. </a:t>
            </a:r>
          </a:p>
          <a:p>
            <a:pPr lvl="1"/>
            <a:r>
              <a:rPr lang="en-US" sz="3200" dirty="0"/>
              <a:t>It adds new important notes when necessary. </a:t>
            </a:r>
          </a:p>
          <a:p>
            <a:pPr lvl="1"/>
            <a:r>
              <a:rPr lang="en-US" sz="3200" dirty="0"/>
              <a:t>It remembers useful notes from earlier. </a:t>
            </a:r>
          </a:p>
          <a:p>
            <a:r>
              <a:rPr lang="en-US" sz="3600" dirty="0"/>
              <a:t>LSTMs do this using three gates: </a:t>
            </a:r>
          </a:p>
          <a:p>
            <a:pPr lvl="1"/>
            <a:r>
              <a:rPr lang="en-US" sz="3200" b="1" dirty="0"/>
              <a:t>Forget Gate</a:t>
            </a:r>
            <a:r>
              <a:rPr lang="en-US" sz="3200" dirty="0"/>
              <a:t> – Decides what information to erase. </a:t>
            </a:r>
          </a:p>
          <a:p>
            <a:pPr lvl="1"/>
            <a:r>
              <a:rPr lang="en-US" sz="3200" b="1" dirty="0"/>
              <a:t>Input Gate</a:t>
            </a:r>
            <a:r>
              <a:rPr lang="en-US" sz="3200" dirty="0"/>
              <a:t> – Decides what new information to store. </a:t>
            </a:r>
          </a:p>
          <a:p>
            <a:pPr lvl="1"/>
            <a:r>
              <a:rPr lang="en-US" sz="3200" b="1" dirty="0"/>
              <a:t>Output Gate</a:t>
            </a:r>
            <a:r>
              <a:rPr lang="en-US" sz="3200" dirty="0"/>
              <a:t> – Decides what part of the stored information to use for the output.</a:t>
            </a:r>
            <a:endParaRPr lang="en-IE" sz="2800" dirty="0"/>
          </a:p>
        </p:txBody>
      </p:sp>
    </p:spTree>
    <p:extLst>
      <p:ext uri="{BB962C8B-B14F-4D97-AF65-F5344CB8AC3E}">
        <p14:creationId xmlns:p14="http://schemas.microsoft.com/office/powerpoint/2010/main" val="1793991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8BA3B-3762-8AAA-BA82-B74C3A7DD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AE0AA-0097-FB98-DFC2-E65FF0EEE350}"/>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80B86C2D-830A-BA01-8A43-DBDC3BEB998A}"/>
              </a:ext>
            </a:extLst>
          </p:cNvPr>
          <p:cNvSpPr>
            <a:spLocks noGrp="1"/>
          </p:cNvSpPr>
          <p:nvPr>
            <p:ph idx="1"/>
          </p:nvPr>
        </p:nvSpPr>
        <p:spPr/>
        <p:txBody>
          <a:bodyPr>
            <a:normAutofit/>
          </a:bodyPr>
          <a:lstStyle/>
          <a:p>
            <a:r>
              <a:rPr lang="en-US" sz="3600" b="1" dirty="0"/>
              <a:t>Candidate</a:t>
            </a:r>
          </a:p>
          <a:p>
            <a:pPr lvl="1"/>
            <a:r>
              <a:rPr lang="en-US" sz="3200" dirty="0"/>
              <a:t>The candidate is the potential new information that could be added to the memory (cell state). It is generated based on the current input and previous hidden state using a tanh activation. </a:t>
            </a:r>
            <a:endParaRPr lang="en-IE" sz="2400" dirty="0"/>
          </a:p>
        </p:txBody>
      </p:sp>
    </p:spTree>
    <p:extLst>
      <p:ext uri="{BB962C8B-B14F-4D97-AF65-F5344CB8AC3E}">
        <p14:creationId xmlns:p14="http://schemas.microsoft.com/office/powerpoint/2010/main" val="588846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FF083-8D7A-F18E-AC24-A7D47D228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7C47C-D284-E78B-E2C1-338C8F690BAF}"/>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6E1B41E1-8423-F8F2-25E3-29F24EB67D00}"/>
              </a:ext>
            </a:extLst>
          </p:cNvPr>
          <p:cNvSpPr>
            <a:spLocks noGrp="1"/>
          </p:cNvSpPr>
          <p:nvPr>
            <p:ph idx="1"/>
          </p:nvPr>
        </p:nvSpPr>
        <p:spPr/>
        <p:txBody>
          <a:bodyPr>
            <a:normAutofit/>
          </a:bodyPr>
          <a:lstStyle/>
          <a:p>
            <a:r>
              <a:rPr lang="en-US" sz="3600" b="1" dirty="0"/>
              <a:t>New Cell State</a:t>
            </a:r>
          </a:p>
          <a:p>
            <a:pPr lvl="1"/>
            <a:r>
              <a:rPr lang="en-US" sz="3200" dirty="0"/>
              <a:t>The new cell state is the actual updated memory of the LSTM. It is formed by combining: </a:t>
            </a:r>
          </a:p>
          <a:p>
            <a:pPr lvl="2"/>
            <a:r>
              <a:rPr lang="en-US" sz="2800" dirty="0"/>
              <a:t>The old cell state (some parts are kept or forgotten via the forget gate). </a:t>
            </a:r>
          </a:p>
          <a:p>
            <a:pPr lvl="2"/>
            <a:r>
              <a:rPr lang="en-US" sz="2800" dirty="0"/>
              <a:t>The candidate (some parts are added via the input gate).</a:t>
            </a:r>
            <a:endParaRPr lang="en-IE" sz="2400" dirty="0"/>
          </a:p>
        </p:txBody>
      </p:sp>
    </p:spTree>
    <p:extLst>
      <p:ext uri="{BB962C8B-B14F-4D97-AF65-F5344CB8AC3E}">
        <p14:creationId xmlns:p14="http://schemas.microsoft.com/office/powerpoint/2010/main" val="40359118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96852C2-CDF2-BA21-0541-BC07986DA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06" y="586740"/>
            <a:ext cx="10800588" cy="568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9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CECCC-9588-13AC-628E-9C133E53B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29856-17EB-515C-5EF6-EF38DD481AE0}"/>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23DFB284-E244-8A87-747B-309028EFB19F}"/>
              </a:ext>
            </a:extLst>
          </p:cNvPr>
          <p:cNvSpPr>
            <a:spLocks noGrp="1"/>
          </p:cNvSpPr>
          <p:nvPr>
            <p:ph idx="1"/>
          </p:nvPr>
        </p:nvSpPr>
        <p:spPr/>
        <p:txBody>
          <a:bodyPr>
            <a:normAutofit/>
          </a:bodyPr>
          <a:lstStyle/>
          <a:p>
            <a:r>
              <a:rPr lang="en-US" sz="3600" b="1" dirty="0"/>
              <a:t>Example Use Cases </a:t>
            </a:r>
          </a:p>
          <a:p>
            <a:endParaRPr lang="en-US" sz="3200" dirty="0"/>
          </a:p>
          <a:p>
            <a:pPr lvl="1"/>
            <a:r>
              <a:rPr lang="en-US" sz="3200" b="1" dirty="0"/>
              <a:t>Predicting text</a:t>
            </a:r>
            <a:r>
              <a:rPr lang="en-US" sz="3200" dirty="0"/>
              <a:t> (like autocomplete on your phone) </a:t>
            </a:r>
          </a:p>
          <a:p>
            <a:pPr lvl="1"/>
            <a:r>
              <a:rPr lang="en-US" sz="3200" b="1" dirty="0"/>
              <a:t>Speech recognition</a:t>
            </a:r>
            <a:r>
              <a:rPr lang="en-US" sz="3200" dirty="0"/>
              <a:t> (turning speech into text)</a:t>
            </a:r>
          </a:p>
          <a:p>
            <a:pPr lvl="1"/>
            <a:r>
              <a:rPr lang="en-US" sz="3200" b="1" dirty="0"/>
              <a:t>Time-series forecasting</a:t>
            </a:r>
            <a:r>
              <a:rPr lang="en-US" sz="3200" dirty="0"/>
              <a:t> (stock prices, weather predictions)</a:t>
            </a:r>
            <a:endParaRPr lang="en-IE" sz="2800" dirty="0"/>
          </a:p>
        </p:txBody>
      </p:sp>
    </p:spTree>
    <p:extLst>
      <p:ext uri="{BB962C8B-B14F-4D97-AF65-F5344CB8AC3E}">
        <p14:creationId xmlns:p14="http://schemas.microsoft.com/office/powerpoint/2010/main" val="3757666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10F7-9575-89C6-02BA-FB0EA9699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70C75-2001-D7B8-19F1-97935C2D133E}"/>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6" name="Content Placeholder 5">
            <a:extLst>
              <a:ext uri="{FF2B5EF4-FFF2-40B4-BE49-F238E27FC236}">
                <a16:creationId xmlns:a16="http://schemas.microsoft.com/office/drawing/2014/main" id="{8B739163-9E10-D94D-1B7F-E81EB5576698}"/>
              </a:ext>
            </a:extLst>
          </p:cNvPr>
          <p:cNvSpPr>
            <a:spLocks noGrp="1"/>
          </p:cNvSpPr>
          <p:nvPr>
            <p:ph sz="half" idx="1"/>
          </p:nvPr>
        </p:nvSpPr>
        <p:spPr/>
        <p:txBody>
          <a:bodyPr/>
          <a:lstStyle/>
          <a:p>
            <a:r>
              <a:rPr lang="en-US" dirty="0"/>
              <a:t>in 1997, Sepp Hochreiter and Jürgen </a:t>
            </a:r>
            <a:r>
              <a:rPr lang="en-US" dirty="0" err="1"/>
              <a:t>Schmidhuber</a:t>
            </a:r>
            <a:r>
              <a:rPr lang="en-US" dirty="0"/>
              <a:t> developed the Long Short-Term Memory (LSTM) network, which addressed the vanishing gradient problem in standard RNNs, making them more effective for long-sequence learning.</a:t>
            </a:r>
            <a:endParaRPr lang="en-IE" dirty="0"/>
          </a:p>
        </p:txBody>
      </p:sp>
      <p:pic>
        <p:nvPicPr>
          <p:cNvPr id="9" name="Picture 8">
            <a:extLst>
              <a:ext uri="{FF2B5EF4-FFF2-40B4-BE49-F238E27FC236}">
                <a16:creationId xmlns:a16="http://schemas.microsoft.com/office/drawing/2014/main" id="{65D6D06D-54B0-6363-9835-373AF2A29BFE}"/>
              </a:ext>
            </a:extLst>
          </p:cNvPr>
          <p:cNvPicPr>
            <a:picLocks noChangeAspect="1"/>
          </p:cNvPicPr>
          <p:nvPr/>
        </p:nvPicPr>
        <p:blipFill>
          <a:blip r:embed="rId2"/>
          <a:stretch>
            <a:fillRect/>
          </a:stretch>
        </p:blipFill>
        <p:spPr>
          <a:xfrm>
            <a:off x="6096000" y="1542810"/>
            <a:ext cx="2750980" cy="4126471"/>
          </a:xfrm>
          <a:prstGeom prst="rect">
            <a:avLst/>
          </a:prstGeom>
        </p:spPr>
      </p:pic>
      <p:pic>
        <p:nvPicPr>
          <p:cNvPr id="4100" name="Picture 4" descr="Jürgen Schmidhuber Appointed as Director of AI Initiative at KAUST">
            <a:extLst>
              <a:ext uri="{FF2B5EF4-FFF2-40B4-BE49-F238E27FC236}">
                <a16:creationId xmlns:a16="http://schemas.microsoft.com/office/drawing/2014/main" id="{FC4DB093-183C-6759-B392-8E6986273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980" y="2377835"/>
            <a:ext cx="2794328" cy="358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3545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EE8F-AB64-F3E8-B7A3-6941A4B08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45F50-D585-02C2-DF48-3F092EBE6D08}"/>
              </a:ext>
            </a:extLst>
          </p:cNvPr>
          <p:cNvSpPr>
            <a:spLocks noGrp="1"/>
          </p:cNvSpPr>
          <p:nvPr>
            <p:ph type="ctrTitle"/>
          </p:nvPr>
        </p:nvSpPr>
        <p:spPr>
          <a:xfrm>
            <a:off x="3931920" y="723878"/>
            <a:ext cx="8092440" cy="1401448"/>
          </a:xfrm>
        </p:spPr>
        <p:txBody>
          <a:bodyPr anchor="t">
            <a:normAutofit/>
          </a:bodyPr>
          <a:lstStyle/>
          <a:p>
            <a:r>
              <a:rPr lang="en-US" sz="4400" b="1" i="0" dirty="0">
                <a:solidFill>
                  <a:srgbClr val="222222"/>
                </a:solidFill>
                <a:effectLst/>
                <a:latin typeface="Arial" panose="020B0604020202020204" pitchFamily="34" charset="0"/>
              </a:rPr>
              <a:t>Generative Adversarial 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C0BEFB16-8D74-552B-8F6A-2692D5DFE7BD}"/>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1026" name="Picture 2">
            <a:extLst>
              <a:ext uri="{FF2B5EF4-FFF2-40B4-BE49-F238E27FC236}">
                <a16:creationId xmlns:a16="http://schemas.microsoft.com/office/drawing/2014/main" id="{C723390A-1F2B-567F-8BBB-CC21F9FD3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319" y="2841096"/>
            <a:ext cx="3238500" cy="378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9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64AB9-1723-FD2D-47AB-63965EAAEB5D}"/>
              </a:ext>
            </a:extLst>
          </p:cNvPr>
          <p:cNvPicPr>
            <a:picLocks noChangeAspect="1"/>
          </p:cNvPicPr>
          <p:nvPr/>
        </p:nvPicPr>
        <p:blipFill>
          <a:blip r:embed="rId2"/>
          <a:stretch>
            <a:fillRect/>
          </a:stretch>
        </p:blipFill>
        <p:spPr>
          <a:xfrm>
            <a:off x="6496050" y="2122414"/>
            <a:ext cx="4512373" cy="3471056"/>
          </a:xfrm>
          <a:prstGeom prst="rect">
            <a:avLst/>
          </a:prstGeom>
        </p:spPr>
      </p:pic>
      <p:sp>
        <p:nvSpPr>
          <p:cNvPr id="2" name="Title 1">
            <a:extLst>
              <a:ext uri="{FF2B5EF4-FFF2-40B4-BE49-F238E27FC236}">
                <a16:creationId xmlns:a16="http://schemas.microsoft.com/office/drawing/2014/main" id="{3CDAF3A7-CEC2-3B8E-99D7-5E777CDCC0FE}"/>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McCulloch-Pitts Networks</a:t>
            </a:r>
            <a:endParaRPr lang="en-IE" dirty="0"/>
          </a:p>
        </p:txBody>
      </p:sp>
      <p:sp>
        <p:nvSpPr>
          <p:cNvPr id="3" name="Content Placeholder 2">
            <a:extLst>
              <a:ext uri="{FF2B5EF4-FFF2-40B4-BE49-F238E27FC236}">
                <a16:creationId xmlns:a16="http://schemas.microsoft.com/office/drawing/2014/main" id="{719D9B46-4C81-2DF2-98B4-3071C60B7BC2}"/>
              </a:ext>
            </a:extLst>
          </p:cNvPr>
          <p:cNvSpPr>
            <a:spLocks noGrp="1"/>
          </p:cNvSpPr>
          <p:nvPr>
            <p:ph sz="half" idx="1"/>
          </p:nvPr>
        </p:nvSpPr>
        <p:spPr>
          <a:xfrm>
            <a:off x="1181100" y="1917065"/>
            <a:ext cx="6442710" cy="4351338"/>
          </a:xfrm>
        </p:spPr>
        <p:txBody>
          <a:bodyPr>
            <a:normAutofit/>
          </a:bodyPr>
          <a:lstStyle/>
          <a:p>
            <a:endParaRPr lang="en-US" sz="3600" b="0" i="0" dirty="0">
              <a:solidFill>
                <a:srgbClr val="222222"/>
              </a:solidFill>
              <a:effectLst/>
              <a:latin typeface="Arial" panose="020B0604020202020204" pitchFamily="34" charset="0"/>
            </a:endParaRPr>
          </a:p>
          <a:p>
            <a:r>
              <a:rPr lang="en-US" b="0" i="0" dirty="0">
                <a:solidFill>
                  <a:srgbClr val="222222"/>
                </a:solidFill>
                <a:effectLst/>
                <a:latin typeface="Courier New" panose="02070309020205020404" pitchFamily="49" charset="0"/>
                <a:cs typeface="Courier New" panose="02070309020205020404" pitchFamily="49" charset="0"/>
              </a:rPr>
              <a:t>McCulloch, W.S., Pitts, W., 1943. </a:t>
            </a:r>
            <a:r>
              <a:rPr lang="en-US" dirty="0">
                <a:solidFill>
                  <a:srgbClr val="222222"/>
                </a:solidFill>
                <a:latin typeface="Courier New" panose="02070309020205020404" pitchFamily="49" charset="0"/>
                <a:cs typeface="Courier New" panose="02070309020205020404" pitchFamily="49" charset="0"/>
              </a:rPr>
              <a:t>“</a:t>
            </a:r>
            <a:r>
              <a:rPr lang="en-US" b="1" i="0" dirty="0">
                <a:solidFill>
                  <a:srgbClr val="222222"/>
                </a:solidFill>
                <a:effectLst/>
                <a:latin typeface="Courier New" panose="02070309020205020404" pitchFamily="49" charset="0"/>
                <a:cs typeface="Courier New" panose="02070309020205020404" pitchFamily="49" charset="0"/>
              </a:rPr>
              <a:t>A Logical </a:t>
            </a:r>
            <a:r>
              <a:rPr lang="en-US" b="1" dirty="0">
                <a:solidFill>
                  <a:srgbClr val="222222"/>
                </a:solidFill>
                <a:latin typeface="Courier New" panose="02070309020205020404" pitchFamily="49" charset="0"/>
                <a:cs typeface="Courier New" panose="02070309020205020404" pitchFamily="49" charset="0"/>
              </a:rPr>
              <a:t>C</a:t>
            </a:r>
            <a:r>
              <a:rPr lang="en-US" b="1" i="0" dirty="0">
                <a:solidFill>
                  <a:srgbClr val="222222"/>
                </a:solidFill>
                <a:effectLst/>
                <a:latin typeface="Courier New" panose="02070309020205020404" pitchFamily="49" charset="0"/>
                <a:cs typeface="Courier New" panose="02070309020205020404" pitchFamily="49" charset="0"/>
              </a:rPr>
              <a:t>alculus of the Ideas </a:t>
            </a:r>
            <a:r>
              <a:rPr lang="en-US" b="1" dirty="0">
                <a:solidFill>
                  <a:srgbClr val="222222"/>
                </a:solidFill>
                <a:latin typeface="Courier New" panose="02070309020205020404" pitchFamily="49" charset="0"/>
                <a:cs typeface="Courier New" panose="02070309020205020404" pitchFamily="49" charset="0"/>
              </a:rPr>
              <a:t>I</a:t>
            </a:r>
            <a:r>
              <a:rPr lang="en-US" b="1" i="0" dirty="0">
                <a:solidFill>
                  <a:srgbClr val="222222"/>
                </a:solidFill>
                <a:effectLst/>
                <a:latin typeface="Courier New" panose="02070309020205020404" pitchFamily="49" charset="0"/>
                <a:cs typeface="Courier New" panose="02070309020205020404" pitchFamily="49" charset="0"/>
              </a:rPr>
              <a:t>mmanent in Nervous Activity</a:t>
            </a:r>
            <a:r>
              <a:rPr lang="en-US" b="0" i="0" dirty="0">
                <a:solidFill>
                  <a:srgbClr val="222222"/>
                </a:solidFill>
                <a:effectLst/>
                <a:latin typeface="Courier New" panose="02070309020205020404" pitchFamily="49" charset="0"/>
                <a:cs typeface="Courier New" panose="02070309020205020404" pitchFamily="49" charset="0"/>
              </a:rPr>
              <a:t>”. </a:t>
            </a:r>
            <a:r>
              <a:rPr lang="en-US" b="0" i="1" dirty="0">
                <a:solidFill>
                  <a:srgbClr val="222222"/>
                </a:solidFill>
                <a:effectLst/>
                <a:latin typeface="Courier New" panose="02070309020205020404" pitchFamily="49" charset="0"/>
                <a:cs typeface="Courier New" panose="02070309020205020404" pitchFamily="49" charset="0"/>
              </a:rPr>
              <a:t>The Bulletin of Mathematical </a:t>
            </a:r>
            <a:r>
              <a:rPr lang="en-US" i="1" dirty="0">
                <a:solidFill>
                  <a:srgbClr val="222222"/>
                </a:solidFill>
                <a:latin typeface="Courier New" panose="02070309020205020404" pitchFamily="49" charset="0"/>
                <a:cs typeface="Courier New" panose="02070309020205020404" pitchFamily="49" charset="0"/>
              </a:rPr>
              <a:t>B</a:t>
            </a:r>
            <a:r>
              <a:rPr lang="en-US" b="0" i="1" dirty="0">
                <a:solidFill>
                  <a:srgbClr val="222222"/>
                </a:solidFill>
                <a:effectLst/>
                <a:latin typeface="Courier New" panose="02070309020205020404" pitchFamily="49" charset="0"/>
                <a:cs typeface="Courier New" panose="02070309020205020404" pitchFamily="49" charset="0"/>
              </a:rPr>
              <a:t>iophysics</a:t>
            </a:r>
            <a:r>
              <a:rPr lang="en-US" b="0" i="0" dirty="0">
                <a:solidFill>
                  <a:srgbClr val="222222"/>
                </a:solidFill>
                <a:effectLst/>
                <a:latin typeface="Courier New" panose="02070309020205020404" pitchFamily="49" charset="0"/>
                <a:cs typeface="Courier New" panose="02070309020205020404" pitchFamily="49" charset="0"/>
              </a:rPr>
              <a:t>, </a:t>
            </a:r>
            <a:r>
              <a:rPr lang="en-US" b="0" i="1" dirty="0">
                <a:solidFill>
                  <a:srgbClr val="222222"/>
                </a:solidFill>
                <a:effectLst/>
                <a:latin typeface="Courier New" panose="02070309020205020404" pitchFamily="49" charset="0"/>
                <a:cs typeface="Courier New" panose="02070309020205020404" pitchFamily="49" charset="0"/>
              </a:rPr>
              <a:t>5</a:t>
            </a:r>
            <a:r>
              <a:rPr lang="en-US" b="0" i="0" dirty="0">
                <a:solidFill>
                  <a:srgbClr val="222222"/>
                </a:solidFill>
                <a:effectLst/>
                <a:latin typeface="Courier New" panose="02070309020205020404" pitchFamily="49" charset="0"/>
                <a:cs typeface="Courier New" panose="02070309020205020404" pitchFamily="49" charset="0"/>
              </a:rPr>
              <a:t>, pp.115-133.</a:t>
            </a:r>
            <a:endParaRPr lang="en-IE" dirty="0">
              <a:latin typeface="Courier New" panose="02070309020205020404" pitchFamily="49" charset="0"/>
              <a:cs typeface="Courier New" panose="02070309020205020404" pitchFamily="49" charset="0"/>
            </a:endParaRPr>
          </a:p>
        </p:txBody>
      </p:sp>
      <p:sp>
        <p:nvSpPr>
          <p:cNvPr id="11" name="Frame 10">
            <a:extLst>
              <a:ext uri="{FF2B5EF4-FFF2-40B4-BE49-F238E27FC236}">
                <a16:creationId xmlns:a16="http://schemas.microsoft.com/office/drawing/2014/main" id="{958DF3C8-024D-CBCC-BE13-658EDC54A36A}"/>
              </a:ext>
            </a:extLst>
          </p:cNvPr>
          <p:cNvSpPr/>
          <p:nvPr/>
        </p:nvSpPr>
        <p:spPr>
          <a:xfrm>
            <a:off x="411480" y="1634491"/>
            <a:ext cx="11315700" cy="4652010"/>
          </a:xfrm>
          <a:prstGeom prst="frame">
            <a:avLst>
              <a:gd name="adj1" fmla="val 12949"/>
            </a:avLst>
          </a:prstGeom>
          <a:solidFill>
            <a:srgbClr val="5A250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grpSp>
        <p:nvGrpSpPr>
          <p:cNvPr id="4" name="Group 3">
            <a:extLst>
              <a:ext uri="{FF2B5EF4-FFF2-40B4-BE49-F238E27FC236}">
                <a16:creationId xmlns:a16="http://schemas.microsoft.com/office/drawing/2014/main" id="{5F9861E9-3020-B9A6-67AF-6E38546C35D5}"/>
              </a:ext>
            </a:extLst>
          </p:cNvPr>
          <p:cNvGrpSpPr/>
          <p:nvPr/>
        </p:nvGrpSpPr>
        <p:grpSpPr>
          <a:xfrm>
            <a:off x="9281160" y="388620"/>
            <a:ext cx="1216320" cy="942136"/>
            <a:chOff x="9281160" y="388620"/>
            <a:chExt cx="1216320" cy="942136"/>
          </a:xfrm>
        </p:grpSpPr>
        <p:sp>
          <p:nvSpPr>
            <p:cNvPr id="5" name="Oval 4">
              <a:extLst>
                <a:ext uri="{FF2B5EF4-FFF2-40B4-BE49-F238E27FC236}">
                  <a16:creationId xmlns:a16="http://schemas.microsoft.com/office/drawing/2014/main" id="{CF09EB2B-5142-BFB8-33EB-D232A85815F5}"/>
                </a:ext>
              </a:extLst>
            </p:cNvPr>
            <p:cNvSpPr/>
            <p:nvPr/>
          </p:nvSpPr>
          <p:spPr>
            <a:xfrm>
              <a:off x="9281160" y="388620"/>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D1C33830-82F4-B3CA-57B7-168ECF961162}"/>
                </a:ext>
              </a:extLst>
            </p:cNvPr>
            <p:cNvSpPr/>
            <p:nvPr/>
          </p:nvSpPr>
          <p:spPr>
            <a:xfrm>
              <a:off x="9281160" y="970756"/>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0B8BAC70-9AE1-6A14-A66C-94DE3F18A57A}"/>
                </a:ext>
              </a:extLst>
            </p:cNvPr>
            <p:cNvSpPr/>
            <p:nvPr/>
          </p:nvSpPr>
          <p:spPr>
            <a:xfrm>
              <a:off x="10137480" y="672748"/>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a:extLst>
                <a:ext uri="{FF2B5EF4-FFF2-40B4-BE49-F238E27FC236}">
                  <a16:creationId xmlns:a16="http://schemas.microsoft.com/office/drawing/2014/main" id="{AC6A7670-0DFE-B86E-A5DB-0EC10BC5BBD3}"/>
                </a:ext>
              </a:extLst>
            </p:cNvPr>
            <p:cNvCxnSpPr>
              <a:stCxn id="5" idx="6"/>
              <a:endCxn id="7" idx="1"/>
            </p:cNvCxnSpPr>
            <p:nvPr/>
          </p:nvCxnSpPr>
          <p:spPr>
            <a:xfrm>
              <a:off x="9641160" y="568620"/>
              <a:ext cx="549041" cy="156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C36DA22-C276-E458-C99D-4A1D07593210}"/>
                </a:ext>
              </a:extLst>
            </p:cNvPr>
            <p:cNvCxnSpPr>
              <a:cxnSpLocks/>
              <a:stCxn id="6" idx="6"/>
              <a:endCxn id="7" idx="3"/>
            </p:cNvCxnSpPr>
            <p:nvPr/>
          </p:nvCxnSpPr>
          <p:spPr>
            <a:xfrm flipV="1">
              <a:off x="9641160" y="980027"/>
              <a:ext cx="549041" cy="1707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57790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22BF4-5049-8E38-7DFB-2B3619B21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368C1-D4B7-0315-EF09-002E4F9D21FE}"/>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3" name="Content Placeholder 2">
            <a:extLst>
              <a:ext uri="{FF2B5EF4-FFF2-40B4-BE49-F238E27FC236}">
                <a16:creationId xmlns:a16="http://schemas.microsoft.com/office/drawing/2014/main" id="{FBED9A19-5E11-AF80-AA17-33FA92446792}"/>
              </a:ext>
            </a:extLst>
          </p:cNvPr>
          <p:cNvSpPr>
            <a:spLocks noGrp="1"/>
          </p:cNvSpPr>
          <p:nvPr>
            <p:ph idx="1"/>
          </p:nvPr>
        </p:nvSpPr>
        <p:spPr/>
        <p:txBody>
          <a:bodyPr>
            <a:normAutofit/>
          </a:bodyPr>
          <a:lstStyle/>
          <a:p>
            <a:r>
              <a:rPr lang="en-US" sz="3600" dirty="0"/>
              <a:t>Generative Adversarial Networks (GANs) are a type of artificial intelligence model used to create new data that looks similar to real data. </a:t>
            </a:r>
          </a:p>
          <a:p>
            <a:endParaRPr lang="en-US" sz="3600" dirty="0"/>
          </a:p>
          <a:p>
            <a:r>
              <a:rPr lang="en-US" sz="3600" dirty="0"/>
              <a:t>They are widely used in image generation, deepfake creation, art generation, and data augmentation.</a:t>
            </a:r>
            <a:endParaRPr lang="en-IE" sz="3200" dirty="0"/>
          </a:p>
        </p:txBody>
      </p:sp>
    </p:spTree>
    <p:extLst>
      <p:ext uri="{BB962C8B-B14F-4D97-AF65-F5344CB8AC3E}">
        <p14:creationId xmlns:p14="http://schemas.microsoft.com/office/powerpoint/2010/main" val="20756418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04DC-4994-F822-3EC7-6B46CD84C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5D0CC-A561-DEEF-94DF-013EAC8906FA}"/>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3" name="Content Placeholder 2">
            <a:extLst>
              <a:ext uri="{FF2B5EF4-FFF2-40B4-BE49-F238E27FC236}">
                <a16:creationId xmlns:a16="http://schemas.microsoft.com/office/drawing/2014/main" id="{3FCD348B-E865-2B44-16E9-BCDE8CC8AD63}"/>
              </a:ext>
            </a:extLst>
          </p:cNvPr>
          <p:cNvSpPr>
            <a:spLocks noGrp="1"/>
          </p:cNvSpPr>
          <p:nvPr>
            <p:ph idx="1"/>
          </p:nvPr>
        </p:nvSpPr>
        <p:spPr/>
        <p:txBody>
          <a:bodyPr>
            <a:normAutofit/>
          </a:bodyPr>
          <a:lstStyle/>
          <a:p>
            <a:r>
              <a:rPr lang="en-US" sz="3200" dirty="0"/>
              <a:t>GANs have two parts that compete with each other: </a:t>
            </a:r>
          </a:p>
          <a:p>
            <a:endParaRPr lang="en-US" sz="3200" dirty="0"/>
          </a:p>
          <a:p>
            <a:pPr lvl="1"/>
            <a:r>
              <a:rPr lang="en-US" sz="3200" b="1" dirty="0"/>
              <a:t>Generator:</a:t>
            </a:r>
            <a:r>
              <a:rPr lang="en-US" sz="3200" dirty="0"/>
              <a:t> Tries to create fake data (e.g., images that look like real photos). It learns to generate data that resembles real-world examples. </a:t>
            </a:r>
          </a:p>
          <a:p>
            <a:pPr lvl="1"/>
            <a:r>
              <a:rPr lang="en-US" sz="3200" b="1" dirty="0"/>
              <a:t>Discriminator</a:t>
            </a:r>
            <a:r>
              <a:rPr lang="en-US" sz="3200" dirty="0"/>
              <a:t>: Tries to detect fake data and distinguish it from real data. This helps the generator improve by providing feedback.</a:t>
            </a:r>
            <a:endParaRPr lang="en-IE" sz="2800" dirty="0"/>
          </a:p>
        </p:txBody>
      </p:sp>
    </p:spTree>
    <p:extLst>
      <p:ext uri="{BB962C8B-B14F-4D97-AF65-F5344CB8AC3E}">
        <p14:creationId xmlns:p14="http://schemas.microsoft.com/office/powerpoint/2010/main" val="7765923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7DD27-F3BC-3A86-D3F9-DD4FD4DEC416}"/>
              </a:ext>
            </a:extLst>
          </p:cNvPr>
          <p:cNvPicPr>
            <a:picLocks noChangeAspect="1"/>
          </p:cNvPicPr>
          <p:nvPr/>
        </p:nvPicPr>
        <p:blipFill>
          <a:blip r:embed="rId2"/>
          <a:stretch>
            <a:fillRect/>
          </a:stretch>
        </p:blipFill>
        <p:spPr>
          <a:xfrm>
            <a:off x="0" y="1190037"/>
            <a:ext cx="12192000" cy="4477926"/>
          </a:xfrm>
          <a:prstGeom prst="rect">
            <a:avLst/>
          </a:prstGeom>
        </p:spPr>
      </p:pic>
    </p:spTree>
    <p:extLst>
      <p:ext uri="{BB962C8B-B14F-4D97-AF65-F5344CB8AC3E}">
        <p14:creationId xmlns:p14="http://schemas.microsoft.com/office/powerpoint/2010/main" val="27834233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00DD-F45B-862C-C202-9D8ABB5DB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14592-FD0C-23E2-9C95-3F4CCFA3E4B5}"/>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3" name="Content Placeholder 2">
            <a:extLst>
              <a:ext uri="{FF2B5EF4-FFF2-40B4-BE49-F238E27FC236}">
                <a16:creationId xmlns:a16="http://schemas.microsoft.com/office/drawing/2014/main" id="{EAEC2B18-EA1C-1141-7563-150C6DA8744F}"/>
              </a:ext>
            </a:extLst>
          </p:cNvPr>
          <p:cNvSpPr>
            <a:spLocks noGrp="1"/>
          </p:cNvSpPr>
          <p:nvPr>
            <p:ph idx="1"/>
          </p:nvPr>
        </p:nvSpPr>
        <p:spPr/>
        <p:txBody>
          <a:bodyPr>
            <a:normAutofit/>
          </a:bodyPr>
          <a:lstStyle/>
          <a:p>
            <a:r>
              <a:rPr lang="en-US" sz="3200" dirty="0"/>
              <a:t>GANs have been used for transfer learning to enforce the alignment of the latent feature space, such as in deep reinforcement learning.</a:t>
            </a:r>
          </a:p>
          <a:p>
            <a:r>
              <a:rPr lang="en-US" sz="3200" dirty="0"/>
              <a:t>This works by feeding the embeddings of the source and target task to the discriminator which tries to guess the context. </a:t>
            </a:r>
          </a:p>
          <a:p>
            <a:r>
              <a:rPr lang="en-US" sz="3200" dirty="0"/>
              <a:t>The resulting loss is then (inversely) backpropagated through the encoder.</a:t>
            </a:r>
            <a:endParaRPr lang="en-IE" sz="2800" dirty="0"/>
          </a:p>
        </p:txBody>
      </p:sp>
    </p:spTree>
    <p:extLst>
      <p:ext uri="{BB962C8B-B14F-4D97-AF65-F5344CB8AC3E}">
        <p14:creationId xmlns:p14="http://schemas.microsoft.com/office/powerpoint/2010/main" val="28181252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B8D64-09E5-A54B-2255-AEF1750A1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F39D2E-2E78-2BEC-A01B-74C2403E8DA8}"/>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6" name="Content Placeholder 5">
            <a:extLst>
              <a:ext uri="{FF2B5EF4-FFF2-40B4-BE49-F238E27FC236}">
                <a16:creationId xmlns:a16="http://schemas.microsoft.com/office/drawing/2014/main" id="{94BE0B33-5145-4F61-DDE8-F88E48E2A479}"/>
              </a:ext>
            </a:extLst>
          </p:cNvPr>
          <p:cNvSpPr>
            <a:spLocks noGrp="1"/>
          </p:cNvSpPr>
          <p:nvPr>
            <p:ph sz="half" idx="1"/>
          </p:nvPr>
        </p:nvSpPr>
        <p:spPr/>
        <p:txBody>
          <a:bodyPr>
            <a:normAutofit/>
          </a:bodyPr>
          <a:lstStyle/>
          <a:p>
            <a:r>
              <a:rPr lang="en-US" b="1" dirty="0"/>
              <a:t>Ian Goodfellow</a:t>
            </a:r>
          </a:p>
          <a:p>
            <a:r>
              <a:rPr lang="en-US" b="1" dirty="0"/>
              <a:t>Born:</a:t>
            </a:r>
            <a:r>
              <a:rPr lang="en-US" dirty="0"/>
              <a:t> 1987</a:t>
            </a:r>
          </a:p>
          <a:p>
            <a:r>
              <a:rPr lang="en-US" dirty="0"/>
              <a:t>An American computer scientist, most noted for his work on artificial neural networks. He is a research scientist at Google DeepMind. He is best known for inventing generative adversarial networks (GAN).</a:t>
            </a:r>
            <a:endParaRPr lang="en-IE" dirty="0"/>
          </a:p>
        </p:txBody>
      </p:sp>
      <p:pic>
        <p:nvPicPr>
          <p:cNvPr id="9" name="Picture 8">
            <a:extLst>
              <a:ext uri="{FF2B5EF4-FFF2-40B4-BE49-F238E27FC236}">
                <a16:creationId xmlns:a16="http://schemas.microsoft.com/office/drawing/2014/main" id="{5471C2BA-AC51-3BB4-354C-2CB4968066C7}"/>
              </a:ext>
            </a:extLst>
          </p:cNvPr>
          <p:cNvPicPr>
            <a:picLocks noChangeAspect="1"/>
          </p:cNvPicPr>
          <p:nvPr/>
        </p:nvPicPr>
        <p:blipFill>
          <a:blip r:embed="rId2"/>
          <a:stretch>
            <a:fillRect/>
          </a:stretch>
        </p:blipFill>
        <p:spPr>
          <a:xfrm>
            <a:off x="7227410" y="1433272"/>
            <a:ext cx="3162460" cy="4743691"/>
          </a:xfrm>
          <a:prstGeom prst="rect">
            <a:avLst/>
          </a:prstGeom>
        </p:spPr>
      </p:pic>
    </p:spTree>
    <p:extLst>
      <p:ext uri="{BB962C8B-B14F-4D97-AF65-F5344CB8AC3E}">
        <p14:creationId xmlns:p14="http://schemas.microsoft.com/office/powerpoint/2010/main" val="5610441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47,200+ Thank You Stock Illustrations, Royalty-Free Vector Graphics &amp; Clip  Art - iStock | Thank you card, Appreciation, Gratitude">
            <a:extLst>
              <a:ext uri="{FF2B5EF4-FFF2-40B4-BE49-F238E27FC236}">
                <a16:creationId xmlns:a16="http://schemas.microsoft.com/office/drawing/2014/main" id="{A3470226-4579-C8E9-2E22-AF099CB38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003" y="590388"/>
            <a:ext cx="6691993" cy="567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79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4748</TotalTime>
  <Words>3604</Words>
  <Application>Microsoft Office PowerPoint</Application>
  <PresentationFormat>Widescreen</PresentationFormat>
  <Paragraphs>306</Paragraphs>
  <Slides>95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Abadi</vt:lpstr>
      <vt:lpstr>Aptos</vt:lpstr>
      <vt:lpstr>Aptos Display</vt:lpstr>
      <vt:lpstr>Arial</vt:lpstr>
      <vt:lpstr>Courier New</vt:lpstr>
      <vt:lpstr>Roboto</vt:lpstr>
      <vt:lpstr>Office Theme</vt:lpstr>
      <vt:lpstr>History of Artificial Neural Networks</vt:lpstr>
      <vt:lpstr>Contents</vt:lpstr>
      <vt:lpstr>PowerPoint Presentation</vt:lpstr>
      <vt:lpstr>McCulloch-Pitts Networks</vt:lpstr>
      <vt:lpstr>McCulloch-Pitts Networks</vt:lpstr>
      <vt:lpstr>McCulloch-Pitts Networks</vt:lpstr>
      <vt:lpstr>McCulloch-Pitts Networks</vt:lpstr>
      <vt:lpstr>PowerPoint Presentation</vt:lpstr>
      <vt:lpstr>McCulloch-Pitts Networks</vt:lpstr>
      <vt:lpstr>McCulloch-Pitts Networks</vt:lpstr>
      <vt:lpstr>McCulloch-Pitts Networks</vt:lpstr>
      <vt:lpstr>McCulloch-Pitts Networks</vt:lpstr>
      <vt:lpstr>McCulloch-Pitts Networks</vt:lpstr>
      <vt:lpstr>McCulloch-Pitts Networks</vt:lpstr>
      <vt:lpstr>McCulloch-Pitts Networks</vt:lpstr>
      <vt:lpstr>McCulloch-Pitts Networks</vt:lpstr>
      <vt:lpstr>McCulloch-Pitts Networks</vt:lpstr>
      <vt:lpstr>McCulloch-Pitts Networks</vt:lpstr>
      <vt:lpstr>PowerPoint Presentation</vt:lpstr>
      <vt:lpstr>Hebbian Learning</vt:lpstr>
      <vt:lpstr>Hebbian Learning</vt:lpstr>
      <vt:lpstr>Hebbian Learning</vt:lpstr>
      <vt:lpstr>Hebbian Learning</vt:lpstr>
      <vt:lpstr>Hebbian Learning</vt:lpstr>
      <vt:lpstr>Hebbian Learning</vt:lpstr>
      <vt:lpstr>Hebbian Learning</vt:lpstr>
      <vt:lpstr>Hebbian Learning</vt:lpstr>
      <vt:lpstr>Hebbian Learning</vt:lpstr>
      <vt:lpstr>Perceptrons</vt:lpstr>
      <vt:lpstr>Perceptrons</vt:lpstr>
      <vt:lpstr>Perceptrons</vt:lpstr>
      <vt:lpstr>Perceptrons</vt:lpstr>
      <vt:lpstr>PowerPoint Presentation</vt:lpstr>
      <vt:lpstr>Perceptrons</vt:lpstr>
      <vt:lpstr>Perceptrons</vt:lpstr>
      <vt:lpstr>Perceptrons</vt:lpstr>
      <vt:lpstr>Perceptrons</vt:lpstr>
      <vt:lpstr>Perceptrons</vt:lpstr>
      <vt:lpstr>Perceptrons</vt:lpstr>
      <vt:lpstr>Perceptrons</vt:lpstr>
      <vt:lpstr>The Backpropagation Algorithm</vt:lpstr>
      <vt:lpstr>The Backpropagation Algorithm</vt:lpstr>
      <vt:lpstr>Backpropagation</vt:lpstr>
      <vt:lpstr>The Backpropagation Algorithm</vt:lpstr>
      <vt:lpstr>The Backpropagation Algorithm</vt:lpstr>
      <vt:lpstr>Hopfield Networks</vt:lpstr>
      <vt:lpstr>Hopfield Networks</vt:lpstr>
      <vt:lpstr>Hopfield Networks</vt:lpstr>
      <vt:lpstr>Hopfield Networks</vt:lpstr>
      <vt:lpstr>Hopfield Networks</vt:lpstr>
      <vt:lpstr>Adaptive Resonance Theory</vt:lpstr>
      <vt:lpstr>Adaptive Resonance Theory</vt:lpstr>
      <vt:lpstr>Adaptive Resonance Theory</vt:lpstr>
      <vt:lpstr>Adaptive Resonance Theory</vt:lpstr>
      <vt:lpstr>Adaptive Resonance Theory</vt:lpstr>
      <vt:lpstr>Adaptive Resonance Theory</vt:lpstr>
      <vt:lpstr>PowerPoint Presentation</vt:lpstr>
      <vt:lpstr>PowerPoint Presentation</vt:lpstr>
      <vt:lpstr>Adaptive Resonance Theory</vt:lpstr>
      <vt:lpstr>Adaptive Resonance Theory</vt:lpstr>
      <vt:lpstr>Adaptive Resonance Theory</vt:lpstr>
      <vt:lpstr>Convolutional Neural Networks</vt:lpstr>
      <vt:lpstr>Convolutional Neural Networks</vt:lpstr>
      <vt:lpstr>Convolutional Neural Networks</vt:lpstr>
      <vt:lpstr>PowerPoint Presentation</vt:lpstr>
      <vt:lpstr>PowerPoint Presentation</vt:lpstr>
      <vt:lpstr>Convolutional Neural Networks</vt:lpstr>
      <vt:lpstr>PowerPoint Presentation</vt:lpstr>
      <vt:lpstr>PowerPoint Presentation</vt:lpstr>
      <vt:lpstr>Convolutional Neural Networks</vt:lpstr>
      <vt:lpstr>Convolutional Neural Networks</vt:lpstr>
      <vt:lpstr>PowerPoint Presentation</vt:lpstr>
      <vt:lpstr>Convolutional Neural Networks</vt:lpstr>
      <vt:lpstr>Recurrent Neural Networks</vt:lpstr>
      <vt:lpstr>Recurrent Neural Networks</vt:lpstr>
      <vt:lpstr>PowerPoint Presentation</vt:lpstr>
      <vt:lpstr>Recurrent Neural Networks</vt:lpstr>
      <vt:lpstr>Recurrent Neural Networks</vt:lpstr>
      <vt:lpstr>Recurrent Neural Networks</vt:lpstr>
      <vt:lpstr>Long Short-Term Memory Networks</vt:lpstr>
      <vt:lpstr>Long Short-Term Memory Networks</vt:lpstr>
      <vt:lpstr>Long Short-Term Memory Networks</vt:lpstr>
      <vt:lpstr>Long Short-Term Memory Networks</vt:lpstr>
      <vt:lpstr>Long Short-Term Memory Networks</vt:lpstr>
      <vt:lpstr>Long Short-Term Memory Networks</vt:lpstr>
      <vt:lpstr>PowerPoint Presentation</vt:lpstr>
      <vt:lpstr>Long Short-Term Memory Networks</vt:lpstr>
      <vt:lpstr>Long Short-Term Memory Networks</vt:lpstr>
      <vt:lpstr>Generative Adversarial Networks</vt:lpstr>
      <vt:lpstr>Generative Adversarial Networks</vt:lpstr>
      <vt:lpstr>Generative Adversarial Networks</vt:lpstr>
      <vt:lpstr>PowerPoint Presentation</vt:lpstr>
      <vt:lpstr>Generative Adversarial Networks</vt:lpstr>
      <vt:lpstr>Generative Adversarial Networks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4</cp:revision>
  <dcterms:created xsi:type="dcterms:W3CDTF">2024-05-27T14:30:37Z</dcterms:created>
  <dcterms:modified xsi:type="dcterms:W3CDTF">2025-03-20T09:49:07Z</dcterms:modified>
</cp:coreProperties>
</file>