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notesMasterIdLst>
    <p:notesMasterId r:id="rId122"/>
  </p:notesMasterIdLst>
  <p:sldIdLst>
    <p:sldId id="256" r:id="rId2"/>
    <p:sldId id="259" r:id="rId3"/>
    <p:sldId id="260" r:id="rId4"/>
    <p:sldId id="261" r:id="rId5"/>
    <p:sldId id="273" r:id="rId6"/>
    <p:sldId id="271" r:id="rId7"/>
    <p:sldId id="329" r:id="rId8"/>
    <p:sldId id="274" r:id="rId9"/>
    <p:sldId id="328" r:id="rId10"/>
    <p:sldId id="278" r:id="rId11"/>
    <p:sldId id="275" r:id="rId12"/>
    <p:sldId id="279" r:id="rId13"/>
    <p:sldId id="283" r:id="rId14"/>
    <p:sldId id="276" r:id="rId15"/>
    <p:sldId id="280" r:id="rId16"/>
    <p:sldId id="262" r:id="rId17"/>
    <p:sldId id="281" r:id="rId18"/>
    <p:sldId id="284" r:id="rId19"/>
    <p:sldId id="277" r:id="rId20"/>
    <p:sldId id="282" r:id="rId21"/>
    <p:sldId id="299" r:id="rId22"/>
    <p:sldId id="264" r:id="rId23"/>
    <p:sldId id="265" r:id="rId24"/>
    <p:sldId id="301" r:id="rId25"/>
    <p:sldId id="303" r:id="rId26"/>
    <p:sldId id="304" r:id="rId27"/>
    <p:sldId id="305" r:id="rId28"/>
    <p:sldId id="306" r:id="rId29"/>
    <p:sldId id="309" r:id="rId30"/>
    <p:sldId id="310" r:id="rId31"/>
    <p:sldId id="267" r:id="rId32"/>
    <p:sldId id="287" r:id="rId33"/>
    <p:sldId id="286" r:id="rId34"/>
    <p:sldId id="268" r:id="rId35"/>
    <p:sldId id="311" r:id="rId36"/>
    <p:sldId id="292" r:id="rId37"/>
    <p:sldId id="505" r:id="rId38"/>
    <p:sldId id="506" r:id="rId39"/>
    <p:sldId id="289" r:id="rId40"/>
    <p:sldId id="288" r:id="rId41"/>
    <p:sldId id="507" r:id="rId42"/>
    <p:sldId id="290" r:id="rId43"/>
    <p:sldId id="291" r:id="rId44"/>
    <p:sldId id="602" r:id="rId45"/>
    <p:sldId id="583" r:id="rId46"/>
    <p:sldId id="584" r:id="rId47"/>
    <p:sldId id="585" r:id="rId48"/>
    <p:sldId id="586" r:id="rId49"/>
    <p:sldId id="587" r:id="rId50"/>
    <p:sldId id="588" r:id="rId51"/>
    <p:sldId id="589" r:id="rId52"/>
    <p:sldId id="590" r:id="rId53"/>
    <p:sldId id="600" r:id="rId54"/>
    <p:sldId id="591" r:id="rId55"/>
    <p:sldId id="592" r:id="rId56"/>
    <p:sldId id="593" r:id="rId57"/>
    <p:sldId id="594" r:id="rId58"/>
    <p:sldId id="595" r:id="rId59"/>
    <p:sldId id="601" r:id="rId60"/>
    <p:sldId id="313" r:id="rId61"/>
    <p:sldId id="359" r:id="rId62"/>
    <p:sldId id="603" r:id="rId63"/>
    <p:sldId id="604" r:id="rId64"/>
    <p:sldId id="605" r:id="rId65"/>
    <p:sldId id="606" r:id="rId66"/>
    <p:sldId id="321" r:id="rId67"/>
    <p:sldId id="332" r:id="rId68"/>
    <p:sldId id="322" r:id="rId69"/>
    <p:sldId id="323" r:id="rId70"/>
    <p:sldId id="320" r:id="rId71"/>
    <p:sldId id="333" r:id="rId72"/>
    <p:sldId id="334" r:id="rId73"/>
    <p:sldId id="335" r:id="rId74"/>
    <p:sldId id="336" r:id="rId75"/>
    <p:sldId id="337" r:id="rId76"/>
    <p:sldId id="338" r:id="rId77"/>
    <p:sldId id="330" r:id="rId78"/>
    <p:sldId id="340" r:id="rId79"/>
    <p:sldId id="341" r:id="rId80"/>
    <p:sldId id="342" r:id="rId81"/>
    <p:sldId id="343" r:id="rId82"/>
    <p:sldId id="344" r:id="rId83"/>
    <p:sldId id="345" r:id="rId84"/>
    <p:sldId id="346" r:id="rId85"/>
    <p:sldId id="347" r:id="rId86"/>
    <p:sldId id="339" r:id="rId87"/>
    <p:sldId id="349" r:id="rId88"/>
    <p:sldId id="350" r:id="rId89"/>
    <p:sldId id="351" r:id="rId90"/>
    <p:sldId id="352" r:id="rId91"/>
    <p:sldId id="353" r:id="rId92"/>
    <p:sldId id="354" r:id="rId93"/>
    <p:sldId id="355" r:id="rId94"/>
    <p:sldId id="356" r:id="rId95"/>
    <p:sldId id="357" r:id="rId96"/>
    <p:sldId id="358" r:id="rId97"/>
    <p:sldId id="315" r:id="rId98"/>
    <p:sldId id="319" r:id="rId99"/>
    <p:sldId id="325" r:id="rId100"/>
    <p:sldId id="331" r:id="rId101"/>
    <p:sldId id="324" r:id="rId102"/>
    <p:sldId id="326" r:id="rId103"/>
    <p:sldId id="327"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503"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33E7D0-1390-4CB3-9B9D-B28B1E4E98C4}" v="468" dt="2025-03-12T10:49:00.807"/>
    <p1510:client id="{A0CA55E3-3453-4332-AC5D-82C63658F968}" v="32" dt="2025-03-12T10:58:02.1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104" y="44"/>
      </p:cViewPr>
      <p:guideLst/>
    </p:cSldViewPr>
  </p:slideViewPr>
  <p:notesTextViewPr>
    <p:cViewPr>
      <p:scale>
        <a:sx n="1" d="1"/>
        <a:sy n="1" d="1"/>
      </p:scale>
      <p:origin x="0" y="0"/>
    </p:cViewPr>
  </p:notesTextViewPr>
  <p:sorterViewPr>
    <p:cViewPr>
      <p:scale>
        <a:sx n="100" d="100"/>
        <a:sy n="100" d="100"/>
      </p:scale>
      <p:origin x="0" y="-84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128"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ian Gordon" userId="796278f3-970d-4a3b-8137-dc597a054133" providerId="ADAL" clId="{84F1617C-B36D-4F3D-B550-36194416E66F}"/>
    <pc:docChg chg="undo redo custSel addSld delSld modSld sldOrd">
      <pc:chgData name="Damian Gordon" userId="796278f3-970d-4a3b-8137-dc597a054133" providerId="ADAL" clId="{84F1617C-B36D-4F3D-B550-36194416E66F}" dt="2024-10-19T16:18:40.112" v="4977" actId="14100"/>
      <pc:docMkLst>
        <pc:docMk/>
      </pc:docMkLst>
      <pc:sldChg chg="addSp delSp modSp mod">
        <pc:chgData name="Damian Gordon" userId="796278f3-970d-4a3b-8137-dc597a054133" providerId="ADAL" clId="{84F1617C-B36D-4F3D-B550-36194416E66F}" dt="2024-10-19T15:07:30.154" v="4736" actId="1036"/>
        <pc:sldMkLst>
          <pc:docMk/>
          <pc:sldMk cId="1941464876" sldId="256"/>
        </pc:sldMkLst>
      </pc:sldChg>
      <pc:sldChg chg="delSp modSp mod">
        <pc:chgData name="Damian Gordon" userId="796278f3-970d-4a3b-8137-dc597a054133" providerId="ADAL" clId="{84F1617C-B36D-4F3D-B550-36194416E66F}" dt="2024-10-09T08:56:44.347" v="49" actId="15"/>
        <pc:sldMkLst>
          <pc:docMk/>
          <pc:sldMk cId="321388942" sldId="259"/>
        </pc:sldMkLst>
      </pc:sldChg>
      <pc:sldChg chg="modSp add mod ord">
        <pc:chgData name="Damian Gordon" userId="796278f3-970d-4a3b-8137-dc597a054133" providerId="ADAL" clId="{84F1617C-B36D-4F3D-B550-36194416E66F}" dt="2024-10-17T10:32:54.452" v="470"/>
        <pc:sldMkLst>
          <pc:docMk/>
          <pc:sldMk cId="0" sldId="271"/>
        </pc:sldMkLst>
      </pc:sldChg>
      <pc:sldChg chg="addSp delSp modSp add mod ord">
        <pc:chgData name="Damian Gordon" userId="796278f3-970d-4a3b-8137-dc597a054133" providerId="ADAL" clId="{84F1617C-B36D-4F3D-B550-36194416E66F}" dt="2024-10-18T23:12:45.973" v="1456" actId="20577"/>
        <pc:sldMkLst>
          <pc:docMk/>
          <pc:sldMk cId="2931273747" sldId="320"/>
        </pc:sldMkLst>
      </pc:sldChg>
      <pc:sldChg chg="addSp delSp modSp mod delAnim">
        <pc:chgData name="Damian Gordon" userId="796278f3-970d-4a3b-8137-dc597a054133" providerId="ADAL" clId="{84F1617C-B36D-4F3D-B550-36194416E66F}" dt="2024-10-17T10:32:07.418" v="464" actId="403"/>
        <pc:sldMkLst>
          <pc:docMk/>
          <pc:sldMk cId="1898965013" sldId="426"/>
        </pc:sldMkLst>
      </pc:sldChg>
      <pc:sldChg chg="modSp add del mod">
        <pc:chgData name="Damian Gordon" userId="796278f3-970d-4a3b-8137-dc597a054133" providerId="ADAL" clId="{84F1617C-B36D-4F3D-B550-36194416E66F}" dt="2024-10-19T14:33:18.188" v="4150" actId="1037"/>
        <pc:sldMkLst>
          <pc:docMk/>
          <pc:sldMk cId="3735875418" sldId="430"/>
        </pc:sldMkLst>
      </pc:sldChg>
      <pc:sldChg chg="del">
        <pc:chgData name="Damian Gordon" userId="796278f3-970d-4a3b-8137-dc597a054133" providerId="ADAL" clId="{84F1617C-B36D-4F3D-B550-36194416E66F}" dt="2024-10-17T10:31:48.013" v="457" actId="47"/>
        <pc:sldMkLst>
          <pc:docMk/>
          <pc:sldMk cId="1233871246" sldId="431"/>
        </pc:sldMkLst>
      </pc:sldChg>
      <pc:sldChg chg="addSp delSp modSp mod">
        <pc:chgData name="Damian Gordon" userId="796278f3-970d-4a3b-8137-dc597a054133" providerId="ADAL" clId="{84F1617C-B36D-4F3D-B550-36194416E66F}" dt="2024-10-17T10:21:16.362" v="235" actId="114"/>
        <pc:sldMkLst>
          <pc:docMk/>
          <pc:sldMk cId="3316991471" sldId="453"/>
        </pc:sldMkLst>
      </pc:sldChg>
      <pc:sldChg chg="del">
        <pc:chgData name="Damian Gordon" userId="796278f3-970d-4a3b-8137-dc597a054133" providerId="ADAL" clId="{84F1617C-B36D-4F3D-B550-36194416E66F}" dt="2024-10-17T10:31:48.013" v="457" actId="47"/>
        <pc:sldMkLst>
          <pc:docMk/>
          <pc:sldMk cId="730100669" sldId="454"/>
        </pc:sldMkLst>
      </pc:sldChg>
      <pc:sldChg chg="del">
        <pc:chgData name="Damian Gordon" userId="796278f3-970d-4a3b-8137-dc597a054133" providerId="ADAL" clId="{84F1617C-B36D-4F3D-B550-36194416E66F}" dt="2024-10-17T10:31:48.013" v="457" actId="47"/>
        <pc:sldMkLst>
          <pc:docMk/>
          <pc:sldMk cId="2603971186" sldId="457"/>
        </pc:sldMkLst>
      </pc:sldChg>
      <pc:sldChg chg="del">
        <pc:chgData name="Damian Gordon" userId="796278f3-970d-4a3b-8137-dc597a054133" providerId="ADAL" clId="{84F1617C-B36D-4F3D-B550-36194416E66F}" dt="2024-10-17T10:31:48.013" v="457" actId="47"/>
        <pc:sldMkLst>
          <pc:docMk/>
          <pc:sldMk cId="2123894225" sldId="458"/>
        </pc:sldMkLst>
      </pc:sldChg>
      <pc:sldChg chg="del">
        <pc:chgData name="Damian Gordon" userId="796278f3-970d-4a3b-8137-dc597a054133" providerId="ADAL" clId="{84F1617C-B36D-4F3D-B550-36194416E66F}" dt="2024-10-17T10:31:48.013" v="457" actId="47"/>
        <pc:sldMkLst>
          <pc:docMk/>
          <pc:sldMk cId="535991383" sldId="459"/>
        </pc:sldMkLst>
      </pc:sldChg>
      <pc:sldChg chg="del">
        <pc:chgData name="Damian Gordon" userId="796278f3-970d-4a3b-8137-dc597a054133" providerId="ADAL" clId="{84F1617C-B36D-4F3D-B550-36194416E66F}" dt="2024-10-17T10:31:48.013" v="457" actId="47"/>
        <pc:sldMkLst>
          <pc:docMk/>
          <pc:sldMk cId="3805323869" sldId="461"/>
        </pc:sldMkLst>
      </pc:sldChg>
      <pc:sldChg chg="addSp delSp modSp mod setBg">
        <pc:chgData name="Damian Gordon" userId="796278f3-970d-4a3b-8137-dc597a054133" providerId="ADAL" clId="{84F1617C-B36D-4F3D-B550-36194416E66F}" dt="2024-10-17T10:22:28.480" v="244" actId="26606"/>
        <pc:sldMkLst>
          <pc:docMk/>
          <pc:sldMk cId="904566246" sldId="462"/>
        </pc:sldMkLst>
      </pc:sldChg>
      <pc:sldChg chg="del">
        <pc:chgData name="Damian Gordon" userId="796278f3-970d-4a3b-8137-dc597a054133" providerId="ADAL" clId="{84F1617C-B36D-4F3D-B550-36194416E66F}" dt="2024-10-17T10:31:48.013" v="457" actId="47"/>
        <pc:sldMkLst>
          <pc:docMk/>
          <pc:sldMk cId="1192466586" sldId="464"/>
        </pc:sldMkLst>
      </pc:sldChg>
      <pc:sldChg chg="del">
        <pc:chgData name="Damian Gordon" userId="796278f3-970d-4a3b-8137-dc597a054133" providerId="ADAL" clId="{84F1617C-B36D-4F3D-B550-36194416E66F}" dt="2024-10-17T10:31:48.013" v="457" actId="47"/>
        <pc:sldMkLst>
          <pc:docMk/>
          <pc:sldMk cId="1760058381" sldId="465"/>
        </pc:sldMkLst>
      </pc:sldChg>
      <pc:sldChg chg="del">
        <pc:chgData name="Damian Gordon" userId="796278f3-970d-4a3b-8137-dc597a054133" providerId="ADAL" clId="{84F1617C-B36D-4F3D-B550-36194416E66F}" dt="2024-10-17T10:31:48.013" v="457" actId="47"/>
        <pc:sldMkLst>
          <pc:docMk/>
          <pc:sldMk cId="1257956994" sldId="466"/>
        </pc:sldMkLst>
      </pc:sldChg>
      <pc:sldChg chg="del">
        <pc:chgData name="Damian Gordon" userId="796278f3-970d-4a3b-8137-dc597a054133" providerId="ADAL" clId="{84F1617C-B36D-4F3D-B550-36194416E66F}" dt="2024-10-17T10:31:48.013" v="457" actId="47"/>
        <pc:sldMkLst>
          <pc:docMk/>
          <pc:sldMk cId="2442904923" sldId="467"/>
        </pc:sldMkLst>
      </pc:sldChg>
      <pc:sldChg chg="del">
        <pc:chgData name="Damian Gordon" userId="796278f3-970d-4a3b-8137-dc597a054133" providerId="ADAL" clId="{84F1617C-B36D-4F3D-B550-36194416E66F}" dt="2024-10-17T10:31:48.013" v="457" actId="47"/>
        <pc:sldMkLst>
          <pc:docMk/>
          <pc:sldMk cId="4229316256" sldId="468"/>
        </pc:sldMkLst>
      </pc:sldChg>
      <pc:sldChg chg="del">
        <pc:chgData name="Damian Gordon" userId="796278f3-970d-4a3b-8137-dc597a054133" providerId="ADAL" clId="{84F1617C-B36D-4F3D-B550-36194416E66F}" dt="2024-10-17T10:31:48.013" v="457" actId="47"/>
        <pc:sldMkLst>
          <pc:docMk/>
          <pc:sldMk cId="2479653310" sldId="469"/>
        </pc:sldMkLst>
      </pc:sldChg>
      <pc:sldChg chg="del">
        <pc:chgData name="Damian Gordon" userId="796278f3-970d-4a3b-8137-dc597a054133" providerId="ADAL" clId="{84F1617C-B36D-4F3D-B550-36194416E66F}" dt="2024-10-17T10:31:48.013" v="457" actId="47"/>
        <pc:sldMkLst>
          <pc:docMk/>
          <pc:sldMk cId="3367475694" sldId="470"/>
        </pc:sldMkLst>
      </pc:sldChg>
      <pc:sldChg chg="del">
        <pc:chgData name="Damian Gordon" userId="796278f3-970d-4a3b-8137-dc597a054133" providerId="ADAL" clId="{84F1617C-B36D-4F3D-B550-36194416E66F}" dt="2024-10-17T10:31:48.013" v="457" actId="47"/>
        <pc:sldMkLst>
          <pc:docMk/>
          <pc:sldMk cId="2270169773" sldId="471"/>
        </pc:sldMkLst>
      </pc:sldChg>
      <pc:sldChg chg="del">
        <pc:chgData name="Damian Gordon" userId="796278f3-970d-4a3b-8137-dc597a054133" providerId="ADAL" clId="{84F1617C-B36D-4F3D-B550-36194416E66F}" dt="2024-10-17T10:31:48.013" v="457" actId="47"/>
        <pc:sldMkLst>
          <pc:docMk/>
          <pc:sldMk cId="771842511" sldId="472"/>
        </pc:sldMkLst>
      </pc:sldChg>
      <pc:sldChg chg="del">
        <pc:chgData name="Damian Gordon" userId="796278f3-970d-4a3b-8137-dc597a054133" providerId="ADAL" clId="{84F1617C-B36D-4F3D-B550-36194416E66F}" dt="2024-10-17T10:31:48.013" v="457" actId="47"/>
        <pc:sldMkLst>
          <pc:docMk/>
          <pc:sldMk cId="242179878" sldId="473"/>
        </pc:sldMkLst>
      </pc:sldChg>
      <pc:sldChg chg="del">
        <pc:chgData name="Damian Gordon" userId="796278f3-970d-4a3b-8137-dc597a054133" providerId="ADAL" clId="{84F1617C-B36D-4F3D-B550-36194416E66F}" dt="2024-10-17T10:31:48.013" v="457" actId="47"/>
        <pc:sldMkLst>
          <pc:docMk/>
          <pc:sldMk cId="4095918154" sldId="474"/>
        </pc:sldMkLst>
      </pc:sldChg>
      <pc:sldChg chg="del">
        <pc:chgData name="Damian Gordon" userId="796278f3-970d-4a3b-8137-dc597a054133" providerId="ADAL" clId="{84F1617C-B36D-4F3D-B550-36194416E66F}" dt="2024-10-17T10:31:48.013" v="457" actId="47"/>
        <pc:sldMkLst>
          <pc:docMk/>
          <pc:sldMk cId="1680599265" sldId="475"/>
        </pc:sldMkLst>
      </pc:sldChg>
      <pc:sldChg chg="del">
        <pc:chgData name="Damian Gordon" userId="796278f3-970d-4a3b-8137-dc597a054133" providerId="ADAL" clId="{84F1617C-B36D-4F3D-B550-36194416E66F}" dt="2024-10-17T10:31:48.013" v="457" actId="47"/>
        <pc:sldMkLst>
          <pc:docMk/>
          <pc:sldMk cId="726544470" sldId="476"/>
        </pc:sldMkLst>
      </pc:sldChg>
      <pc:sldChg chg="del">
        <pc:chgData name="Damian Gordon" userId="796278f3-970d-4a3b-8137-dc597a054133" providerId="ADAL" clId="{84F1617C-B36D-4F3D-B550-36194416E66F}" dt="2024-10-17T10:31:48.013" v="457" actId="47"/>
        <pc:sldMkLst>
          <pc:docMk/>
          <pc:sldMk cId="3244980195" sldId="477"/>
        </pc:sldMkLst>
      </pc:sldChg>
      <pc:sldChg chg="addSp delSp modSp add del mod setBg">
        <pc:chgData name="Damian Gordon" userId="796278f3-970d-4a3b-8137-dc597a054133" providerId="ADAL" clId="{84F1617C-B36D-4F3D-B550-36194416E66F}" dt="2024-10-19T14:50:16.679" v="4256" actId="1076"/>
        <pc:sldMkLst>
          <pc:docMk/>
          <pc:sldMk cId="1250634738" sldId="478"/>
        </pc:sldMkLst>
      </pc:sldChg>
      <pc:sldChg chg="del">
        <pc:chgData name="Damian Gordon" userId="796278f3-970d-4a3b-8137-dc597a054133" providerId="ADAL" clId="{84F1617C-B36D-4F3D-B550-36194416E66F}" dt="2024-10-17T10:31:48.013" v="457" actId="47"/>
        <pc:sldMkLst>
          <pc:docMk/>
          <pc:sldMk cId="1806556789" sldId="479"/>
        </pc:sldMkLst>
      </pc:sldChg>
      <pc:sldChg chg="del">
        <pc:chgData name="Damian Gordon" userId="796278f3-970d-4a3b-8137-dc597a054133" providerId="ADAL" clId="{84F1617C-B36D-4F3D-B550-36194416E66F}" dt="2024-10-17T10:31:48.013" v="457" actId="47"/>
        <pc:sldMkLst>
          <pc:docMk/>
          <pc:sldMk cId="3206431685" sldId="481"/>
        </pc:sldMkLst>
      </pc:sldChg>
      <pc:sldChg chg="del">
        <pc:chgData name="Damian Gordon" userId="796278f3-970d-4a3b-8137-dc597a054133" providerId="ADAL" clId="{84F1617C-B36D-4F3D-B550-36194416E66F}" dt="2024-10-17T10:31:48.013" v="457" actId="47"/>
        <pc:sldMkLst>
          <pc:docMk/>
          <pc:sldMk cId="3546274248" sldId="482"/>
        </pc:sldMkLst>
      </pc:sldChg>
      <pc:sldChg chg="del">
        <pc:chgData name="Damian Gordon" userId="796278f3-970d-4a3b-8137-dc597a054133" providerId="ADAL" clId="{84F1617C-B36D-4F3D-B550-36194416E66F}" dt="2024-10-17T10:31:48.013" v="457" actId="47"/>
        <pc:sldMkLst>
          <pc:docMk/>
          <pc:sldMk cId="379198112" sldId="483"/>
        </pc:sldMkLst>
      </pc:sldChg>
      <pc:sldChg chg="del">
        <pc:chgData name="Damian Gordon" userId="796278f3-970d-4a3b-8137-dc597a054133" providerId="ADAL" clId="{84F1617C-B36D-4F3D-B550-36194416E66F}" dt="2024-10-17T10:31:48.013" v="457" actId="47"/>
        <pc:sldMkLst>
          <pc:docMk/>
          <pc:sldMk cId="984733568" sldId="484"/>
        </pc:sldMkLst>
      </pc:sldChg>
      <pc:sldChg chg="modSp mod ord">
        <pc:chgData name="Damian Gordon" userId="796278f3-970d-4a3b-8137-dc597a054133" providerId="ADAL" clId="{84F1617C-B36D-4F3D-B550-36194416E66F}" dt="2024-10-19T12:09:25.710" v="2341" actId="5793"/>
        <pc:sldMkLst>
          <pc:docMk/>
          <pc:sldMk cId="2307912514" sldId="485"/>
        </pc:sldMkLst>
      </pc:sldChg>
      <pc:sldChg chg="del">
        <pc:chgData name="Damian Gordon" userId="796278f3-970d-4a3b-8137-dc597a054133" providerId="ADAL" clId="{84F1617C-B36D-4F3D-B550-36194416E66F}" dt="2024-10-17T10:31:48.013" v="457" actId="47"/>
        <pc:sldMkLst>
          <pc:docMk/>
          <pc:sldMk cId="4201349747" sldId="488"/>
        </pc:sldMkLst>
      </pc:sldChg>
      <pc:sldChg chg="del">
        <pc:chgData name="Damian Gordon" userId="796278f3-970d-4a3b-8137-dc597a054133" providerId="ADAL" clId="{84F1617C-B36D-4F3D-B550-36194416E66F}" dt="2024-10-17T10:31:48.013" v="457" actId="47"/>
        <pc:sldMkLst>
          <pc:docMk/>
          <pc:sldMk cId="4253531965" sldId="489"/>
        </pc:sldMkLst>
      </pc:sldChg>
      <pc:sldChg chg="del">
        <pc:chgData name="Damian Gordon" userId="796278f3-970d-4a3b-8137-dc597a054133" providerId="ADAL" clId="{84F1617C-B36D-4F3D-B550-36194416E66F}" dt="2024-10-17T10:31:48.013" v="457" actId="47"/>
        <pc:sldMkLst>
          <pc:docMk/>
          <pc:sldMk cId="1380855924" sldId="490"/>
        </pc:sldMkLst>
      </pc:sldChg>
      <pc:sldChg chg="del">
        <pc:chgData name="Damian Gordon" userId="796278f3-970d-4a3b-8137-dc597a054133" providerId="ADAL" clId="{84F1617C-B36D-4F3D-B550-36194416E66F}" dt="2024-10-17T10:31:48.013" v="457" actId="47"/>
        <pc:sldMkLst>
          <pc:docMk/>
          <pc:sldMk cId="2429902519" sldId="491"/>
        </pc:sldMkLst>
      </pc:sldChg>
      <pc:sldChg chg="del">
        <pc:chgData name="Damian Gordon" userId="796278f3-970d-4a3b-8137-dc597a054133" providerId="ADAL" clId="{84F1617C-B36D-4F3D-B550-36194416E66F}" dt="2024-10-17T10:31:48.013" v="457" actId="47"/>
        <pc:sldMkLst>
          <pc:docMk/>
          <pc:sldMk cId="604262449" sldId="492"/>
        </pc:sldMkLst>
      </pc:sldChg>
      <pc:sldChg chg="del">
        <pc:chgData name="Damian Gordon" userId="796278f3-970d-4a3b-8137-dc597a054133" providerId="ADAL" clId="{84F1617C-B36D-4F3D-B550-36194416E66F}" dt="2024-10-17T10:31:48.013" v="457" actId="47"/>
        <pc:sldMkLst>
          <pc:docMk/>
          <pc:sldMk cId="2042089025" sldId="493"/>
        </pc:sldMkLst>
      </pc:sldChg>
      <pc:sldChg chg="del">
        <pc:chgData name="Damian Gordon" userId="796278f3-970d-4a3b-8137-dc597a054133" providerId="ADAL" clId="{84F1617C-B36D-4F3D-B550-36194416E66F}" dt="2024-10-17T10:31:48.013" v="457" actId="47"/>
        <pc:sldMkLst>
          <pc:docMk/>
          <pc:sldMk cId="3013569237" sldId="494"/>
        </pc:sldMkLst>
      </pc:sldChg>
      <pc:sldChg chg="del">
        <pc:chgData name="Damian Gordon" userId="796278f3-970d-4a3b-8137-dc597a054133" providerId="ADAL" clId="{84F1617C-B36D-4F3D-B550-36194416E66F}" dt="2024-10-17T10:31:48.013" v="457" actId="47"/>
        <pc:sldMkLst>
          <pc:docMk/>
          <pc:sldMk cId="2129605758" sldId="495"/>
        </pc:sldMkLst>
      </pc:sldChg>
      <pc:sldChg chg="del">
        <pc:chgData name="Damian Gordon" userId="796278f3-970d-4a3b-8137-dc597a054133" providerId="ADAL" clId="{84F1617C-B36D-4F3D-B550-36194416E66F}" dt="2024-10-17T10:31:48.013" v="457" actId="47"/>
        <pc:sldMkLst>
          <pc:docMk/>
          <pc:sldMk cId="916282007" sldId="496"/>
        </pc:sldMkLst>
      </pc:sldChg>
      <pc:sldChg chg="del">
        <pc:chgData name="Damian Gordon" userId="796278f3-970d-4a3b-8137-dc597a054133" providerId="ADAL" clId="{84F1617C-B36D-4F3D-B550-36194416E66F}" dt="2024-10-17T10:31:48.013" v="457" actId="47"/>
        <pc:sldMkLst>
          <pc:docMk/>
          <pc:sldMk cId="1714894558" sldId="497"/>
        </pc:sldMkLst>
      </pc:sldChg>
      <pc:sldChg chg="del">
        <pc:chgData name="Damian Gordon" userId="796278f3-970d-4a3b-8137-dc597a054133" providerId="ADAL" clId="{84F1617C-B36D-4F3D-B550-36194416E66F}" dt="2024-10-17T10:31:48.013" v="457" actId="47"/>
        <pc:sldMkLst>
          <pc:docMk/>
          <pc:sldMk cId="3235607215" sldId="498"/>
        </pc:sldMkLst>
      </pc:sldChg>
      <pc:sldChg chg="del">
        <pc:chgData name="Damian Gordon" userId="796278f3-970d-4a3b-8137-dc597a054133" providerId="ADAL" clId="{84F1617C-B36D-4F3D-B550-36194416E66F}" dt="2024-10-17T10:31:48.013" v="457" actId="47"/>
        <pc:sldMkLst>
          <pc:docMk/>
          <pc:sldMk cId="1002063520" sldId="499"/>
        </pc:sldMkLst>
      </pc:sldChg>
      <pc:sldChg chg="del">
        <pc:chgData name="Damian Gordon" userId="796278f3-970d-4a3b-8137-dc597a054133" providerId="ADAL" clId="{84F1617C-B36D-4F3D-B550-36194416E66F}" dt="2024-10-17T10:31:48.013" v="457" actId="47"/>
        <pc:sldMkLst>
          <pc:docMk/>
          <pc:sldMk cId="1877588735" sldId="500"/>
        </pc:sldMkLst>
      </pc:sldChg>
      <pc:sldChg chg="del">
        <pc:chgData name="Damian Gordon" userId="796278f3-970d-4a3b-8137-dc597a054133" providerId="ADAL" clId="{84F1617C-B36D-4F3D-B550-36194416E66F}" dt="2024-10-17T10:31:48.013" v="457" actId="47"/>
        <pc:sldMkLst>
          <pc:docMk/>
          <pc:sldMk cId="3745148219" sldId="501"/>
        </pc:sldMkLst>
      </pc:sldChg>
      <pc:sldChg chg="del">
        <pc:chgData name="Damian Gordon" userId="796278f3-970d-4a3b-8137-dc597a054133" providerId="ADAL" clId="{84F1617C-B36D-4F3D-B550-36194416E66F}" dt="2024-10-17T10:31:48.013" v="457" actId="47"/>
        <pc:sldMkLst>
          <pc:docMk/>
          <pc:sldMk cId="845731733" sldId="502"/>
        </pc:sldMkLst>
      </pc:sldChg>
      <pc:sldChg chg="del">
        <pc:chgData name="Damian Gordon" userId="796278f3-970d-4a3b-8137-dc597a054133" providerId="ADAL" clId="{84F1617C-B36D-4F3D-B550-36194416E66F}" dt="2024-10-17T10:31:48.013" v="457" actId="47"/>
        <pc:sldMkLst>
          <pc:docMk/>
          <pc:sldMk cId="4159563849" sldId="503"/>
        </pc:sldMkLst>
      </pc:sldChg>
      <pc:sldChg chg="del">
        <pc:chgData name="Damian Gordon" userId="796278f3-970d-4a3b-8137-dc597a054133" providerId="ADAL" clId="{84F1617C-B36D-4F3D-B550-36194416E66F}" dt="2024-10-17T10:31:48.013" v="457" actId="47"/>
        <pc:sldMkLst>
          <pc:docMk/>
          <pc:sldMk cId="2602717721" sldId="504"/>
        </pc:sldMkLst>
      </pc:sldChg>
      <pc:sldChg chg="del">
        <pc:chgData name="Damian Gordon" userId="796278f3-970d-4a3b-8137-dc597a054133" providerId="ADAL" clId="{84F1617C-B36D-4F3D-B550-36194416E66F}" dt="2024-10-17T10:31:48.013" v="457" actId="47"/>
        <pc:sldMkLst>
          <pc:docMk/>
          <pc:sldMk cId="1870675293" sldId="505"/>
        </pc:sldMkLst>
      </pc:sldChg>
      <pc:sldChg chg="del">
        <pc:chgData name="Damian Gordon" userId="796278f3-970d-4a3b-8137-dc597a054133" providerId="ADAL" clId="{84F1617C-B36D-4F3D-B550-36194416E66F}" dt="2024-10-17T10:31:48.013" v="457" actId="47"/>
        <pc:sldMkLst>
          <pc:docMk/>
          <pc:sldMk cId="1322034671" sldId="506"/>
        </pc:sldMkLst>
      </pc:sldChg>
      <pc:sldChg chg="del">
        <pc:chgData name="Damian Gordon" userId="796278f3-970d-4a3b-8137-dc597a054133" providerId="ADAL" clId="{84F1617C-B36D-4F3D-B550-36194416E66F}" dt="2024-10-17T10:31:48.013" v="457" actId="47"/>
        <pc:sldMkLst>
          <pc:docMk/>
          <pc:sldMk cId="734396448" sldId="507"/>
        </pc:sldMkLst>
      </pc:sldChg>
      <pc:sldChg chg="addSp delSp modSp mod ord setBg chgLayout">
        <pc:chgData name="Damian Gordon" userId="796278f3-970d-4a3b-8137-dc597a054133" providerId="ADAL" clId="{84F1617C-B36D-4F3D-B550-36194416E66F}" dt="2024-10-19T14:55:49.013" v="4658" actId="20577"/>
        <pc:sldMkLst>
          <pc:docMk/>
          <pc:sldMk cId="1721466139" sldId="508"/>
        </pc:sldMkLst>
      </pc:sldChg>
      <pc:sldChg chg="del">
        <pc:chgData name="Damian Gordon" userId="796278f3-970d-4a3b-8137-dc597a054133" providerId="ADAL" clId="{84F1617C-B36D-4F3D-B550-36194416E66F}" dt="2024-10-17T10:31:48.013" v="457" actId="47"/>
        <pc:sldMkLst>
          <pc:docMk/>
          <pc:sldMk cId="2822760810" sldId="509"/>
        </pc:sldMkLst>
      </pc:sldChg>
      <pc:sldChg chg="del">
        <pc:chgData name="Damian Gordon" userId="796278f3-970d-4a3b-8137-dc597a054133" providerId="ADAL" clId="{84F1617C-B36D-4F3D-B550-36194416E66F}" dt="2024-10-17T10:31:48.013" v="457" actId="47"/>
        <pc:sldMkLst>
          <pc:docMk/>
          <pc:sldMk cId="4265199667" sldId="510"/>
        </pc:sldMkLst>
      </pc:sldChg>
      <pc:sldChg chg="del">
        <pc:chgData name="Damian Gordon" userId="796278f3-970d-4a3b-8137-dc597a054133" providerId="ADAL" clId="{84F1617C-B36D-4F3D-B550-36194416E66F}" dt="2024-10-17T10:31:48.013" v="457" actId="47"/>
        <pc:sldMkLst>
          <pc:docMk/>
          <pc:sldMk cId="2228028331" sldId="511"/>
        </pc:sldMkLst>
      </pc:sldChg>
      <pc:sldChg chg="del">
        <pc:chgData name="Damian Gordon" userId="796278f3-970d-4a3b-8137-dc597a054133" providerId="ADAL" clId="{84F1617C-B36D-4F3D-B550-36194416E66F}" dt="2024-10-17T10:31:48.013" v="457" actId="47"/>
        <pc:sldMkLst>
          <pc:docMk/>
          <pc:sldMk cId="432110398" sldId="512"/>
        </pc:sldMkLst>
      </pc:sldChg>
      <pc:sldChg chg="del">
        <pc:chgData name="Damian Gordon" userId="796278f3-970d-4a3b-8137-dc597a054133" providerId="ADAL" clId="{84F1617C-B36D-4F3D-B550-36194416E66F}" dt="2024-10-17T10:31:48.013" v="457" actId="47"/>
        <pc:sldMkLst>
          <pc:docMk/>
          <pc:sldMk cId="1333166156" sldId="513"/>
        </pc:sldMkLst>
      </pc:sldChg>
      <pc:sldChg chg="del">
        <pc:chgData name="Damian Gordon" userId="796278f3-970d-4a3b-8137-dc597a054133" providerId="ADAL" clId="{84F1617C-B36D-4F3D-B550-36194416E66F}" dt="2024-10-17T10:31:48.013" v="457" actId="47"/>
        <pc:sldMkLst>
          <pc:docMk/>
          <pc:sldMk cId="2619792849" sldId="514"/>
        </pc:sldMkLst>
      </pc:sldChg>
      <pc:sldChg chg="del">
        <pc:chgData name="Damian Gordon" userId="796278f3-970d-4a3b-8137-dc597a054133" providerId="ADAL" clId="{84F1617C-B36D-4F3D-B550-36194416E66F}" dt="2024-10-17T10:31:48.013" v="457" actId="47"/>
        <pc:sldMkLst>
          <pc:docMk/>
          <pc:sldMk cId="2361069070" sldId="515"/>
        </pc:sldMkLst>
      </pc:sldChg>
      <pc:sldChg chg="del">
        <pc:chgData name="Damian Gordon" userId="796278f3-970d-4a3b-8137-dc597a054133" providerId="ADAL" clId="{84F1617C-B36D-4F3D-B550-36194416E66F}" dt="2024-10-17T10:31:48.013" v="457" actId="47"/>
        <pc:sldMkLst>
          <pc:docMk/>
          <pc:sldMk cId="3330554156" sldId="516"/>
        </pc:sldMkLst>
      </pc:sldChg>
      <pc:sldChg chg="del">
        <pc:chgData name="Damian Gordon" userId="796278f3-970d-4a3b-8137-dc597a054133" providerId="ADAL" clId="{84F1617C-B36D-4F3D-B550-36194416E66F}" dt="2024-10-17T10:31:48.013" v="457" actId="47"/>
        <pc:sldMkLst>
          <pc:docMk/>
          <pc:sldMk cId="2356892724" sldId="517"/>
        </pc:sldMkLst>
      </pc:sldChg>
      <pc:sldChg chg="del">
        <pc:chgData name="Damian Gordon" userId="796278f3-970d-4a3b-8137-dc597a054133" providerId="ADAL" clId="{84F1617C-B36D-4F3D-B550-36194416E66F}" dt="2024-10-17T10:31:48.013" v="457" actId="47"/>
        <pc:sldMkLst>
          <pc:docMk/>
          <pc:sldMk cId="3900040505" sldId="519"/>
        </pc:sldMkLst>
      </pc:sldChg>
      <pc:sldChg chg="del">
        <pc:chgData name="Damian Gordon" userId="796278f3-970d-4a3b-8137-dc597a054133" providerId="ADAL" clId="{84F1617C-B36D-4F3D-B550-36194416E66F}" dt="2024-10-17T10:31:48.013" v="457" actId="47"/>
        <pc:sldMkLst>
          <pc:docMk/>
          <pc:sldMk cId="1392760388" sldId="520"/>
        </pc:sldMkLst>
      </pc:sldChg>
      <pc:sldChg chg="del">
        <pc:chgData name="Damian Gordon" userId="796278f3-970d-4a3b-8137-dc597a054133" providerId="ADAL" clId="{84F1617C-B36D-4F3D-B550-36194416E66F}" dt="2024-10-17T10:31:48.013" v="457" actId="47"/>
        <pc:sldMkLst>
          <pc:docMk/>
          <pc:sldMk cId="90912281" sldId="521"/>
        </pc:sldMkLst>
      </pc:sldChg>
      <pc:sldChg chg="del">
        <pc:chgData name="Damian Gordon" userId="796278f3-970d-4a3b-8137-dc597a054133" providerId="ADAL" clId="{84F1617C-B36D-4F3D-B550-36194416E66F}" dt="2024-10-17T10:31:48.013" v="457" actId="47"/>
        <pc:sldMkLst>
          <pc:docMk/>
          <pc:sldMk cId="3759057335" sldId="522"/>
        </pc:sldMkLst>
      </pc:sldChg>
      <pc:sldChg chg="del">
        <pc:chgData name="Damian Gordon" userId="796278f3-970d-4a3b-8137-dc597a054133" providerId="ADAL" clId="{84F1617C-B36D-4F3D-B550-36194416E66F}" dt="2024-10-17T10:31:48.013" v="457" actId="47"/>
        <pc:sldMkLst>
          <pc:docMk/>
          <pc:sldMk cId="1480789399" sldId="523"/>
        </pc:sldMkLst>
      </pc:sldChg>
      <pc:sldChg chg="del">
        <pc:chgData name="Damian Gordon" userId="796278f3-970d-4a3b-8137-dc597a054133" providerId="ADAL" clId="{84F1617C-B36D-4F3D-B550-36194416E66F}" dt="2024-10-17T10:31:48.013" v="457" actId="47"/>
        <pc:sldMkLst>
          <pc:docMk/>
          <pc:sldMk cId="3150756904" sldId="524"/>
        </pc:sldMkLst>
      </pc:sldChg>
      <pc:sldChg chg="del">
        <pc:chgData name="Damian Gordon" userId="796278f3-970d-4a3b-8137-dc597a054133" providerId="ADAL" clId="{84F1617C-B36D-4F3D-B550-36194416E66F}" dt="2024-10-17T10:31:48.013" v="457" actId="47"/>
        <pc:sldMkLst>
          <pc:docMk/>
          <pc:sldMk cId="168884867" sldId="525"/>
        </pc:sldMkLst>
      </pc:sldChg>
      <pc:sldChg chg="del">
        <pc:chgData name="Damian Gordon" userId="796278f3-970d-4a3b-8137-dc597a054133" providerId="ADAL" clId="{84F1617C-B36D-4F3D-B550-36194416E66F}" dt="2024-10-17T10:31:48.013" v="457" actId="47"/>
        <pc:sldMkLst>
          <pc:docMk/>
          <pc:sldMk cId="2598802286" sldId="526"/>
        </pc:sldMkLst>
      </pc:sldChg>
      <pc:sldChg chg="del">
        <pc:chgData name="Damian Gordon" userId="796278f3-970d-4a3b-8137-dc597a054133" providerId="ADAL" clId="{84F1617C-B36D-4F3D-B550-36194416E66F}" dt="2024-10-17T10:31:48.013" v="457" actId="47"/>
        <pc:sldMkLst>
          <pc:docMk/>
          <pc:sldMk cId="2508920386" sldId="528"/>
        </pc:sldMkLst>
      </pc:sldChg>
      <pc:sldChg chg="del">
        <pc:chgData name="Damian Gordon" userId="796278f3-970d-4a3b-8137-dc597a054133" providerId="ADAL" clId="{84F1617C-B36D-4F3D-B550-36194416E66F}" dt="2024-10-17T10:31:48.013" v="457" actId="47"/>
        <pc:sldMkLst>
          <pc:docMk/>
          <pc:sldMk cId="2648661551" sldId="529"/>
        </pc:sldMkLst>
      </pc:sldChg>
      <pc:sldChg chg="del">
        <pc:chgData name="Damian Gordon" userId="796278f3-970d-4a3b-8137-dc597a054133" providerId="ADAL" clId="{84F1617C-B36D-4F3D-B550-36194416E66F}" dt="2024-10-17T10:31:48.013" v="457" actId="47"/>
        <pc:sldMkLst>
          <pc:docMk/>
          <pc:sldMk cId="1997344540" sldId="530"/>
        </pc:sldMkLst>
      </pc:sldChg>
      <pc:sldChg chg="del">
        <pc:chgData name="Damian Gordon" userId="796278f3-970d-4a3b-8137-dc597a054133" providerId="ADAL" clId="{84F1617C-B36D-4F3D-B550-36194416E66F}" dt="2024-10-17T10:31:48.013" v="457" actId="47"/>
        <pc:sldMkLst>
          <pc:docMk/>
          <pc:sldMk cId="14068166" sldId="532"/>
        </pc:sldMkLst>
      </pc:sldChg>
      <pc:sldChg chg="del">
        <pc:chgData name="Damian Gordon" userId="796278f3-970d-4a3b-8137-dc597a054133" providerId="ADAL" clId="{84F1617C-B36D-4F3D-B550-36194416E66F}" dt="2024-10-17T10:31:48.013" v="457" actId="47"/>
        <pc:sldMkLst>
          <pc:docMk/>
          <pc:sldMk cId="1092859899" sldId="533"/>
        </pc:sldMkLst>
      </pc:sldChg>
      <pc:sldChg chg="del">
        <pc:chgData name="Damian Gordon" userId="796278f3-970d-4a3b-8137-dc597a054133" providerId="ADAL" clId="{84F1617C-B36D-4F3D-B550-36194416E66F}" dt="2024-10-17T10:31:48.013" v="457" actId="47"/>
        <pc:sldMkLst>
          <pc:docMk/>
          <pc:sldMk cId="2813614338" sldId="534"/>
        </pc:sldMkLst>
      </pc:sldChg>
      <pc:sldChg chg="del">
        <pc:chgData name="Damian Gordon" userId="796278f3-970d-4a3b-8137-dc597a054133" providerId="ADAL" clId="{84F1617C-B36D-4F3D-B550-36194416E66F}" dt="2024-10-17T10:31:48.013" v="457" actId="47"/>
        <pc:sldMkLst>
          <pc:docMk/>
          <pc:sldMk cId="1876897265" sldId="535"/>
        </pc:sldMkLst>
      </pc:sldChg>
      <pc:sldChg chg="del">
        <pc:chgData name="Damian Gordon" userId="796278f3-970d-4a3b-8137-dc597a054133" providerId="ADAL" clId="{84F1617C-B36D-4F3D-B550-36194416E66F}" dt="2024-10-17T10:31:48.013" v="457" actId="47"/>
        <pc:sldMkLst>
          <pc:docMk/>
          <pc:sldMk cId="3619686503" sldId="536"/>
        </pc:sldMkLst>
      </pc:sldChg>
      <pc:sldChg chg="del">
        <pc:chgData name="Damian Gordon" userId="796278f3-970d-4a3b-8137-dc597a054133" providerId="ADAL" clId="{84F1617C-B36D-4F3D-B550-36194416E66F}" dt="2024-10-17T10:31:48.013" v="457" actId="47"/>
        <pc:sldMkLst>
          <pc:docMk/>
          <pc:sldMk cId="3309501322" sldId="537"/>
        </pc:sldMkLst>
      </pc:sldChg>
      <pc:sldChg chg="del">
        <pc:chgData name="Damian Gordon" userId="796278f3-970d-4a3b-8137-dc597a054133" providerId="ADAL" clId="{84F1617C-B36D-4F3D-B550-36194416E66F}" dt="2024-10-17T10:31:48.013" v="457" actId="47"/>
        <pc:sldMkLst>
          <pc:docMk/>
          <pc:sldMk cId="2418298055" sldId="538"/>
        </pc:sldMkLst>
      </pc:sldChg>
      <pc:sldChg chg="del">
        <pc:chgData name="Damian Gordon" userId="796278f3-970d-4a3b-8137-dc597a054133" providerId="ADAL" clId="{84F1617C-B36D-4F3D-B550-36194416E66F}" dt="2024-10-17T10:31:48.013" v="457" actId="47"/>
        <pc:sldMkLst>
          <pc:docMk/>
          <pc:sldMk cId="4186948603" sldId="539"/>
        </pc:sldMkLst>
      </pc:sldChg>
      <pc:sldChg chg="del">
        <pc:chgData name="Damian Gordon" userId="796278f3-970d-4a3b-8137-dc597a054133" providerId="ADAL" clId="{84F1617C-B36D-4F3D-B550-36194416E66F}" dt="2024-10-17T10:31:48.013" v="457" actId="47"/>
        <pc:sldMkLst>
          <pc:docMk/>
          <pc:sldMk cId="2787492798" sldId="540"/>
        </pc:sldMkLst>
      </pc:sldChg>
      <pc:sldChg chg="del">
        <pc:chgData name="Damian Gordon" userId="796278f3-970d-4a3b-8137-dc597a054133" providerId="ADAL" clId="{84F1617C-B36D-4F3D-B550-36194416E66F}" dt="2024-10-17T10:31:48.013" v="457" actId="47"/>
        <pc:sldMkLst>
          <pc:docMk/>
          <pc:sldMk cId="572223339" sldId="541"/>
        </pc:sldMkLst>
      </pc:sldChg>
      <pc:sldChg chg="del">
        <pc:chgData name="Damian Gordon" userId="796278f3-970d-4a3b-8137-dc597a054133" providerId="ADAL" clId="{84F1617C-B36D-4F3D-B550-36194416E66F}" dt="2024-10-17T10:31:48.013" v="457" actId="47"/>
        <pc:sldMkLst>
          <pc:docMk/>
          <pc:sldMk cId="4109757825" sldId="542"/>
        </pc:sldMkLst>
      </pc:sldChg>
      <pc:sldChg chg="del">
        <pc:chgData name="Damian Gordon" userId="796278f3-970d-4a3b-8137-dc597a054133" providerId="ADAL" clId="{84F1617C-B36D-4F3D-B550-36194416E66F}" dt="2024-10-17T10:31:48.013" v="457" actId="47"/>
        <pc:sldMkLst>
          <pc:docMk/>
          <pc:sldMk cId="1741549133" sldId="543"/>
        </pc:sldMkLst>
      </pc:sldChg>
      <pc:sldChg chg="del">
        <pc:chgData name="Damian Gordon" userId="796278f3-970d-4a3b-8137-dc597a054133" providerId="ADAL" clId="{84F1617C-B36D-4F3D-B550-36194416E66F}" dt="2024-10-17T10:31:48.013" v="457" actId="47"/>
        <pc:sldMkLst>
          <pc:docMk/>
          <pc:sldMk cId="1275048363" sldId="545"/>
        </pc:sldMkLst>
      </pc:sldChg>
      <pc:sldChg chg="del">
        <pc:chgData name="Damian Gordon" userId="796278f3-970d-4a3b-8137-dc597a054133" providerId="ADAL" clId="{84F1617C-B36D-4F3D-B550-36194416E66F}" dt="2024-10-17T10:31:48.013" v="457" actId="47"/>
        <pc:sldMkLst>
          <pc:docMk/>
          <pc:sldMk cId="3697168116" sldId="546"/>
        </pc:sldMkLst>
      </pc:sldChg>
      <pc:sldChg chg="del">
        <pc:chgData name="Damian Gordon" userId="796278f3-970d-4a3b-8137-dc597a054133" providerId="ADAL" clId="{84F1617C-B36D-4F3D-B550-36194416E66F}" dt="2024-10-17T10:31:48.013" v="457" actId="47"/>
        <pc:sldMkLst>
          <pc:docMk/>
          <pc:sldMk cId="810842889" sldId="547"/>
        </pc:sldMkLst>
      </pc:sldChg>
      <pc:sldChg chg="del">
        <pc:chgData name="Damian Gordon" userId="796278f3-970d-4a3b-8137-dc597a054133" providerId="ADAL" clId="{84F1617C-B36D-4F3D-B550-36194416E66F}" dt="2024-10-17T10:31:48.013" v="457" actId="47"/>
        <pc:sldMkLst>
          <pc:docMk/>
          <pc:sldMk cId="194116933" sldId="548"/>
        </pc:sldMkLst>
      </pc:sldChg>
      <pc:sldChg chg="del">
        <pc:chgData name="Damian Gordon" userId="796278f3-970d-4a3b-8137-dc597a054133" providerId="ADAL" clId="{84F1617C-B36D-4F3D-B550-36194416E66F}" dt="2024-10-17T10:31:48.013" v="457" actId="47"/>
        <pc:sldMkLst>
          <pc:docMk/>
          <pc:sldMk cId="3284315641" sldId="549"/>
        </pc:sldMkLst>
      </pc:sldChg>
      <pc:sldChg chg="del">
        <pc:chgData name="Damian Gordon" userId="796278f3-970d-4a3b-8137-dc597a054133" providerId="ADAL" clId="{84F1617C-B36D-4F3D-B550-36194416E66F}" dt="2024-10-17T10:31:48.013" v="457" actId="47"/>
        <pc:sldMkLst>
          <pc:docMk/>
          <pc:sldMk cId="2068285729" sldId="550"/>
        </pc:sldMkLst>
      </pc:sldChg>
      <pc:sldChg chg="del">
        <pc:chgData name="Damian Gordon" userId="796278f3-970d-4a3b-8137-dc597a054133" providerId="ADAL" clId="{84F1617C-B36D-4F3D-B550-36194416E66F}" dt="2024-10-17T10:31:48.013" v="457" actId="47"/>
        <pc:sldMkLst>
          <pc:docMk/>
          <pc:sldMk cId="4132202039" sldId="551"/>
        </pc:sldMkLst>
      </pc:sldChg>
      <pc:sldChg chg="del">
        <pc:chgData name="Damian Gordon" userId="796278f3-970d-4a3b-8137-dc597a054133" providerId="ADAL" clId="{84F1617C-B36D-4F3D-B550-36194416E66F}" dt="2024-10-17T10:31:48.013" v="457" actId="47"/>
        <pc:sldMkLst>
          <pc:docMk/>
          <pc:sldMk cId="1868398000" sldId="552"/>
        </pc:sldMkLst>
      </pc:sldChg>
      <pc:sldChg chg="del">
        <pc:chgData name="Damian Gordon" userId="796278f3-970d-4a3b-8137-dc597a054133" providerId="ADAL" clId="{84F1617C-B36D-4F3D-B550-36194416E66F}" dt="2024-10-17T10:31:48.013" v="457" actId="47"/>
        <pc:sldMkLst>
          <pc:docMk/>
          <pc:sldMk cId="2363125076" sldId="553"/>
        </pc:sldMkLst>
      </pc:sldChg>
      <pc:sldChg chg="del">
        <pc:chgData name="Damian Gordon" userId="796278f3-970d-4a3b-8137-dc597a054133" providerId="ADAL" clId="{84F1617C-B36D-4F3D-B550-36194416E66F}" dt="2024-10-17T10:31:48.013" v="457" actId="47"/>
        <pc:sldMkLst>
          <pc:docMk/>
          <pc:sldMk cId="1314442596" sldId="554"/>
        </pc:sldMkLst>
      </pc:sldChg>
      <pc:sldChg chg="del">
        <pc:chgData name="Damian Gordon" userId="796278f3-970d-4a3b-8137-dc597a054133" providerId="ADAL" clId="{84F1617C-B36D-4F3D-B550-36194416E66F}" dt="2024-10-17T10:31:48.013" v="457" actId="47"/>
        <pc:sldMkLst>
          <pc:docMk/>
          <pc:sldMk cId="3826350951" sldId="555"/>
        </pc:sldMkLst>
      </pc:sldChg>
      <pc:sldChg chg="del">
        <pc:chgData name="Damian Gordon" userId="796278f3-970d-4a3b-8137-dc597a054133" providerId="ADAL" clId="{84F1617C-B36D-4F3D-B550-36194416E66F}" dt="2024-10-17T10:31:48.013" v="457" actId="47"/>
        <pc:sldMkLst>
          <pc:docMk/>
          <pc:sldMk cId="2558959071" sldId="556"/>
        </pc:sldMkLst>
      </pc:sldChg>
      <pc:sldChg chg="del">
        <pc:chgData name="Damian Gordon" userId="796278f3-970d-4a3b-8137-dc597a054133" providerId="ADAL" clId="{84F1617C-B36D-4F3D-B550-36194416E66F}" dt="2024-10-17T10:31:48.013" v="457" actId="47"/>
        <pc:sldMkLst>
          <pc:docMk/>
          <pc:sldMk cId="62470669" sldId="557"/>
        </pc:sldMkLst>
      </pc:sldChg>
      <pc:sldChg chg="modSp add mod">
        <pc:chgData name="Damian Gordon" userId="796278f3-970d-4a3b-8137-dc597a054133" providerId="ADAL" clId="{84F1617C-B36D-4F3D-B550-36194416E66F}" dt="2024-10-19T15:15:28.795" v="4908" actId="27636"/>
        <pc:sldMkLst>
          <pc:docMk/>
          <pc:sldMk cId="526580696" sldId="557"/>
        </pc:sldMkLst>
      </pc:sldChg>
      <pc:sldChg chg="del">
        <pc:chgData name="Damian Gordon" userId="796278f3-970d-4a3b-8137-dc597a054133" providerId="ADAL" clId="{84F1617C-B36D-4F3D-B550-36194416E66F}" dt="2024-10-17T10:31:48.013" v="457" actId="47"/>
        <pc:sldMkLst>
          <pc:docMk/>
          <pc:sldMk cId="3337860375" sldId="558"/>
        </pc:sldMkLst>
      </pc:sldChg>
      <pc:sldChg chg="del">
        <pc:chgData name="Damian Gordon" userId="796278f3-970d-4a3b-8137-dc597a054133" providerId="ADAL" clId="{84F1617C-B36D-4F3D-B550-36194416E66F}" dt="2024-10-17T10:31:48.013" v="457" actId="47"/>
        <pc:sldMkLst>
          <pc:docMk/>
          <pc:sldMk cId="1375753814" sldId="559"/>
        </pc:sldMkLst>
      </pc:sldChg>
      <pc:sldChg chg="del">
        <pc:chgData name="Damian Gordon" userId="796278f3-970d-4a3b-8137-dc597a054133" providerId="ADAL" clId="{84F1617C-B36D-4F3D-B550-36194416E66F}" dt="2024-10-17T10:31:48.013" v="457" actId="47"/>
        <pc:sldMkLst>
          <pc:docMk/>
          <pc:sldMk cId="2845990101" sldId="560"/>
        </pc:sldMkLst>
      </pc:sldChg>
      <pc:sldChg chg="del">
        <pc:chgData name="Damian Gordon" userId="796278f3-970d-4a3b-8137-dc597a054133" providerId="ADAL" clId="{84F1617C-B36D-4F3D-B550-36194416E66F}" dt="2024-10-17T10:31:48.013" v="457" actId="47"/>
        <pc:sldMkLst>
          <pc:docMk/>
          <pc:sldMk cId="4152644878" sldId="561"/>
        </pc:sldMkLst>
      </pc:sldChg>
      <pc:sldChg chg="del">
        <pc:chgData name="Damian Gordon" userId="796278f3-970d-4a3b-8137-dc597a054133" providerId="ADAL" clId="{84F1617C-B36D-4F3D-B550-36194416E66F}" dt="2024-10-17T10:31:48.013" v="457" actId="47"/>
        <pc:sldMkLst>
          <pc:docMk/>
          <pc:sldMk cId="1655053635" sldId="562"/>
        </pc:sldMkLst>
      </pc:sldChg>
      <pc:sldChg chg="del">
        <pc:chgData name="Damian Gordon" userId="796278f3-970d-4a3b-8137-dc597a054133" providerId="ADAL" clId="{84F1617C-B36D-4F3D-B550-36194416E66F}" dt="2024-10-17T10:31:48.013" v="457" actId="47"/>
        <pc:sldMkLst>
          <pc:docMk/>
          <pc:sldMk cId="1142153425" sldId="563"/>
        </pc:sldMkLst>
      </pc:sldChg>
      <pc:sldChg chg="del">
        <pc:chgData name="Damian Gordon" userId="796278f3-970d-4a3b-8137-dc597a054133" providerId="ADAL" clId="{84F1617C-B36D-4F3D-B550-36194416E66F}" dt="2024-10-17T10:31:48.013" v="457" actId="47"/>
        <pc:sldMkLst>
          <pc:docMk/>
          <pc:sldMk cId="1023680307" sldId="564"/>
        </pc:sldMkLst>
      </pc:sldChg>
      <pc:sldChg chg="del">
        <pc:chgData name="Damian Gordon" userId="796278f3-970d-4a3b-8137-dc597a054133" providerId="ADAL" clId="{84F1617C-B36D-4F3D-B550-36194416E66F}" dt="2024-10-17T10:31:48.013" v="457" actId="47"/>
        <pc:sldMkLst>
          <pc:docMk/>
          <pc:sldMk cId="104314410" sldId="565"/>
        </pc:sldMkLst>
      </pc:sldChg>
      <pc:sldChg chg="del">
        <pc:chgData name="Damian Gordon" userId="796278f3-970d-4a3b-8137-dc597a054133" providerId="ADAL" clId="{84F1617C-B36D-4F3D-B550-36194416E66F}" dt="2024-10-17T10:31:48.013" v="457" actId="47"/>
        <pc:sldMkLst>
          <pc:docMk/>
          <pc:sldMk cId="1651527110" sldId="566"/>
        </pc:sldMkLst>
      </pc:sldChg>
      <pc:sldChg chg="del">
        <pc:chgData name="Damian Gordon" userId="796278f3-970d-4a3b-8137-dc597a054133" providerId="ADAL" clId="{84F1617C-B36D-4F3D-B550-36194416E66F}" dt="2024-10-17T10:31:48.013" v="457" actId="47"/>
        <pc:sldMkLst>
          <pc:docMk/>
          <pc:sldMk cId="1041985867" sldId="567"/>
        </pc:sldMkLst>
      </pc:sldChg>
      <pc:sldChg chg="del">
        <pc:chgData name="Damian Gordon" userId="796278f3-970d-4a3b-8137-dc597a054133" providerId="ADAL" clId="{84F1617C-B36D-4F3D-B550-36194416E66F}" dt="2024-10-17T10:31:48.013" v="457" actId="47"/>
        <pc:sldMkLst>
          <pc:docMk/>
          <pc:sldMk cId="1049163361" sldId="568"/>
        </pc:sldMkLst>
      </pc:sldChg>
      <pc:sldChg chg="del">
        <pc:chgData name="Damian Gordon" userId="796278f3-970d-4a3b-8137-dc597a054133" providerId="ADAL" clId="{84F1617C-B36D-4F3D-B550-36194416E66F}" dt="2024-10-17T10:31:48.013" v="457" actId="47"/>
        <pc:sldMkLst>
          <pc:docMk/>
          <pc:sldMk cId="3455537879" sldId="569"/>
        </pc:sldMkLst>
      </pc:sldChg>
      <pc:sldChg chg="addSp delSp modSp add del mod setBg delDesignElem">
        <pc:chgData name="Damian Gordon" userId="796278f3-970d-4a3b-8137-dc597a054133" providerId="ADAL" clId="{84F1617C-B36D-4F3D-B550-36194416E66F}" dt="2024-10-17T10:28:54.158" v="446" actId="47"/>
        <pc:sldMkLst>
          <pc:docMk/>
          <pc:sldMk cId="1990163567" sldId="570"/>
        </pc:sldMkLst>
      </pc:sldChg>
      <pc:sldChg chg="add del">
        <pc:chgData name="Damian Gordon" userId="796278f3-970d-4a3b-8137-dc597a054133" providerId="ADAL" clId="{84F1617C-B36D-4F3D-B550-36194416E66F}" dt="2024-10-17T10:31:27.297" v="456" actId="47"/>
        <pc:sldMkLst>
          <pc:docMk/>
          <pc:sldMk cId="2400790136" sldId="571"/>
        </pc:sldMkLst>
      </pc:sldChg>
      <pc:sldChg chg="addSp delSp modSp add mod">
        <pc:chgData name="Damian Gordon" userId="796278f3-970d-4a3b-8137-dc597a054133" providerId="ADAL" clId="{84F1617C-B36D-4F3D-B550-36194416E66F}" dt="2024-10-18T23:34:32.095" v="1831" actId="115"/>
        <pc:sldMkLst>
          <pc:docMk/>
          <pc:sldMk cId="839626607" sldId="572"/>
        </pc:sldMkLst>
      </pc:sldChg>
      <pc:sldChg chg="addSp delSp modSp add mod setBg">
        <pc:chgData name="Damian Gordon" userId="796278f3-970d-4a3b-8137-dc597a054133" providerId="ADAL" clId="{84F1617C-B36D-4F3D-B550-36194416E66F}" dt="2024-10-17T10:27:47.062" v="379" actId="26606"/>
        <pc:sldMkLst>
          <pc:docMk/>
          <pc:sldMk cId="1244504087" sldId="573"/>
        </pc:sldMkLst>
      </pc:sldChg>
      <pc:sldChg chg="modSp add mod ord">
        <pc:chgData name="Damian Gordon" userId="796278f3-970d-4a3b-8137-dc597a054133" providerId="ADAL" clId="{84F1617C-B36D-4F3D-B550-36194416E66F}" dt="2024-10-17T10:28:10.949" v="415" actId="20577"/>
        <pc:sldMkLst>
          <pc:docMk/>
          <pc:sldMk cId="773160902" sldId="574"/>
        </pc:sldMkLst>
      </pc:sldChg>
      <pc:sldChg chg="modSp add mod">
        <pc:chgData name="Damian Gordon" userId="796278f3-970d-4a3b-8137-dc597a054133" providerId="ADAL" clId="{84F1617C-B36D-4F3D-B550-36194416E66F}" dt="2024-10-17T10:28:26.559" v="445" actId="20577"/>
        <pc:sldMkLst>
          <pc:docMk/>
          <pc:sldMk cId="189954693" sldId="575"/>
        </pc:sldMkLst>
      </pc:sldChg>
      <pc:sldChg chg="addSp delSp modSp add mod ord setBg delDesignElem">
        <pc:chgData name="Damian Gordon" userId="796278f3-970d-4a3b-8137-dc597a054133" providerId="ADAL" clId="{84F1617C-B36D-4F3D-B550-36194416E66F}" dt="2024-10-17T10:33:58.945" v="493" actId="14100"/>
        <pc:sldMkLst>
          <pc:docMk/>
          <pc:sldMk cId="2379781686" sldId="576"/>
        </pc:sldMkLst>
      </pc:sldChg>
      <pc:sldChg chg="new del">
        <pc:chgData name="Damian Gordon" userId="796278f3-970d-4a3b-8137-dc597a054133" providerId="ADAL" clId="{84F1617C-B36D-4F3D-B550-36194416E66F}" dt="2024-10-17T10:30:47.579" v="453" actId="47"/>
        <pc:sldMkLst>
          <pc:docMk/>
          <pc:sldMk cId="3347814248" sldId="576"/>
        </pc:sldMkLst>
      </pc:sldChg>
      <pc:sldChg chg="addSp delSp modSp add mod modMedia setBg delDesignElem">
        <pc:chgData name="Damian Gordon" userId="796278f3-970d-4a3b-8137-dc597a054133" providerId="ADAL" clId="{84F1617C-B36D-4F3D-B550-36194416E66F}" dt="2024-10-17T10:36:13.885" v="562" actId="14100"/>
        <pc:sldMkLst>
          <pc:docMk/>
          <pc:sldMk cId="77183214" sldId="577"/>
        </pc:sldMkLst>
      </pc:sldChg>
      <pc:sldChg chg="addSp delSp modSp add del">
        <pc:chgData name="Damian Gordon" userId="796278f3-970d-4a3b-8137-dc597a054133" providerId="ADAL" clId="{84F1617C-B36D-4F3D-B550-36194416E66F}" dt="2024-10-17T10:30:45.548" v="452" actId="47"/>
        <pc:sldMkLst>
          <pc:docMk/>
          <pc:sldMk cId="1013369485" sldId="577"/>
        </pc:sldMkLst>
      </pc:sldChg>
      <pc:sldChg chg="modSp add mod">
        <pc:chgData name="Damian Gordon" userId="796278f3-970d-4a3b-8137-dc597a054133" providerId="ADAL" clId="{84F1617C-B36D-4F3D-B550-36194416E66F}" dt="2024-10-17T10:36:53.249" v="599" actId="20577"/>
        <pc:sldMkLst>
          <pc:docMk/>
          <pc:sldMk cId="207925299" sldId="578"/>
        </pc:sldMkLst>
      </pc:sldChg>
      <pc:sldChg chg="modSp add mod ord">
        <pc:chgData name="Damian Gordon" userId="796278f3-970d-4a3b-8137-dc597a054133" providerId="ADAL" clId="{84F1617C-B36D-4F3D-B550-36194416E66F}" dt="2024-10-19T13:10:26.426" v="3632" actId="20577"/>
        <pc:sldMkLst>
          <pc:docMk/>
          <pc:sldMk cId="1448981388" sldId="579"/>
        </pc:sldMkLst>
      </pc:sldChg>
      <pc:sldChg chg="modSp add mod">
        <pc:chgData name="Damian Gordon" userId="796278f3-970d-4a3b-8137-dc597a054133" providerId="ADAL" clId="{84F1617C-B36D-4F3D-B550-36194416E66F}" dt="2024-10-17T11:04:29.403" v="922"/>
        <pc:sldMkLst>
          <pc:docMk/>
          <pc:sldMk cId="3651613586" sldId="580"/>
        </pc:sldMkLst>
      </pc:sldChg>
      <pc:sldChg chg="modSp add mod">
        <pc:chgData name="Damian Gordon" userId="796278f3-970d-4a3b-8137-dc597a054133" providerId="ADAL" clId="{84F1617C-B36D-4F3D-B550-36194416E66F}" dt="2024-10-17T11:04:32.896" v="923"/>
        <pc:sldMkLst>
          <pc:docMk/>
          <pc:sldMk cId="1507638793" sldId="581"/>
        </pc:sldMkLst>
      </pc:sldChg>
      <pc:sldChg chg="modSp add mod">
        <pc:chgData name="Damian Gordon" userId="796278f3-970d-4a3b-8137-dc597a054133" providerId="ADAL" clId="{84F1617C-B36D-4F3D-B550-36194416E66F}" dt="2024-10-17T11:04:36.108" v="924"/>
        <pc:sldMkLst>
          <pc:docMk/>
          <pc:sldMk cId="631498680" sldId="582"/>
        </pc:sldMkLst>
      </pc:sldChg>
      <pc:sldChg chg="modSp add mod">
        <pc:chgData name="Damian Gordon" userId="796278f3-970d-4a3b-8137-dc597a054133" providerId="ADAL" clId="{84F1617C-B36D-4F3D-B550-36194416E66F}" dt="2024-10-17T11:04:23.015" v="921"/>
        <pc:sldMkLst>
          <pc:docMk/>
          <pc:sldMk cId="2788630526" sldId="583"/>
        </pc:sldMkLst>
      </pc:sldChg>
      <pc:sldChg chg="modSp add mod">
        <pc:chgData name="Damian Gordon" userId="796278f3-970d-4a3b-8137-dc597a054133" providerId="ADAL" clId="{84F1617C-B36D-4F3D-B550-36194416E66F}" dt="2024-10-17T11:04:39.662" v="925"/>
        <pc:sldMkLst>
          <pc:docMk/>
          <pc:sldMk cId="1771176557" sldId="584"/>
        </pc:sldMkLst>
      </pc:sldChg>
      <pc:sldChg chg="modSp add mod">
        <pc:chgData name="Damian Gordon" userId="796278f3-970d-4a3b-8137-dc597a054133" providerId="ADAL" clId="{84F1617C-B36D-4F3D-B550-36194416E66F}" dt="2024-10-17T11:04:43.514" v="926"/>
        <pc:sldMkLst>
          <pc:docMk/>
          <pc:sldMk cId="3113560448" sldId="585"/>
        </pc:sldMkLst>
      </pc:sldChg>
      <pc:sldChg chg="modSp add mod">
        <pc:chgData name="Damian Gordon" userId="796278f3-970d-4a3b-8137-dc597a054133" providerId="ADAL" clId="{84F1617C-B36D-4F3D-B550-36194416E66F}" dt="2024-10-17T11:04:47.446" v="927"/>
        <pc:sldMkLst>
          <pc:docMk/>
          <pc:sldMk cId="686308981" sldId="586"/>
        </pc:sldMkLst>
      </pc:sldChg>
      <pc:sldChg chg="modSp add mod">
        <pc:chgData name="Damian Gordon" userId="796278f3-970d-4a3b-8137-dc597a054133" providerId="ADAL" clId="{84F1617C-B36D-4F3D-B550-36194416E66F}" dt="2024-10-17T11:04:50.939" v="928"/>
        <pc:sldMkLst>
          <pc:docMk/>
          <pc:sldMk cId="2208023666" sldId="587"/>
        </pc:sldMkLst>
      </pc:sldChg>
      <pc:sldChg chg="modSp add mod">
        <pc:chgData name="Damian Gordon" userId="796278f3-970d-4a3b-8137-dc597a054133" providerId="ADAL" clId="{84F1617C-B36D-4F3D-B550-36194416E66F}" dt="2024-10-17T11:04:54.573" v="929"/>
        <pc:sldMkLst>
          <pc:docMk/>
          <pc:sldMk cId="838340077" sldId="588"/>
        </pc:sldMkLst>
      </pc:sldChg>
      <pc:sldChg chg="modSp add mod">
        <pc:chgData name="Damian Gordon" userId="796278f3-970d-4a3b-8137-dc597a054133" providerId="ADAL" clId="{84F1617C-B36D-4F3D-B550-36194416E66F}" dt="2024-10-17T11:04:59.023" v="930"/>
        <pc:sldMkLst>
          <pc:docMk/>
          <pc:sldMk cId="2051551516" sldId="589"/>
        </pc:sldMkLst>
      </pc:sldChg>
      <pc:sldChg chg="modSp add mod">
        <pc:chgData name="Damian Gordon" userId="796278f3-970d-4a3b-8137-dc597a054133" providerId="ADAL" clId="{84F1617C-B36D-4F3D-B550-36194416E66F}" dt="2024-10-17T11:05:37.995" v="937" actId="27636"/>
        <pc:sldMkLst>
          <pc:docMk/>
          <pc:sldMk cId="3302004955" sldId="590"/>
        </pc:sldMkLst>
      </pc:sldChg>
      <pc:sldChg chg="modSp add mod">
        <pc:chgData name="Damian Gordon" userId="796278f3-970d-4a3b-8137-dc597a054133" providerId="ADAL" clId="{84F1617C-B36D-4F3D-B550-36194416E66F}" dt="2024-10-17T11:06:07.930" v="944" actId="113"/>
        <pc:sldMkLst>
          <pc:docMk/>
          <pc:sldMk cId="1014005578" sldId="591"/>
        </pc:sldMkLst>
      </pc:sldChg>
      <pc:sldChg chg="modSp add mod">
        <pc:chgData name="Damian Gordon" userId="796278f3-970d-4a3b-8137-dc597a054133" providerId="ADAL" clId="{84F1617C-B36D-4F3D-B550-36194416E66F}" dt="2024-10-17T11:06:36.238" v="953" actId="113"/>
        <pc:sldMkLst>
          <pc:docMk/>
          <pc:sldMk cId="1086477066" sldId="592"/>
        </pc:sldMkLst>
      </pc:sldChg>
      <pc:sldChg chg="modSp add mod">
        <pc:chgData name="Damian Gordon" userId="796278f3-970d-4a3b-8137-dc597a054133" providerId="ADAL" clId="{84F1617C-B36D-4F3D-B550-36194416E66F}" dt="2024-10-17T11:07:04.629" v="960" actId="113"/>
        <pc:sldMkLst>
          <pc:docMk/>
          <pc:sldMk cId="1005801034" sldId="593"/>
        </pc:sldMkLst>
      </pc:sldChg>
      <pc:sldChg chg="modSp add mod">
        <pc:chgData name="Damian Gordon" userId="796278f3-970d-4a3b-8137-dc597a054133" providerId="ADAL" clId="{84F1617C-B36D-4F3D-B550-36194416E66F}" dt="2024-10-17T11:07:29.402" v="971" actId="113"/>
        <pc:sldMkLst>
          <pc:docMk/>
          <pc:sldMk cId="602244202" sldId="594"/>
        </pc:sldMkLst>
      </pc:sldChg>
      <pc:sldChg chg="modSp add mod">
        <pc:chgData name="Damian Gordon" userId="796278f3-970d-4a3b-8137-dc597a054133" providerId="ADAL" clId="{84F1617C-B36D-4F3D-B550-36194416E66F}" dt="2024-10-17T11:08:47.520" v="985" actId="113"/>
        <pc:sldMkLst>
          <pc:docMk/>
          <pc:sldMk cId="2506778634" sldId="595"/>
        </pc:sldMkLst>
      </pc:sldChg>
      <pc:sldChg chg="addSp delSp modSp add mod">
        <pc:chgData name="Damian Gordon" userId="796278f3-970d-4a3b-8137-dc597a054133" providerId="ADAL" clId="{84F1617C-B36D-4F3D-B550-36194416E66F}" dt="2024-10-18T22:58:59.142" v="1259" actId="21"/>
        <pc:sldMkLst>
          <pc:docMk/>
          <pc:sldMk cId="2558681166" sldId="596"/>
        </pc:sldMkLst>
      </pc:sldChg>
      <pc:sldChg chg="addSp modSp add mod ord">
        <pc:chgData name="Damian Gordon" userId="796278f3-970d-4a3b-8137-dc597a054133" providerId="ADAL" clId="{84F1617C-B36D-4F3D-B550-36194416E66F}" dt="2024-10-19T00:05:37.772" v="2071" actId="404"/>
        <pc:sldMkLst>
          <pc:docMk/>
          <pc:sldMk cId="2060835520" sldId="597"/>
        </pc:sldMkLst>
      </pc:sldChg>
      <pc:sldChg chg="addSp delSp modSp new mod setBg">
        <pc:chgData name="Damian Gordon" userId="796278f3-970d-4a3b-8137-dc597a054133" providerId="ADAL" clId="{84F1617C-B36D-4F3D-B550-36194416E66F}" dt="2024-10-19T00:16:11.083" v="2134" actId="113"/>
        <pc:sldMkLst>
          <pc:docMk/>
          <pc:sldMk cId="2032699942" sldId="598"/>
        </pc:sldMkLst>
      </pc:sldChg>
      <pc:sldChg chg="addSp delSp modSp add mod setBg delDesignElem">
        <pc:chgData name="Damian Gordon" userId="796278f3-970d-4a3b-8137-dc597a054133" providerId="ADAL" clId="{84F1617C-B36D-4F3D-B550-36194416E66F}" dt="2024-10-19T00:15:42.474" v="2133" actId="404"/>
        <pc:sldMkLst>
          <pc:docMk/>
          <pc:sldMk cId="2830020101" sldId="599"/>
        </pc:sldMkLst>
      </pc:sldChg>
      <pc:sldChg chg="addSp delSp modSp add mod ord">
        <pc:chgData name="Damian Gordon" userId="796278f3-970d-4a3b-8137-dc597a054133" providerId="ADAL" clId="{84F1617C-B36D-4F3D-B550-36194416E66F}" dt="2024-10-19T00:00:17.678" v="1970" actId="27636"/>
        <pc:sldMkLst>
          <pc:docMk/>
          <pc:sldMk cId="3651133721" sldId="600"/>
        </pc:sldMkLst>
      </pc:sldChg>
      <pc:sldChg chg="modSp new del mod">
        <pc:chgData name="Damian Gordon" userId="796278f3-970d-4a3b-8137-dc597a054133" providerId="ADAL" clId="{84F1617C-B36D-4F3D-B550-36194416E66F}" dt="2024-10-19T15:07:55.628" v="4737" actId="47"/>
        <pc:sldMkLst>
          <pc:docMk/>
          <pc:sldMk cId="1688804606" sldId="601"/>
        </pc:sldMkLst>
      </pc:sldChg>
      <pc:sldChg chg="add ord">
        <pc:chgData name="Damian Gordon" userId="796278f3-970d-4a3b-8137-dc597a054133" providerId="ADAL" clId="{84F1617C-B36D-4F3D-B550-36194416E66F}" dt="2024-10-18T23:01:26.758" v="1318"/>
        <pc:sldMkLst>
          <pc:docMk/>
          <pc:sldMk cId="1466856899" sldId="602"/>
        </pc:sldMkLst>
      </pc:sldChg>
      <pc:sldChg chg="addSp delSp modSp new mod modMedia setBg addAnim delAnim">
        <pc:chgData name="Damian Gordon" userId="796278f3-970d-4a3b-8137-dc597a054133" providerId="ADAL" clId="{84F1617C-B36D-4F3D-B550-36194416E66F}" dt="2024-10-18T22:58:10.474" v="1255" actId="1076"/>
        <pc:sldMkLst>
          <pc:docMk/>
          <pc:sldMk cId="964808733" sldId="603"/>
        </pc:sldMkLst>
      </pc:sldChg>
      <pc:sldChg chg="addSp delSp modSp new add del mod">
        <pc:chgData name="Damian Gordon" userId="796278f3-970d-4a3b-8137-dc597a054133" providerId="ADAL" clId="{84F1617C-B36D-4F3D-B550-36194416E66F}" dt="2024-10-18T23:10:24.031" v="1436" actId="47"/>
        <pc:sldMkLst>
          <pc:docMk/>
          <pc:sldMk cId="3436326460" sldId="604"/>
        </pc:sldMkLst>
      </pc:sldChg>
      <pc:sldChg chg="modSp add del mod">
        <pc:chgData name="Damian Gordon" userId="796278f3-970d-4a3b-8137-dc597a054133" providerId="ADAL" clId="{84F1617C-B36D-4F3D-B550-36194416E66F}" dt="2024-10-18T23:10:20.938" v="1435" actId="47"/>
        <pc:sldMkLst>
          <pc:docMk/>
          <pc:sldMk cId="1112509719" sldId="605"/>
        </pc:sldMkLst>
      </pc:sldChg>
      <pc:sldChg chg="add del">
        <pc:chgData name="Damian Gordon" userId="796278f3-970d-4a3b-8137-dc597a054133" providerId="ADAL" clId="{84F1617C-B36D-4F3D-B550-36194416E66F}" dt="2024-10-18T23:07:08.086" v="1367" actId="47"/>
        <pc:sldMkLst>
          <pc:docMk/>
          <pc:sldMk cId="3873258196" sldId="606"/>
        </pc:sldMkLst>
      </pc:sldChg>
      <pc:sldChg chg="add del">
        <pc:chgData name="Damian Gordon" userId="796278f3-970d-4a3b-8137-dc597a054133" providerId="ADAL" clId="{84F1617C-B36D-4F3D-B550-36194416E66F}" dt="2024-10-18T23:07:08.086" v="1367" actId="47"/>
        <pc:sldMkLst>
          <pc:docMk/>
          <pc:sldMk cId="2673514761" sldId="607"/>
        </pc:sldMkLst>
      </pc:sldChg>
      <pc:sldChg chg="addSp delSp modSp add mod ord">
        <pc:chgData name="Damian Gordon" userId="796278f3-970d-4a3b-8137-dc597a054133" providerId="ADAL" clId="{84F1617C-B36D-4F3D-B550-36194416E66F}" dt="2024-10-18T23:05:24.466" v="1356"/>
        <pc:sldMkLst>
          <pc:docMk/>
          <pc:sldMk cId="3479636883" sldId="608"/>
        </pc:sldMkLst>
      </pc:sldChg>
      <pc:sldChg chg="add del">
        <pc:chgData name="Damian Gordon" userId="796278f3-970d-4a3b-8137-dc597a054133" providerId="ADAL" clId="{84F1617C-B36D-4F3D-B550-36194416E66F}" dt="2024-10-18T23:07:08.086" v="1367" actId="47"/>
        <pc:sldMkLst>
          <pc:docMk/>
          <pc:sldMk cId="2909466374" sldId="609"/>
        </pc:sldMkLst>
      </pc:sldChg>
      <pc:sldChg chg="add del">
        <pc:chgData name="Damian Gordon" userId="796278f3-970d-4a3b-8137-dc597a054133" providerId="ADAL" clId="{84F1617C-B36D-4F3D-B550-36194416E66F}" dt="2024-10-18T23:07:08.086" v="1367" actId="47"/>
        <pc:sldMkLst>
          <pc:docMk/>
          <pc:sldMk cId="512849501" sldId="610"/>
        </pc:sldMkLst>
      </pc:sldChg>
      <pc:sldChg chg="addSp delSp modSp add mod">
        <pc:chgData name="Damian Gordon" userId="796278f3-970d-4a3b-8137-dc597a054133" providerId="ADAL" clId="{84F1617C-B36D-4F3D-B550-36194416E66F}" dt="2024-10-19T13:07:42.421" v="3576" actId="478"/>
        <pc:sldMkLst>
          <pc:docMk/>
          <pc:sldMk cId="2379643666" sldId="611"/>
        </pc:sldMkLst>
      </pc:sldChg>
      <pc:sldChg chg="add ord">
        <pc:chgData name="Damian Gordon" userId="796278f3-970d-4a3b-8137-dc597a054133" providerId="ADAL" clId="{84F1617C-B36D-4F3D-B550-36194416E66F}" dt="2024-10-18T23:04:19.133" v="1352"/>
        <pc:sldMkLst>
          <pc:docMk/>
          <pc:sldMk cId="525618946" sldId="612"/>
        </pc:sldMkLst>
      </pc:sldChg>
      <pc:sldChg chg="addSp delSp modSp add mod">
        <pc:chgData name="Damian Gordon" userId="796278f3-970d-4a3b-8137-dc597a054133" providerId="ADAL" clId="{84F1617C-B36D-4F3D-B550-36194416E66F}" dt="2024-10-18T23:08:18.018" v="1376" actId="20577"/>
        <pc:sldMkLst>
          <pc:docMk/>
          <pc:sldMk cId="3550473597" sldId="613"/>
        </pc:sldMkLst>
      </pc:sldChg>
      <pc:sldChg chg="addSp delSp modSp add mod">
        <pc:chgData name="Damian Gordon" userId="796278f3-970d-4a3b-8137-dc597a054133" providerId="ADAL" clId="{84F1617C-B36D-4F3D-B550-36194416E66F}" dt="2024-10-18T23:08:14.147" v="1375"/>
        <pc:sldMkLst>
          <pc:docMk/>
          <pc:sldMk cId="296221565" sldId="614"/>
        </pc:sldMkLst>
      </pc:sldChg>
      <pc:sldChg chg="addSp delSp modSp add mod">
        <pc:chgData name="Damian Gordon" userId="796278f3-970d-4a3b-8137-dc597a054133" providerId="ADAL" clId="{84F1617C-B36D-4F3D-B550-36194416E66F}" dt="2024-10-18T23:09:23.904" v="1406"/>
        <pc:sldMkLst>
          <pc:docMk/>
          <pc:sldMk cId="2454462450" sldId="615"/>
        </pc:sldMkLst>
      </pc:sldChg>
      <pc:sldChg chg="addSp delSp modSp add mod">
        <pc:chgData name="Damian Gordon" userId="796278f3-970d-4a3b-8137-dc597a054133" providerId="ADAL" clId="{84F1617C-B36D-4F3D-B550-36194416E66F}" dt="2024-10-18T23:10:16.225" v="1434"/>
        <pc:sldMkLst>
          <pc:docMk/>
          <pc:sldMk cId="10177195" sldId="616"/>
        </pc:sldMkLst>
      </pc:sldChg>
      <pc:sldChg chg="new del">
        <pc:chgData name="Damian Gordon" userId="796278f3-970d-4a3b-8137-dc597a054133" providerId="ADAL" clId="{84F1617C-B36D-4F3D-B550-36194416E66F}" dt="2024-10-18T23:11:00.394" v="1439" actId="47"/>
        <pc:sldMkLst>
          <pc:docMk/>
          <pc:sldMk cId="3563765216" sldId="617"/>
        </pc:sldMkLst>
      </pc:sldChg>
      <pc:sldChg chg="addSp delSp modSp new mod ord modMedia setBg addAnim delAnim">
        <pc:chgData name="Damian Gordon" userId="796278f3-970d-4a3b-8137-dc597a054133" providerId="ADAL" clId="{84F1617C-B36D-4F3D-B550-36194416E66F}" dt="2024-10-18T23:13:51.154" v="1463"/>
        <pc:sldMkLst>
          <pc:docMk/>
          <pc:sldMk cId="1398808854" sldId="618"/>
        </pc:sldMkLst>
      </pc:sldChg>
      <pc:sldChg chg="addSp delSp modSp new mod setBg addAnim">
        <pc:chgData name="Damian Gordon" userId="796278f3-970d-4a3b-8137-dc597a054133" providerId="ADAL" clId="{84F1617C-B36D-4F3D-B550-36194416E66F}" dt="2024-10-19T00:14:41.434" v="2128" actId="403"/>
        <pc:sldMkLst>
          <pc:docMk/>
          <pc:sldMk cId="1847146402" sldId="619"/>
        </pc:sldMkLst>
      </pc:sldChg>
      <pc:sldChg chg="addSp delSp modSp add mod ord setBg">
        <pc:chgData name="Damian Gordon" userId="796278f3-970d-4a3b-8137-dc597a054133" providerId="ADAL" clId="{84F1617C-B36D-4F3D-B550-36194416E66F}" dt="2024-10-19T14:55:18.572" v="4590" actId="20577"/>
        <pc:sldMkLst>
          <pc:docMk/>
          <pc:sldMk cId="1555778426" sldId="620"/>
        </pc:sldMkLst>
      </pc:sldChg>
      <pc:sldChg chg="addSp delSp modSp add mod setBg">
        <pc:chgData name="Damian Gordon" userId="796278f3-970d-4a3b-8137-dc597a054133" providerId="ADAL" clId="{84F1617C-B36D-4F3D-B550-36194416E66F}" dt="2024-10-19T14:55:33.107" v="4625" actId="20577"/>
        <pc:sldMkLst>
          <pc:docMk/>
          <pc:sldMk cId="1798420885" sldId="621"/>
        </pc:sldMkLst>
      </pc:sldChg>
      <pc:sldChg chg="addSp modSp new mod ord setBg">
        <pc:chgData name="Damian Gordon" userId="796278f3-970d-4a3b-8137-dc597a054133" providerId="ADAL" clId="{84F1617C-B36D-4F3D-B550-36194416E66F}" dt="2024-10-18T23:51:48.925" v="1940" actId="20577"/>
        <pc:sldMkLst>
          <pc:docMk/>
          <pc:sldMk cId="2172184244" sldId="622"/>
        </pc:sldMkLst>
      </pc:sldChg>
      <pc:sldChg chg="add">
        <pc:chgData name="Damian Gordon" userId="796278f3-970d-4a3b-8137-dc597a054133" providerId="ADAL" clId="{84F1617C-B36D-4F3D-B550-36194416E66F}" dt="2024-10-19T12:07:11.523" v="2135"/>
        <pc:sldMkLst>
          <pc:docMk/>
          <pc:sldMk cId="4005533376" sldId="623"/>
        </pc:sldMkLst>
      </pc:sldChg>
      <pc:sldChg chg="addSp delSp modSp add mod ord">
        <pc:chgData name="Damian Gordon" userId="796278f3-970d-4a3b-8137-dc597a054133" providerId="ADAL" clId="{84F1617C-B36D-4F3D-B550-36194416E66F}" dt="2024-10-19T14:52:42.224" v="4311" actId="115"/>
        <pc:sldMkLst>
          <pc:docMk/>
          <pc:sldMk cId="1136363882" sldId="624"/>
        </pc:sldMkLst>
      </pc:sldChg>
      <pc:sldChg chg="addSp delSp modSp add mod">
        <pc:chgData name="Damian Gordon" userId="796278f3-970d-4a3b-8137-dc597a054133" providerId="ADAL" clId="{84F1617C-B36D-4F3D-B550-36194416E66F}" dt="2024-10-19T13:11:22.041" v="3633" actId="1076"/>
        <pc:sldMkLst>
          <pc:docMk/>
          <pc:sldMk cId="2092574790" sldId="625"/>
        </pc:sldMkLst>
      </pc:sldChg>
      <pc:sldChg chg="modSp add mod ord">
        <pc:chgData name="Damian Gordon" userId="796278f3-970d-4a3b-8137-dc597a054133" providerId="ADAL" clId="{84F1617C-B36D-4F3D-B550-36194416E66F}" dt="2024-10-19T12:51:23.683" v="2915" actId="20577"/>
        <pc:sldMkLst>
          <pc:docMk/>
          <pc:sldMk cId="3610060152" sldId="626"/>
        </pc:sldMkLst>
      </pc:sldChg>
      <pc:sldChg chg="add">
        <pc:chgData name="Damian Gordon" userId="796278f3-970d-4a3b-8137-dc597a054133" providerId="ADAL" clId="{84F1617C-B36D-4F3D-B550-36194416E66F}" dt="2024-10-19T12:51:46.179" v="2916"/>
        <pc:sldMkLst>
          <pc:docMk/>
          <pc:sldMk cId="2213776326" sldId="627"/>
        </pc:sldMkLst>
      </pc:sldChg>
      <pc:sldChg chg="modSp add mod ord">
        <pc:chgData name="Damian Gordon" userId="796278f3-970d-4a3b-8137-dc597a054133" providerId="ADAL" clId="{84F1617C-B36D-4F3D-B550-36194416E66F}" dt="2024-10-19T13:04:38.874" v="3416" actId="27636"/>
        <pc:sldMkLst>
          <pc:docMk/>
          <pc:sldMk cId="2235542526" sldId="628"/>
        </pc:sldMkLst>
      </pc:sldChg>
      <pc:sldChg chg="modSp add mod ord">
        <pc:chgData name="Damian Gordon" userId="796278f3-970d-4a3b-8137-dc597a054133" providerId="ADAL" clId="{84F1617C-B36D-4F3D-B550-36194416E66F}" dt="2024-10-19T13:05:35.776" v="3422" actId="20577"/>
        <pc:sldMkLst>
          <pc:docMk/>
          <pc:sldMk cId="2447249763" sldId="629"/>
        </pc:sldMkLst>
      </pc:sldChg>
      <pc:sldChg chg="modSp add mod">
        <pc:chgData name="Damian Gordon" userId="796278f3-970d-4a3b-8137-dc597a054133" providerId="ADAL" clId="{84F1617C-B36D-4F3D-B550-36194416E66F}" dt="2024-10-19T13:05:49.818" v="3424"/>
        <pc:sldMkLst>
          <pc:docMk/>
          <pc:sldMk cId="2276236680" sldId="630"/>
        </pc:sldMkLst>
      </pc:sldChg>
      <pc:sldChg chg="modSp add mod ord">
        <pc:chgData name="Damian Gordon" userId="796278f3-970d-4a3b-8137-dc597a054133" providerId="ADAL" clId="{84F1617C-B36D-4F3D-B550-36194416E66F}" dt="2024-10-19T13:09:45.004" v="3602" actId="27636"/>
        <pc:sldMkLst>
          <pc:docMk/>
          <pc:sldMk cId="199292488" sldId="631"/>
        </pc:sldMkLst>
      </pc:sldChg>
      <pc:sldChg chg="addSp delSp modSp add mod">
        <pc:chgData name="Damian Gordon" userId="796278f3-970d-4a3b-8137-dc597a054133" providerId="ADAL" clId="{84F1617C-B36D-4F3D-B550-36194416E66F}" dt="2024-10-19T13:23:36.806" v="3764" actId="1035"/>
        <pc:sldMkLst>
          <pc:docMk/>
          <pc:sldMk cId="3223314941" sldId="632"/>
        </pc:sldMkLst>
      </pc:sldChg>
      <pc:sldChg chg="addSp delSp modSp add mod">
        <pc:chgData name="Damian Gordon" userId="796278f3-970d-4a3b-8137-dc597a054133" providerId="ADAL" clId="{84F1617C-B36D-4F3D-B550-36194416E66F}" dt="2024-10-19T13:38:17.293" v="3967" actId="478"/>
        <pc:sldMkLst>
          <pc:docMk/>
          <pc:sldMk cId="230874202" sldId="633"/>
        </pc:sldMkLst>
      </pc:sldChg>
      <pc:sldChg chg="add">
        <pc:chgData name="Damian Gordon" userId="796278f3-970d-4a3b-8137-dc597a054133" providerId="ADAL" clId="{84F1617C-B36D-4F3D-B550-36194416E66F}" dt="2024-10-19T13:35:07.744" v="3863"/>
        <pc:sldMkLst>
          <pc:docMk/>
          <pc:sldMk cId="1545177730" sldId="634"/>
        </pc:sldMkLst>
      </pc:sldChg>
      <pc:sldChg chg="delSp add mod">
        <pc:chgData name="Damian Gordon" userId="796278f3-970d-4a3b-8137-dc597a054133" providerId="ADAL" clId="{84F1617C-B36D-4F3D-B550-36194416E66F}" dt="2024-10-19T14:00:16.852" v="3970" actId="478"/>
        <pc:sldMkLst>
          <pc:docMk/>
          <pc:sldMk cId="446257756" sldId="635"/>
        </pc:sldMkLst>
      </pc:sldChg>
      <pc:sldChg chg="add">
        <pc:chgData name="Damian Gordon" userId="796278f3-970d-4a3b-8137-dc597a054133" providerId="ADAL" clId="{84F1617C-B36D-4F3D-B550-36194416E66F}" dt="2024-10-19T14:29:06.906" v="4102"/>
        <pc:sldMkLst>
          <pc:docMk/>
          <pc:sldMk cId="4189862130" sldId="636"/>
        </pc:sldMkLst>
      </pc:sldChg>
      <pc:sldChg chg="addSp delSp modSp new mod">
        <pc:chgData name="Damian Gordon" userId="796278f3-970d-4a3b-8137-dc597a054133" providerId="ADAL" clId="{84F1617C-B36D-4F3D-B550-36194416E66F}" dt="2024-10-19T15:07:15.223" v="4713" actId="403"/>
        <pc:sldMkLst>
          <pc:docMk/>
          <pc:sldMk cId="3537209873" sldId="637"/>
        </pc:sldMkLst>
      </pc:sldChg>
      <pc:sldChg chg="delSp add del mod">
        <pc:chgData name="Damian Gordon" userId="796278f3-970d-4a3b-8137-dc597a054133" providerId="ADAL" clId="{84F1617C-B36D-4F3D-B550-36194416E66F}" dt="2024-10-19T15:01:25.604" v="4676" actId="47"/>
        <pc:sldMkLst>
          <pc:docMk/>
          <pc:sldMk cId="1185315579" sldId="638"/>
        </pc:sldMkLst>
      </pc:sldChg>
      <pc:sldChg chg="modSp add mod">
        <pc:chgData name="Damian Gordon" userId="796278f3-970d-4a3b-8137-dc597a054133" providerId="ADAL" clId="{84F1617C-B36D-4F3D-B550-36194416E66F}" dt="2024-10-19T15:15:40.756" v="4915" actId="27636"/>
        <pc:sldMkLst>
          <pc:docMk/>
          <pc:sldMk cId="4031339277" sldId="638"/>
        </pc:sldMkLst>
      </pc:sldChg>
      <pc:sldChg chg="addSp delSp modSp add mod">
        <pc:chgData name="Damian Gordon" userId="796278f3-970d-4a3b-8137-dc597a054133" providerId="ADAL" clId="{84F1617C-B36D-4F3D-B550-36194416E66F}" dt="2024-10-19T16:18:40.112" v="4977" actId="14100"/>
        <pc:sldMkLst>
          <pc:docMk/>
          <pc:sldMk cId="2242840994" sldId="639"/>
        </pc:sldMkLst>
      </pc:sldChg>
    </pc:docChg>
  </pc:docChgLst>
  <pc:docChgLst>
    <pc:chgData name="Damian Gordon" userId="796278f3-970d-4a3b-8137-dc597a054133" providerId="ADAL" clId="{7FEC25F7-A39A-4170-82F0-81AE16918F0E}"/>
    <pc:docChg chg="undo custSel addSld delSld modSld sldOrd">
      <pc:chgData name="Damian Gordon" userId="796278f3-970d-4a3b-8137-dc597a054133" providerId="ADAL" clId="{7FEC25F7-A39A-4170-82F0-81AE16918F0E}" dt="2024-08-02T14:32:25.595" v="6631" actId="27636"/>
      <pc:docMkLst>
        <pc:docMk/>
      </pc:docMkLst>
      <pc:sldChg chg="modSp mod">
        <pc:chgData name="Damian Gordon" userId="796278f3-970d-4a3b-8137-dc597a054133" providerId="ADAL" clId="{7FEC25F7-A39A-4170-82F0-81AE16918F0E}" dt="2024-07-09T13:28:19.327" v="5465"/>
        <pc:sldMkLst>
          <pc:docMk/>
          <pc:sldMk cId="3735875418" sldId="430"/>
        </pc:sldMkLst>
      </pc:sldChg>
      <pc:sldChg chg="del ord">
        <pc:chgData name="Damian Gordon" userId="796278f3-970d-4a3b-8137-dc597a054133" providerId="ADAL" clId="{7FEC25F7-A39A-4170-82F0-81AE16918F0E}" dt="2024-07-09T12:30:04.955" v="5083" actId="47"/>
        <pc:sldMkLst>
          <pc:docMk/>
          <pc:sldMk cId="1223211032" sldId="460"/>
        </pc:sldMkLst>
      </pc:sldChg>
      <pc:sldChg chg="modSp mod">
        <pc:chgData name="Damian Gordon" userId="796278f3-970d-4a3b-8137-dc597a054133" providerId="ADAL" clId="{7FEC25F7-A39A-4170-82F0-81AE16918F0E}" dt="2024-08-02T14:23:36.567" v="6542" actId="404"/>
        <pc:sldMkLst>
          <pc:docMk/>
          <pc:sldMk cId="3805323869" sldId="461"/>
        </pc:sldMkLst>
      </pc:sldChg>
      <pc:sldChg chg="modSp mod">
        <pc:chgData name="Damian Gordon" userId="796278f3-970d-4a3b-8137-dc597a054133" providerId="ADAL" clId="{7FEC25F7-A39A-4170-82F0-81AE16918F0E}" dt="2024-07-09T13:29:12.180" v="5518" actId="20577"/>
        <pc:sldMkLst>
          <pc:docMk/>
          <pc:sldMk cId="4095918154" sldId="474"/>
        </pc:sldMkLst>
      </pc:sldChg>
      <pc:sldChg chg="modSp mod ord">
        <pc:chgData name="Damian Gordon" userId="796278f3-970d-4a3b-8137-dc597a054133" providerId="ADAL" clId="{7FEC25F7-A39A-4170-82F0-81AE16918F0E}" dt="2024-07-06T14:15:10.250" v="2423"/>
        <pc:sldMkLst>
          <pc:docMk/>
          <pc:sldMk cId="4201349747" sldId="488"/>
        </pc:sldMkLst>
      </pc:sldChg>
      <pc:sldChg chg="addSp delSp modSp mod">
        <pc:chgData name="Damian Gordon" userId="796278f3-970d-4a3b-8137-dc597a054133" providerId="ADAL" clId="{7FEC25F7-A39A-4170-82F0-81AE16918F0E}" dt="2024-07-05T13:34:12.565" v="276" actId="478"/>
        <pc:sldMkLst>
          <pc:docMk/>
          <pc:sldMk cId="4253531965" sldId="489"/>
        </pc:sldMkLst>
      </pc:sldChg>
      <pc:sldChg chg="modSp mod">
        <pc:chgData name="Damian Gordon" userId="796278f3-970d-4a3b-8137-dc597a054133" providerId="ADAL" clId="{7FEC25F7-A39A-4170-82F0-81AE16918F0E}" dt="2024-07-09T12:30:27.313" v="5125" actId="20577"/>
        <pc:sldMkLst>
          <pc:docMk/>
          <pc:sldMk cId="1380855924" sldId="490"/>
        </pc:sldMkLst>
      </pc:sldChg>
      <pc:sldChg chg="modSp mod">
        <pc:chgData name="Damian Gordon" userId="796278f3-970d-4a3b-8137-dc597a054133" providerId="ADAL" clId="{7FEC25F7-A39A-4170-82F0-81AE16918F0E}" dt="2024-07-08T12:54:47.955" v="3352" actId="20577"/>
        <pc:sldMkLst>
          <pc:docMk/>
          <pc:sldMk cId="2042089025" sldId="493"/>
        </pc:sldMkLst>
      </pc:sldChg>
      <pc:sldChg chg="modSp mod">
        <pc:chgData name="Damian Gordon" userId="796278f3-970d-4a3b-8137-dc597a054133" providerId="ADAL" clId="{7FEC25F7-A39A-4170-82F0-81AE16918F0E}" dt="2024-07-09T13:29:25.748" v="5519" actId="113"/>
        <pc:sldMkLst>
          <pc:docMk/>
          <pc:sldMk cId="916282007" sldId="496"/>
        </pc:sldMkLst>
      </pc:sldChg>
      <pc:sldChg chg="modSp mod">
        <pc:chgData name="Damian Gordon" userId="796278f3-970d-4a3b-8137-dc597a054133" providerId="ADAL" clId="{7FEC25F7-A39A-4170-82F0-81AE16918F0E}" dt="2024-07-09T13:28:08.571" v="5464" actId="20577"/>
        <pc:sldMkLst>
          <pc:docMk/>
          <pc:sldMk cId="1870675293" sldId="505"/>
        </pc:sldMkLst>
      </pc:sldChg>
      <pc:sldChg chg="addSp modSp add mod">
        <pc:chgData name="Damian Gordon" userId="796278f3-970d-4a3b-8137-dc597a054133" providerId="ADAL" clId="{7FEC25F7-A39A-4170-82F0-81AE16918F0E}" dt="2024-07-05T11:53:29.262" v="73" actId="1076"/>
        <pc:sldMkLst>
          <pc:docMk/>
          <pc:sldMk cId="1721466139" sldId="508"/>
        </pc:sldMkLst>
      </pc:sldChg>
      <pc:sldChg chg="addSp delSp modSp add mod ord">
        <pc:chgData name="Damian Gordon" userId="796278f3-970d-4a3b-8137-dc597a054133" providerId="ADAL" clId="{7FEC25F7-A39A-4170-82F0-81AE16918F0E}" dt="2024-07-06T14:16:00.176" v="2425"/>
        <pc:sldMkLst>
          <pc:docMk/>
          <pc:sldMk cId="2822760810" sldId="509"/>
        </pc:sldMkLst>
      </pc:sldChg>
      <pc:sldChg chg="addSp delSp modSp add mod">
        <pc:chgData name="Damian Gordon" userId="796278f3-970d-4a3b-8137-dc597a054133" providerId="ADAL" clId="{7FEC25F7-A39A-4170-82F0-81AE16918F0E}" dt="2024-07-05T14:53:28.828" v="976" actId="20577"/>
        <pc:sldMkLst>
          <pc:docMk/>
          <pc:sldMk cId="4265199667" sldId="510"/>
        </pc:sldMkLst>
      </pc:sldChg>
      <pc:sldChg chg="addSp delSp modSp add mod ord">
        <pc:chgData name="Damian Gordon" userId="796278f3-970d-4a3b-8137-dc597a054133" providerId="ADAL" clId="{7FEC25F7-A39A-4170-82F0-81AE16918F0E}" dt="2024-07-09T13:50:45.291" v="5992" actId="20577"/>
        <pc:sldMkLst>
          <pc:docMk/>
          <pc:sldMk cId="2228028331" sldId="511"/>
        </pc:sldMkLst>
      </pc:sldChg>
      <pc:sldChg chg="addSp delSp modSp add mod ord">
        <pc:chgData name="Damian Gordon" userId="796278f3-970d-4a3b-8137-dc597a054133" providerId="ADAL" clId="{7FEC25F7-A39A-4170-82F0-81AE16918F0E}" dt="2024-07-06T14:16:09.908" v="2427"/>
        <pc:sldMkLst>
          <pc:docMk/>
          <pc:sldMk cId="432110398" sldId="512"/>
        </pc:sldMkLst>
      </pc:sldChg>
      <pc:sldChg chg="addSp delSp modSp add mod setBg">
        <pc:chgData name="Damian Gordon" userId="796278f3-970d-4a3b-8137-dc597a054133" providerId="ADAL" clId="{7FEC25F7-A39A-4170-82F0-81AE16918F0E}" dt="2024-07-09T12:24:09.198" v="4705" actId="26606"/>
        <pc:sldMkLst>
          <pc:docMk/>
          <pc:sldMk cId="1333166156" sldId="513"/>
        </pc:sldMkLst>
      </pc:sldChg>
      <pc:sldChg chg="modSp add mod ord">
        <pc:chgData name="Damian Gordon" userId="796278f3-970d-4a3b-8137-dc597a054133" providerId="ADAL" clId="{7FEC25F7-A39A-4170-82F0-81AE16918F0E}" dt="2024-07-06T14:16:09.908" v="2427"/>
        <pc:sldMkLst>
          <pc:docMk/>
          <pc:sldMk cId="2619792849" sldId="514"/>
        </pc:sldMkLst>
      </pc:sldChg>
      <pc:sldChg chg="modSp add mod ord">
        <pc:chgData name="Damian Gordon" userId="796278f3-970d-4a3b-8137-dc597a054133" providerId="ADAL" clId="{7FEC25F7-A39A-4170-82F0-81AE16918F0E}" dt="2024-07-06T14:16:09.908" v="2427"/>
        <pc:sldMkLst>
          <pc:docMk/>
          <pc:sldMk cId="2361069070" sldId="515"/>
        </pc:sldMkLst>
      </pc:sldChg>
      <pc:sldChg chg="modSp add mod ord">
        <pc:chgData name="Damian Gordon" userId="796278f3-970d-4a3b-8137-dc597a054133" providerId="ADAL" clId="{7FEC25F7-A39A-4170-82F0-81AE16918F0E}" dt="2024-07-06T14:17:46.113" v="2428" actId="20577"/>
        <pc:sldMkLst>
          <pc:docMk/>
          <pc:sldMk cId="3330554156" sldId="516"/>
        </pc:sldMkLst>
      </pc:sldChg>
      <pc:sldChg chg="modSp add mod ord">
        <pc:chgData name="Damian Gordon" userId="796278f3-970d-4a3b-8137-dc597a054133" providerId="ADAL" clId="{7FEC25F7-A39A-4170-82F0-81AE16918F0E}" dt="2024-07-06T14:14:06.748" v="2417" actId="20577"/>
        <pc:sldMkLst>
          <pc:docMk/>
          <pc:sldMk cId="2356892724" sldId="517"/>
        </pc:sldMkLst>
      </pc:sldChg>
      <pc:sldChg chg="add del">
        <pc:chgData name="Damian Gordon" userId="796278f3-970d-4a3b-8137-dc597a054133" providerId="ADAL" clId="{7FEC25F7-A39A-4170-82F0-81AE16918F0E}" dt="2024-07-06T18:05:26.646" v="2435" actId="47"/>
        <pc:sldMkLst>
          <pc:docMk/>
          <pc:sldMk cId="2986980347" sldId="518"/>
        </pc:sldMkLst>
      </pc:sldChg>
      <pc:sldChg chg="modSp add mod ord">
        <pc:chgData name="Damian Gordon" userId="796278f3-970d-4a3b-8137-dc597a054133" providerId="ADAL" clId="{7FEC25F7-A39A-4170-82F0-81AE16918F0E}" dt="2024-07-09T11:48:06.592" v="3360" actId="20577"/>
        <pc:sldMkLst>
          <pc:docMk/>
          <pc:sldMk cId="3900040505" sldId="519"/>
        </pc:sldMkLst>
      </pc:sldChg>
      <pc:sldChg chg="addSp delSp modSp add mod ord">
        <pc:chgData name="Damian Gordon" userId="796278f3-970d-4a3b-8137-dc597a054133" providerId="ADAL" clId="{7FEC25F7-A39A-4170-82F0-81AE16918F0E}" dt="2024-08-02T14:28:58.969" v="6629" actId="20577"/>
        <pc:sldMkLst>
          <pc:docMk/>
          <pc:sldMk cId="1392760388" sldId="520"/>
        </pc:sldMkLst>
      </pc:sldChg>
      <pc:sldChg chg="addSp delSp modSp add mod ord">
        <pc:chgData name="Damian Gordon" userId="796278f3-970d-4a3b-8137-dc597a054133" providerId="ADAL" clId="{7FEC25F7-A39A-4170-82F0-81AE16918F0E}" dt="2024-07-06T18:28:39.723" v="3318"/>
        <pc:sldMkLst>
          <pc:docMk/>
          <pc:sldMk cId="90912281" sldId="521"/>
        </pc:sldMkLst>
      </pc:sldChg>
      <pc:sldChg chg="addSp delSp modSp add mod">
        <pc:chgData name="Damian Gordon" userId="796278f3-970d-4a3b-8137-dc597a054133" providerId="ADAL" clId="{7FEC25F7-A39A-4170-82F0-81AE16918F0E}" dt="2024-07-09T12:08:35.460" v="3887" actId="27636"/>
        <pc:sldMkLst>
          <pc:docMk/>
          <pc:sldMk cId="3759057335" sldId="522"/>
        </pc:sldMkLst>
      </pc:sldChg>
      <pc:sldChg chg="addSp delSp modSp add mod">
        <pc:chgData name="Damian Gordon" userId="796278f3-970d-4a3b-8137-dc597a054133" providerId="ADAL" clId="{7FEC25F7-A39A-4170-82F0-81AE16918F0E}" dt="2024-07-09T12:08:58.753" v="3890" actId="27636"/>
        <pc:sldMkLst>
          <pc:docMk/>
          <pc:sldMk cId="1480789399" sldId="523"/>
        </pc:sldMkLst>
      </pc:sldChg>
      <pc:sldChg chg="modSp add mod">
        <pc:chgData name="Damian Gordon" userId="796278f3-970d-4a3b-8137-dc597a054133" providerId="ADAL" clId="{7FEC25F7-A39A-4170-82F0-81AE16918F0E}" dt="2024-07-09T12:28:53.861" v="5082" actId="20577"/>
        <pc:sldMkLst>
          <pc:docMk/>
          <pc:sldMk cId="3150756904" sldId="524"/>
        </pc:sldMkLst>
      </pc:sldChg>
      <pc:sldChg chg="modSp add mod">
        <pc:chgData name="Damian Gordon" userId="796278f3-970d-4a3b-8137-dc597a054133" providerId="ADAL" clId="{7FEC25F7-A39A-4170-82F0-81AE16918F0E}" dt="2024-07-09T12:16:48.333" v="4584" actId="27636"/>
        <pc:sldMkLst>
          <pc:docMk/>
          <pc:sldMk cId="168884867" sldId="525"/>
        </pc:sldMkLst>
      </pc:sldChg>
      <pc:sldChg chg="addSp delSp modSp add mod setBg">
        <pc:chgData name="Damian Gordon" userId="796278f3-970d-4a3b-8137-dc597a054133" providerId="ADAL" clId="{7FEC25F7-A39A-4170-82F0-81AE16918F0E}" dt="2024-07-09T12:17:43.964" v="4589" actId="26606"/>
        <pc:sldMkLst>
          <pc:docMk/>
          <pc:sldMk cId="2598802286" sldId="526"/>
        </pc:sldMkLst>
      </pc:sldChg>
      <pc:sldChg chg="add del">
        <pc:chgData name="Damian Gordon" userId="796278f3-970d-4a3b-8137-dc597a054133" providerId="ADAL" clId="{7FEC25F7-A39A-4170-82F0-81AE16918F0E}" dt="2024-07-09T13:27:26.722" v="5443" actId="47"/>
        <pc:sldMkLst>
          <pc:docMk/>
          <pc:sldMk cId="3094175110" sldId="527"/>
        </pc:sldMkLst>
      </pc:sldChg>
      <pc:sldChg chg="delSp add ord">
        <pc:chgData name="Damian Gordon" userId="796278f3-970d-4a3b-8137-dc597a054133" providerId="ADAL" clId="{7FEC25F7-A39A-4170-82F0-81AE16918F0E}" dt="2024-07-09T12:23:58.792" v="4700"/>
        <pc:sldMkLst>
          <pc:docMk/>
          <pc:sldMk cId="2508920386" sldId="528"/>
        </pc:sldMkLst>
      </pc:sldChg>
      <pc:sldChg chg="add">
        <pc:chgData name="Damian Gordon" userId="796278f3-970d-4a3b-8137-dc597a054133" providerId="ADAL" clId="{7FEC25F7-A39A-4170-82F0-81AE16918F0E}" dt="2024-07-09T13:18:02.232" v="5126"/>
        <pc:sldMkLst>
          <pc:docMk/>
          <pc:sldMk cId="2648661551" sldId="529"/>
        </pc:sldMkLst>
      </pc:sldChg>
      <pc:sldChg chg="addSp delSp modSp add mod ord">
        <pc:chgData name="Damian Gordon" userId="796278f3-970d-4a3b-8137-dc597a054133" providerId="ADAL" clId="{7FEC25F7-A39A-4170-82F0-81AE16918F0E}" dt="2024-07-09T14:09:17.775" v="6249"/>
        <pc:sldMkLst>
          <pc:docMk/>
          <pc:sldMk cId="1997344540" sldId="530"/>
        </pc:sldMkLst>
      </pc:sldChg>
      <pc:sldChg chg="add del">
        <pc:chgData name="Damian Gordon" userId="796278f3-970d-4a3b-8137-dc597a054133" providerId="ADAL" clId="{7FEC25F7-A39A-4170-82F0-81AE16918F0E}" dt="2024-07-09T14:01:44.014" v="6091" actId="47"/>
        <pc:sldMkLst>
          <pc:docMk/>
          <pc:sldMk cId="3320530740" sldId="531"/>
        </pc:sldMkLst>
      </pc:sldChg>
      <pc:sldChg chg="modSp add mod ord">
        <pc:chgData name="Damian Gordon" userId="796278f3-970d-4a3b-8137-dc597a054133" providerId="ADAL" clId="{7FEC25F7-A39A-4170-82F0-81AE16918F0E}" dt="2024-07-09T14:07:01.268" v="6185" actId="20577"/>
        <pc:sldMkLst>
          <pc:docMk/>
          <pc:sldMk cId="14068166" sldId="532"/>
        </pc:sldMkLst>
      </pc:sldChg>
      <pc:sldChg chg="delSp add mod ord">
        <pc:chgData name="Damian Gordon" userId="796278f3-970d-4a3b-8137-dc597a054133" providerId="ADAL" clId="{7FEC25F7-A39A-4170-82F0-81AE16918F0E}" dt="2024-07-09T14:07:21.316" v="6189"/>
        <pc:sldMkLst>
          <pc:docMk/>
          <pc:sldMk cId="1092859899" sldId="533"/>
        </pc:sldMkLst>
      </pc:sldChg>
      <pc:sldChg chg="addSp modSp add mod">
        <pc:chgData name="Damian Gordon" userId="796278f3-970d-4a3b-8137-dc597a054133" providerId="ADAL" clId="{7FEC25F7-A39A-4170-82F0-81AE16918F0E}" dt="2024-08-02T14:27:58.284" v="6600" actId="1076"/>
        <pc:sldMkLst>
          <pc:docMk/>
          <pc:sldMk cId="2813614338" sldId="534"/>
        </pc:sldMkLst>
      </pc:sldChg>
      <pc:sldChg chg="modSp add mod ord">
        <pc:chgData name="Damian Gordon" userId="796278f3-970d-4a3b-8137-dc597a054133" providerId="ADAL" clId="{7FEC25F7-A39A-4170-82F0-81AE16918F0E}" dt="2024-07-09T14:11:25.664" v="6541" actId="20577"/>
        <pc:sldMkLst>
          <pc:docMk/>
          <pc:sldMk cId="1876897265" sldId="535"/>
        </pc:sldMkLst>
      </pc:sldChg>
      <pc:sldChg chg="add del">
        <pc:chgData name="Damian Gordon" userId="796278f3-970d-4a3b-8137-dc597a054133" providerId="ADAL" clId="{7FEC25F7-A39A-4170-82F0-81AE16918F0E}" dt="2024-07-09T14:08:33.903" v="6192"/>
        <pc:sldMkLst>
          <pc:docMk/>
          <pc:sldMk cId="4133125882" sldId="535"/>
        </pc:sldMkLst>
      </pc:sldChg>
      <pc:sldChg chg="modSp mod">
        <pc:chgData name="Damian Gordon" userId="796278f3-970d-4a3b-8137-dc597a054133" providerId="ADAL" clId="{7FEC25F7-A39A-4170-82F0-81AE16918F0E}" dt="2024-08-02T14:32:25.595" v="6631" actId="27636"/>
        <pc:sldMkLst>
          <pc:docMk/>
          <pc:sldMk cId="2418298055" sldId="538"/>
        </pc:sldMkLst>
      </pc:sldChg>
      <pc:sldChg chg="addSp modSp add mod">
        <pc:chgData name="Damian Gordon" userId="796278f3-970d-4a3b-8137-dc597a054133" providerId="ADAL" clId="{7FEC25F7-A39A-4170-82F0-81AE16918F0E}" dt="2024-08-02T14:28:10.849" v="6620" actId="20577"/>
        <pc:sldMkLst>
          <pc:docMk/>
          <pc:sldMk cId="572223339" sldId="541"/>
        </pc:sldMkLst>
      </pc:sldChg>
    </pc:docChg>
  </pc:docChgLst>
  <pc:docChgLst>
    <pc:chgData name="Damian Gordon" userId="796278f3-970d-4a3b-8137-dc597a054133" providerId="ADAL" clId="{F0DFB084-6A17-4B49-9108-90641E04A323}"/>
    <pc:docChg chg="custSel modSld">
      <pc:chgData name="Damian Gordon" userId="796278f3-970d-4a3b-8137-dc597a054133" providerId="ADAL" clId="{F0DFB084-6A17-4B49-9108-90641E04A323}" dt="2024-07-05T00:41:28.555" v="15" actId="20577"/>
      <pc:docMkLst>
        <pc:docMk/>
      </pc:docMkLst>
      <pc:sldChg chg="modSp mod">
        <pc:chgData name="Damian Gordon" userId="796278f3-970d-4a3b-8137-dc597a054133" providerId="ADAL" clId="{F0DFB084-6A17-4B49-9108-90641E04A323}" dt="2024-07-05T00:41:28.555" v="15" actId="20577"/>
        <pc:sldMkLst>
          <pc:docMk/>
          <pc:sldMk cId="1941464876" sldId="256"/>
        </pc:sldMkLst>
      </pc:sldChg>
    </pc:docChg>
  </pc:docChgLst>
  <pc:docChgLst>
    <pc:chgData name="Damian Gordon" userId="796278f3-970d-4a3b-8137-dc597a054133" providerId="ADAL" clId="{4B3DE34D-D605-4EAC-832C-480C006C90C4}"/>
    <pc:docChg chg="undo custSel addSld modSld sldOrd">
      <pc:chgData name="Damian Gordon" userId="796278f3-970d-4a3b-8137-dc597a054133" providerId="ADAL" clId="{4B3DE34D-D605-4EAC-832C-480C006C90C4}" dt="2024-05-27T15:29:00.982" v="1004" actId="1035"/>
      <pc:docMkLst>
        <pc:docMk/>
      </pc:docMkLst>
      <pc:sldChg chg="addSp delSp modSp new mod modMedia setBg delDesignElem">
        <pc:chgData name="Damian Gordon" userId="796278f3-970d-4a3b-8137-dc597a054133" providerId="ADAL" clId="{4B3DE34D-D605-4EAC-832C-480C006C90C4}" dt="2024-05-27T14:47:47.106" v="293"/>
        <pc:sldMkLst>
          <pc:docMk/>
          <pc:sldMk cId="1941464876" sldId="256"/>
        </pc:sldMkLst>
      </pc:sldChg>
      <pc:sldChg chg="addSp delSp modSp new mod">
        <pc:chgData name="Damian Gordon" userId="796278f3-970d-4a3b-8137-dc597a054133" providerId="ADAL" clId="{4B3DE34D-D605-4EAC-832C-480C006C90C4}" dt="2024-05-27T15:25:56.096" v="874" actId="167"/>
        <pc:sldMkLst>
          <pc:docMk/>
          <pc:sldMk cId="745447261" sldId="257"/>
        </pc:sldMkLst>
      </pc:sldChg>
      <pc:sldChg chg="addSp modSp add mod">
        <pc:chgData name="Damian Gordon" userId="796278f3-970d-4a3b-8137-dc597a054133" providerId="ADAL" clId="{4B3DE34D-D605-4EAC-832C-480C006C90C4}" dt="2024-05-27T15:26:09.954" v="878" actId="167"/>
        <pc:sldMkLst>
          <pc:docMk/>
          <pc:sldMk cId="32582299" sldId="258"/>
        </pc:sldMkLst>
      </pc:sldChg>
      <pc:sldChg chg="addSp delSp modSp new mod">
        <pc:chgData name="Damian Gordon" userId="796278f3-970d-4a3b-8137-dc597a054133" providerId="ADAL" clId="{4B3DE34D-D605-4EAC-832C-480C006C90C4}" dt="2024-05-27T15:25:45.883" v="871" actId="167"/>
        <pc:sldMkLst>
          <pc:docMk/>
          <pc:sldMk cId="321388942" sldId="259"/>
        </pc:sldMkLst>
      </pc:sldChg>
      <pc:sldChg chg="addSp modSp add mod">
        <pc:chgData name="Damian Gordon" userId="796278f3-970d-4a3b-8137-dc597a054133" providerId="ADAL" clId="{4B3DE34D-D605-4EAC-832C-480C006C90C4}" dt="2024-05-27T15:26:20.501" v="880" actId="167"/>
        <pc:sldMkLst>
          <pc:docMk/>
          <pc:sldMk cId="2082083534" sldId="260"/>
        </pc:sldMkLst>
      </pc:sldChg>
      <pc:sldChg chg="addSp modSp add mod">
        <pc:chgData name="Damian Gordon" userId="796278f3-970d-4a3b-8137-dc597a054133" providerId="ADAL" clId="{4B3DE34D-D605-4EAC-832C-480C006C90C4}" dt="2024-05-27T15:26:04.442" v="876" actId="167"/>
        <pc:sldMkLst>
          <pc:docMk/>
          <pc:sldMk cId="770477169" sldId="261"/>
        </pc:sldMkLst>
      </pc:sldChg>
      <pc:sldChg chg="addSp delSp modSp add mod">
        <pc:chgData name="Damian Gordon" userId="796278f3-970d-4a3b-8137-dc597a054133" providerId="ADAL" clId="{4B3DE34D-D605-4EAC-832C-480C006C90C4}" dt="2024-05-27T15:26:24.826" v="882" actId="167"/>
        <pc:sldMkLst>
          <pc:docMk/>
          <pc:sldMk cId="2877069948" sldId="262"/>
        </pc:sldMkLst>
      </pc:sldChg>
      <pc:sldChg chg="addSp modSp add mod">
        <pc:chgData name="Damian Gordon" userId="796278f3-970d-4a3b-8137-dc597a054133" providerId="ADAL" clId="{4B3DE34D-D605-4EAC-832C-480C006C90C4}" dt="2024-05-27T15:26:29.373" v="884" actId="167"/>
        <pc:sldMkLst>
          <pc:docMk/>
          <pc:sldMk cId="398487012" sldId="263"/>
        </pc:sldMkLst>
      </pc:sldChg>
      <pc:sldChg chg="addSp modSp add mod ord">
        <pc:chgData name="Damian Gordon" userId="796278f3-970d-4a3b-8137-dc597a054133" providerId="ADAL" clId="{4B3DE34D-D605-4EAC-832C-480C006C90C4}" dt="2024-05-27T15:26:38.258" v="888" actId="167"/>
        <pc:sldMkLst>
          <pc:docMk/>
          <pc:sldMk cId="2867830265" sldId="264"/>
        </pc:sldMkLst>
      </pc:sldChg>
      <pc:sldChg chg="addSp modSp add mod">
        <pc:chgData name="Damian Gordon" userId="796278f3-970d-4a3b-8137-dc597a054133" providerId="ADAL" clId="{4B3DE34D-D605-4EAC-832C-480C006C90C4}" dt="2024-05-27T15:26:34.022" v="886" actId="167"/>
        <pc:sldMkLst>
          <pc:docMk/>
          <pc:sldMk cId="2918594077" sldId="265"/>
        </pc:sldMkLst>
      </pc:sldChg>
      <pc:sldChg chg="addSp modSp add mod">
        <pc:chgData name="Damian Gordon" userId="796278f3-970d-4a3b-8137-dc597a054133" providerId="ADAL" clId="{4B3DE34D-D605-4EAC-832C-480C006C90C4}" dt="2024-05-27T15:26:43.482" v="890" actId="167"/>
        <pc:sldMkLst>
          <pc:docMk/>
          <pc:sldMk cId="2182701241" sldId="266"/>
        </pc:sldMkLst>
      </pc:sldChg>
      <pc:sldChg chg="addSp modSp add mod">
        <pc:chgData name="Damian Gordon" userId="796278f3-970d-4a3b-8137-dc597a054133" providerId="ADAL" clId="{4B3DE34D-D605-4EAC-832C-480C006C90C4}" dt="2024-05-27T15:26:48.076" v="892" actId="167"/>
        <pc:sldMkLst>
          <pc:docMk/>
          <pc:sldMk cId="4291527698" sldId="267"/>
        </pc:sldMkLst>
      </pc:sldChg>
      <pc:sldChg chg="addSp modSp add mod">
        <pc:chgData name="Damian Gordon" userId="796278f3-970d-4a3b-8137-dc597a054133" providerId="ADAL" clId="{4B3DE34D-D605-4EAC-832C-480C006C90C4}" dt="2024-05-27T15:26:52.827" v="894" actId="167"/>
        <pc:sldMkLst>
          <pc:docMk/>
          <pc:sldMk cId="2635752808" sldId="268"/>
        </pc:sldMkLst>
      </pc:sldChg>
      <pc:sldChg chg="addSp modSp add mod">
        <pc:chgData name="Damian Gordon" userId="796278f3-970d-4a3b-8137-dc597a054133" providerId="ADAL" clId="{4B3DE34D-D605-4EAC-832C-480C006C90C4}" dt="2024-05-27T15:26:57.083" v="896" actId="167"/>
        <pc:sldMkLst>
          <pc:docMk/>
          <pc:sldMk cId="3552182851" sldId="269"/>
        </pc:sldMkLst>
      </pc:sldChg>
      <pc:sldChg chg="addSp modSp add mod">
        <pc:chgData name="Damian Gordon" userId="796278f3-970d-4a3b-8137-dc597a054133" providerId="ADAL" clId="{4B3DE34D-D605-4EAC-832C-480C006C90C4}" dt="2024-05-27T15:27:24.807" v="906" actId="167"/>
        <pc:sldMkLst>
          <pc:docMk/>
          <pc:sldMk cId="3701803327" sldId="270"/>
        </pc:sldMkLst>
      </pc:sldChg>
      <pc:sldChg chg="addSp modSp add mod ord">
        <pc:chgData name="Damian Gordon" userId="796278f3-970d-4a3b-8137-dc597a054133" providerId="ADAL" clId="{4B3DE34D-D605-4EAC-832C-480C006C90C4}" dt="2024-05-27T15:27:01.754" v="898" actId="167"/>
        <pc:sldMkLst>
          <pc:docMk/>
          <pc:sldMk cId="3368712619" sldId="271"/>
        </pc:sldMkLst>
      </pc:sldChg>
      <pc:sldChg chg="addSp modSp add mod ord">
        <pc:chgData name="Damian Gordon" userId="796278f3-970d-4a3b-8137-dc597a054133" providerId="ADAL" clId="{4B3DE34D-D605-4EAC-832C-480C006C90C4}" dt="2024-05-27T15:27:11.699" v="902" actId="167"/>
        <pc:sldMkLst>
          <pc:docMk/>
          <pc:sldMk cId="2734139410" sldId="272"/>
        </pc:sldMkLst>
      </pc:sldChg>
      <pc:sldChg chg="addSp modSp add mod ord">
        <pc:chgData name="Damian Gordon" userId="796278f3-970d-4a3b-8137-dc597a054133" providerId="ADAL" clId="{4B3DE34D-D605-4EAC-832C-480C006C90C4}" dt="2024-05-27T15:27:07.436" v="900" actId="167"/>
        <pc:sldMkLst>
          <pc:docMk/>
          <pc:sldMk cId="1220893861" sldId="273"/>
        </pc:sldMkLst>
      </pc:sldChg>
      <pc:sldChg chg="addSp modSp add mod ord">
        <pc:chgData name="Damian Gordon" userId="796278f3-970d-4a3b-8137-dc597a054133" providerId="ADAL" clId="{4B3DE34D-D605-4EAC-832C-480C006C90C4}" dt="2024-05-27T15:27:19.892" v="904" actId="167"/>
        <pc:sldMkLst>
          <pc:docMk/>
          <pc:sldMk cId="192307870" sldId="274"/>
        </pc:sldMkLst>
      </pc:sldChg>
      <pc:sldChg chg="addSp delSp modSp add mod">
        <pc:chgData name="Damian Gordon" userId="796278f3-970d-4a3b-8137-dc597a054133" providerId="ADAL" clId="{4B3DE34D-D605-4EAC-832C-480C006C90C4}" dt="2024-05-27T15:29:00.982" v="1004" actId="1035"/>
        <pc:sldMkLst>
          <pc:docMk/>
          <pc:sldMk cId="1282645631" sldId="275"/>
        </pc:sldMkLst>
      </pc:sldChg>
    </pc:docChg>
  </pc:docChgLst>
  <pc:docChgLst>
    <pc:chgData name="Damian Gordon" userId="796278f3-970d-4a3b-8137-dc597a054133" providerId="ADAL" clId="{45BE5AB9-231A-4059-8C30-6EA104990523}"/>
    <pc:docChg chg="undo redo custSel addSld delSld modSld sldOrd">
      <pc:chgData name="Damian Gordon" userId="796278f3-970d-4a3b-8137-dc597a054133" providerId="ADAL" clId="{45BE5AB9-231A-4059-8C30-6EA104990523}" dt="2024-07-05T00:29:52.330" v="9651" actId="20577"/>
      <pc:docMkLst>
        <pc:docMk/>
      </pc:docMkLst>
      <pc:sldChg chg="modSp mod">
        <pc:chgData name="Damian Gordon" userId="796278f3-970d-4a3b-8137-dc597a054133" providerId="ADAL" clId="{45BE5AB9-231A-4059-8C30-6EA104990523}" dt="2024-05-27T15:31:31.611" v="14" actId="20577"/>
        <pc:sldMkLst>
          <pc:docMk/>
          <pc:sldMk cId="1941464876" sldId="256"/>
        </pc:sldMkLst>
      </pc:sldChg>
      <pc:sldChg chg="del">
        <pc:chgData name="Damian Gordon" userId="796278f3-970d-4a3b-8137-dc597a054133" providerId="ADAL" clId="{45BE5AB9-231A-4059-8C30-6EA104990523}" dt="2024-05-27T15:31:40.222" v="15" actId="47"/>
        <pc:sldMkLst>
          <pc:docMk/>
          <pc:sldMk cId="745447261" sldId="257"/>
        </pc:sldMkLst>
      </pc:sldChg>
      <pc:sldChg chg="del">
        <pc:chgData name="Damian Gordon" userId="796278f3-970d-4a3b-8137-dc597a054133" providerId="ADAL" clId="{45BE5AB9-231A-4059-8C30-6EA104990523}" dt="2024-05-27T15:31:40.222" v="15" actId="47"/>
        <pc:sldMkLst>
          <pc:docMk/>
          <pc:sldMk cId="32582299" sldId="258"/>
        </pc:sldMkLst>
      </pc:sldChg>
      <pc:sldChg chg="modSp mod">
        <pc:chgData name="Damian Gordon" userId="796278f3-970d-4a3b-8137-dc597a054133" providerId="ADAL" clId="{45BE5AB9-231A-4059-8C30-6EA104990523}" dt="2024-05-28T01:14:22.345" v="294" actId="27636"/>
        <pc:sldMkLst>
          <pc:docMk/>
          <pc:sldMk cId="321388942" sldId="259"/>
        </pc:sldMkLst>
      </pc:sldChg>
      <pc:sldChg chg="del">
        <pc:chgData name="Damian Gordon" userId="796278f3-970d-4a3b-8137-dc597a054133" providerId="ADAL" clId="{45BE5AB9-231A-4059-8C30-6EA104990523}" dt="2024-05-27T15:31:40.222" v="15" actId="47"/>
        <pc:sldMkLst>
          <pc:docMk/>
          <pc:sldMk cId="2082083534" sldId="260"/>
        </pc:sldMkLst>
      </pc:sldChg>
      <pc:sldChg chg="del">
        <pc:chgData name="Damian Gordon" userId="796278f3-970d-4a3b-8137-dc597a054133" providerId="ADAL" clId="{45BE5AB9-231A-4059-8C30-6EA104990523}" dt="2024-05-27T15:31:40.222" v="15" actId="47"/>
        <pc:sldMkLst>
          <pc:docMk/>
          <pc:sldMk cId="770477169" sldId="261"/>
        </pc:sldMkLst>
      </pc:sldChg>
      <pc:sldChg chg="del">
        <pc:chgData name="Damian Gordon" userId="796278f3-970d-4a3b-8137-dc597a054133" providerId="ADAL" clId="{45BE5AB9-231A-4059-8C30-6EA104990523}" dt="2024-05-27T15:31:40.222" v="15" actId="47"/>
        <pc:sldMkLst>
          <pc:docMk/>
          <pc:sldMk cId="2877069948" sldId="262"/>
        </pc:sldMkLst>
      </pc:sldChg>
      <pc:sldChg chg="del">
        <pc:chgData name="Damian Gordon" userId="796278f3-970d-4a3b-8137-dc597a054133" providerId="ADAL" clId="{45BE5AB9-231A-4059-8C30-6EA104990523}" dt="2024-05-27T15:31:40.222" v="15" actId="47"/>
        <pc:sldMkLst>
          <pc:docMk/>
          <pc:sldMk cId="398487012" sldId="263"/>
        </pc:sldMkLst>
      </pc:sldChg>
      <pc:sldChg chg="del">
        <pc:chgData name="Damian Gordon" userId="796278f3-970d-4a3b-8137-dc597a054133" providerId="ADAL" clId="{45BE5AB9-231A-4059-8C30-6EA104990523}" dt="2024-05-27T15:31:40.222" v="15" actId="47"/>
        <pc:sldMkLst>
          <pc:docMk/>
          <pc:sldMk cId="2867830265" sldId="264"/>
        </pc:sldMkLst>
      </pc:sldChg>
      <pc:sldChg chg="del">
        <pc:chgData name="Damian Gordon" userId="796278f3-970d-4a3b-8137-dc597a054133" providerId="ADAL" clId="{45BE5AB9-231A-4059-8C30-6EA104990523}" dt="2024-05-27T15:31:40.222" v="15" actId="47"/>
        <pc:sldMkLst>
          <pc:docMk/>
          <pc:sldMk cId="2918594077" sldId="265"/>
        </pc:sldMkLst>
      </pc:sldChg>
      <pc:sldChg chg="del">
        <pc:chgData name="Damian Gordon" userId="796278f3-970d-4a3b-8137-dc597a054133" providerId="ADAL" clId="{45BE5AB9-231A-4059-8C30-6EA104990523}" dt="2024-05-27T15:31:40.222" v="15" actId="47"/>
        <pc:sldMkLst>
          <pc:docMk/>
          <pc:sldMk cId="2182701241" sldId="266"/>
        </pc:sldMkLst>
      </pc:sldChg>
      <pc:sldChg chg="del">
        <pc:chgData name="Damian Gordon" userId="796278f3-970d-4a3b-8137-dc597a054133" providerId="ADAL" clId="{45BE5AB9-231A-4059-8C30-6EA104990523}" dt="2024-05-27T15:31:40.222" v="15" actId="47"/>
        <pc:sldMkLst>
          <pc:docMk/>
          <pc:sldMk cId="4291527698" sldId="267"/>
        </pc:sldMkLst>
      </pc:sldChg>
      <pc:sldChg chg="del">
        <pc:chgData name="Damian Gordon" userId="796278f3-970d-4a3b-8137-dc597a054133" providerId="ADAL" clId="{45BE5AB9-231A-4059-8C30-6EA104990523}" dt="2024-05-27T15:31:40.222" v="15" actId="47"/>
        <pc:sldMkLst>
          <pc:docMk/>
          <pc:sldMk cId="2635752808" sldId="268"/>
        </pc:sldMkLst>
      </pc:sldChg>
      <pc:sldChg chg="del">
        <pc:chgData name="Damian Gordon" userId="796278f3-970d-4a3b-8137-dc597a054133" providerId="ADAL" clId="{45BE5AB9-231A-4059-8C30-6EA104990523}" dt="2024-05-27T15:31:40.222" v="15" actId="47"/>
        <pc:sldMkLst>
          <pc:docMk/>
          <pc:sldMk cId="3552182851" sldId="269"/>
        </pc:sldMkLst>
      </pc:sldChg>
      <pc:sldChg chg="del">
        <pc:chgData name="Damian Gordon" userId="796278f3-970d-4a3b-8137-dc597a054133" providerId="ADAL" clId="{45BE5AB9-231A-4059-8C30-6EA104990523}" dt="2024-05-27T15:31:40.222" v="15" actId="47"/>
        <pc:sldMkLst>
          <pc:docMk/>
          <pc:sldMk cId="3701803327" sldId="270"/>
        </pc:sldMkLst>
      </pc:sldChg>
      <pc:sldChg chg="del">
        <pc:chgData name="Damian Gordon" userId="796278f3-970d-4a3b-8137-dc597a054133" providerId="ADAL" clId="{45BE5AB9-231A-4059-8C30-6EA104990523}" dt="2024-05-27T15:31:40.222" v="15" actId="47"/>
        <pc:sldMkLst>
          <pc:docMk/>
          <pc:sldMk cId="3368712619" sldId="271"/>
        </pc:sldMkLst>
      </pc:sldChg>
      <pc:sldChg chg="del">
        <pc:chgData name="Damian Gordon" userId="796278f3-970d-4a3b-8137-dc597a054133" providerId="ADAL" clId="{45BE5AB9-231A-4059-8C30-6EA104990523}" dt="2024-05-27T15:31:40.222" v="15" actId="47"/>
        <pc:sldMkLst>
          <pc:docMk/>
          <pc:sldMk cId="2734139410" sldId="272"/>
        </pc:sldMkLst>
      </pc:sldChg>
      <pc:sldChg chg="del">
        <pc:chgData name="Damian Gordon" userId="796278f3-970d-4a3b-8137-dc597a054133" providerId="ADAL" clId="{45BE5AB9-231A-4059-8C30-6EA104990523}" dt="2024-05-27T15:31:40.222" v="15" actId="47"/>
        <pc:sldMkLst>
          <pc:docMk/>
          <pc:sldMk cId="1220893861" sldId="273"/>
        </pc:sldMkLst>
      </pc:sldChg>
      <pc:sldChg chg="del">
        <pc:chgData name="Damian Gordon" userId="796278f3-970d-4a3b-8137-dc597a054133" providerId="ADAL" clId="{45BE5AB9-231A-4059-8C30-6EA104990523}" dt="2024-05-27T15:31:40.222" v="15" actId="47"/>
        <pc:sldMkLst>
          <pc:docMk/>
          <pc:sldMk cId="192307870" sldId="274"/>
        </pc:sldMkLst>
      </pc:sldChg>
      <pc:sldChg chg="del">
        <pc:chgData name="Damian Gordon" userId="796278f3-970d-4a3b-8137-dc597a054133" providerId="ADAL" clId="{45BE5AB9-231A-4059-8C30-6EA104990523}" dt="2024-05-27T15:31:40.222" v="15" actId="47"/>
        <pc:sldMkLst>
          <pc:docMk/>
          <pc:sldMk cId="1282645631" sldId="275"/>
        </pc:sldMkLst>
      </pc:sldChg>
      <pc:sldChg chg="add del">
        <pc:chgData name="Damian Gordon" userId="796278f3-970d-4a3b-8137-dc597a054133" providerId="ADAL" clId="{45BE5AB9-231A-4059-8C30-6EA104990523}" dt="2024-07-02T23:31:26.868" v="5423" actId="47"/>
        <pc:sldMkLst>
          <pc:docMk/>
          <pc:sldMk cId="0" sldId="320"/>
        </pc:sldMkLst>
      </pc:sldChg>
      <pc:sldChg chg="add del">
        <pc:chgData name="Damian Gordon" userId="796278f3-970d-4a3b-8137-dc597a054133" providerId="ADAL" clId="{45BE5AB9-231A-4059-8C30-6EA104990523}" dt="2024-07-02T23:31:11.347" v="5422" actId="47"/>
        <pc:sldMkLst>
          <pc:docMk/>
          <pc:sldMk cId="0" sldId="387"/>
        </pc:sldMkLst>
      </pc:sldChg>
      <pc:sldChg chg="modSp add del">
        <pc:chgData name="Damian Gordon" userId="796278f3-970d-4a3b-8137-dc597a054133" providerId="ADAL" clId="{45BE5AB9-231A-4059-8C30-6EA104990523}" dt="2024-07-02T23:31:11.347" v="5422" actId="47"/>
        <pc:sldMkLst>
          <pc:docMk/>
          <pc:sldMk cId="0" sldId="392"/>
        </pc:sldMkLst>
      </pc:sldChg>
      <pc:sldChg chg="add del">
        <pc:chgData name="Damian Gordon" userId="796278f3-970d-4a3b-8137-dc597a054133" providerId="ADAL" clId="{45BE5AB9-231A-4059-8C30-6EA104990523}" dt="2024-07-02T23:31:26.868" v="5423" actId="47"/>
        <pc:sldMkLst>
          <pc:docMk/>
          <pc:sldMk cId="0" sldId="416"/>
        </pc:sldMkLst>
      </pc:sldChg>
      <pc:sldChg chg="add del">
        <pc:chgData name="Damian Gordon" userId="796278f3-970d-4a3b-8137-dc597a054133" providerId="ADAL" clId="{45BE5AB9-231A-4059-8C30-6EA104990523}" dt="2024-07-02T23:31:11.347" v="5422" actId="47"/>
        <pc:sldMkLst>
          <pc:docMk/>
          <pc:sldMk cId="0" sldId="418"/>
        </pc:sldMkLst>
      </pc:sldChg>
      <pc:sldChg chg="modSp add del">
        <pc:chgData name="Damian Gordon" userId="796278f3-970d-4a3b-8137-dc597a054133" providerId="ADAL" clId="{45BE5AB9-231A-4059-8C30-6EA104990523}" dt="2024-07-02T23:31:11.347" v="5422" actId="47"/>
        <pc:sldMkLst>
          <pc:docMk/>
          <pc:sldMk cId="0" sldId="421"/>
        </pc:sldMkLst>
      </pc:sldChg>
      <pc:sldChg chg="add del">
        <pc:chgData name="Damian Gordon" userId="796278f3-970d-4a3b-8137-dc597a054133" providerId="ADAL" clId="{45BE5AB9-231A-4059-8C30-6EA104990523}" dt="2024-07-02T23:31:11.347" v="5422" actId="47"/>
        <pc:sldMkLst>
          <pc:docMk/>
          <pc:sldMk cId="0" sldId="422"/>
        </pc:sldMkLst>
      </pc:sldChg>
      <pc:sldChg chg="modSp add del mod ord">
        <pc:chgData name="Damian Gordon" userId="796278f3-970d-4a3b-8137-dc597a054133" providerId="ADAL" clId="{45BE5AB9-231A-4059-8C30-6EA104990523}" dt="2024-07-02T23:31:11.347" v="5422" actId="47"/>
        <pc:sldMkLst>
          <pc:docMk/>
          <pc:sldMk cId="0" sldId="424"/>
        </pc:sldMkLst>
      </pc:sldChg>
      <pc:sldChg chg="addSp delSp modSp add del mod ord">
        <pc:chgData name="Damian Gordon" userId="796278f3-970d-4a3b-8137-dc597a054133" providerId="ADAL" clId="{45BE5AB9-231A-4059-8C30-6EA104990523}" dt="2024-07-02T23:31:11.347" v="5422" actId="47"/>
        <pc:sldMkLst>
          <pc:docMk/>
          <pc:sldMk cId="0" sldId="425"/>
        </pc:sldMkLst>
      </pc:sldChg>
      <pc:sldChg chg="addSp delSp modSp new mod modMedia setBg modAnim">
        <pc:chgData name="Damian Gordon" userId="796278f3-970d-4a3b-8137-dc597a054133" providerId="ADAL" clId="{45BE5AB9-231A-4059-8C30-6EA104990523}" dt="2024-05-28T01:12:19.754" v="267" actId="20577"/>
        <pc:sldMkLst>
          <pc:docMk/>
          <pc:sldMk cId="1898965013" sldId="426"/>
        </pc:sldMkLst>
      </pc:sldChg>
      <pc:sldChg chg="addSp delSp modSp add mod setBg addAnim delAnim delDesignElem">
        <pc:chgData name="Damian Gordon" userId="796278f3-970d-4a3b-8137-dc597a054133" providerId="ADAL" clId="{45BE5AB9-231A-4059-8C30-6EA104990523}" dt="2024-05-28T01:10:56.764" v="204"/>
        <pc:sldMkLst>
          <pc:docMk/>
          <pc:sldMk cId="2126172313" sldId="427"/>
        </pc:sldMkLst>
      </pc:sldChg>
      <pc:sldChg chg="add del">
        <pc:chgData name="Damian Gordon" userId="796278f3-970d-4a3b-8137-dc597a054133" providerId="ADAL" clId="{45BE5AB9-231A-4059-8C30-6EA104990523}" dt="2024-07-02T23:31:11.347" v="5422" actId="47"/>
        <pc:sldMkLst>
          <pc:docMk/>
          <pc:sldMk cId="0" sldId="429"/>
        </pc:sldMkLst>
      </pc:sldChg>
      <pc:sldChg chg="addSp modSp mod ord">
        <pc:chgData name="Damian Gordon" userId="796278f3-970d-4a3b-8137-dc597a054133" providerId="ADAL" clId="{45BE5AB9-231A-4059-8C30-6EA104990523}" dt="2024-07-05T00:14:00.740" v="9574"/>
        <pc:sldMkLst>
          <pc:docMk/>
          <pc:sldMk cId="3735875418" sldId="430"/>
        </pc:sldMkLst>
      </pc:sldChg>
      <pc:sldChg chg="addSp delSp modSp mod ord">
        <pc:chgData name="Damian Gordon" userId="796278f3-970d-4a3b-8137-dc597a054133" providerId="ADAL" clId="{45BE5AB9-231A-4059-8C30-6EA104990523}" dt="2024-07-05T00:14:00.740" v="9574"/>
        <pc:sldMkLst>
          <pc:docMk/>
          <pc:sldMk cId="1233871246" sldId="431"/>
        </pc:sldMkLst>
      </pc:sldChg>
      <pc:sldChg chg="add del">
        <pc:chgData name="Damian Gordon" userId="796278f3-970d-4a3b-8137-dc597a054133" providerId="ADAL" clId="{45BE5AB9-231A-4059-8C30-6EA104990523}" dt="2024-07-02T23:31:11.347" v="5422" actId="47"/>
        <pc:sldMkLst>
          <pc:docMk/>
          <pc:sldMk cId="0" sldId="432"/>
        </pc:sldMkLst>
      </pc:sldChg>
      <pc:sldChg chg="add del ord">
        <pc:chgData name="Damian Gordon" userId="796278f3-970d-4a3b-8137-dc597a054133" providerId="ADAL" clId="{45BE5AB9-231A-4059-8C30-6EA104990523}" dt="2024-07-02T23:31:11.347" v="5422" actId="47"/>
        <pc:sldMkLst>
          <pc:docMk/>
          <pc:sldMk cId="1900039164" sldId="433"/>
        </pc:sldMkLst>
      </pc:sldChg>
      <pc:sldChg chg="add del">
        <pc:chgData name="Damian Gordon" userId="796278f3-970d-4a3b-8137-dc597a054133" providerId="ADAL" clId="{45BE5AB9-231A-4059-8C30-6EA104990523}" dt="2024-07-02T23:31:11.347" v="5422" actId="47"/>
        <pc:sldMkLst>
          <pc:docMk/>
          <pc:sldMk cId="0" sldId="434"/>
        </pc:sldMkLst>
      </pc:sldChg>
      <pc:sldChg chg="add del">
        <pc:chgData name="Damian Gordon" userId="796278f3-970d-4a3b-8137-dc597a054133" providerId="ADAL" clId="{45BE5AB9-231A-4059-8C30-6EA104990523}" dt="2024-07-02T23:31:11.347" v="5422" actId="47"/>
        <pc:sldMkLst>
          <pc:docMk/>
          <pc:sldMk cId="0" sldId="436"/>
        </pc:sldMkLst>
      </pc:sldChg>
      <pc:sldChg chg="add del">
        <pc:chgData name="Damian Gordon" userId="796278f3-970d-4a3b-8137-dc597a054133" providerId="ADAL" clId="{45BE5AB9-231A-4059-8C30-6EA104990523}" dt="2024-07-02T23:31:11.347" v="5422" actId="47"/>
        <pc:sldMkLst>
          <pc:docMk/>
          <pc:sldMk cId="0" sldId="437"/>
        </pc:sldMkLst>
      </pc:sldChg>
      <pc:sldChg chg="add del">
        <pc:chgData name="Damian Gordon" userId="796278f3-970d-4a3b-8137-dc597a054133" providerId="ADAL" clId="{45BE5AB9-231A-4059-8C30-6EA104990523}" dt="2024-07-02T23:31:11.347" v="5422" actId="47"/>
        <pc:sldMkLst>
          <pc:docMk/>
          <pc:sldMk cId="0" sldId="438"/>
        </pc:sldMkLst>
      </pc:sldChg>
      <pc:sldChg chg="add del">
        <pc:chgData name="Damian Gordon" userId="796278f3-970d-4a3b-8137-dc597a054133" providerId="ADAL" clId="{45BE5AB9-231A-4059-8C30-6EA104990523}" dt="2024-07-02T23:31:26.868" v="5423" actId="47"/>
        <pc:sldMkLst>
          <pc:docMk/>
          <pc:sldMk cId="0" sldId="439"/>
        </pc:sldMkLst>
      </pc:sldChg>
      <pc:sldChg chg="add del">
        <pc:chgData name="Damian Gordon" userId="796278f3-970d-4a3b-8137-dc597a054133" providerId="ADAL" clId="{45BE5AB9-231A-4059-8C30-6EA104990523}" dt="2024-07-02T23:31:11.347" v="5422" actId="47"/>
        <pc:sldMkLst>
          <pc:docMk/>
          <pc:sldMk cId="0" sldId="440"/>
        </pc:sldMkLst>
      </pc:sldChg>
      <pc:sldChg chg="add del">
        <pc:chgData name="Damian Gordon" userId="796278f3-970d-4a3b-8137-dc597a054133" providerId="ADAL" clId="{45BE5AB9-231A-4059-8C30-6EA104990523}" dt="2024-07-02T23:31:26.868" v="5423" actId="47"/>
        <pc:sldMkLst>
          <pc:docMk/>
          <pc:sldMk cId="0" sldId="441"/>
        </pc:sldMkLst>
      </pc:sldChg>
      <pc:sldChg chg="add del">
        <pc:chgData name="Damian Gordon" userId="796278f3-970d-4a3b-8137-dc597a054133" providerId="ADAL" clId="{45BE5AB9-231A-4059-8C30-6EA104990523}" dt="2024-07-02T23:31:26.868" v="5423" actId="47"/>
        <pc:sldMkLst>
          <pc:docMk/>
          <pc:sldMk cId="0" sldId="442"/>
        </pc:sldMkLst>
      </pc:sldChg>
      <pc:sldChg chg="add del">
        <pc:chgData name="Damian Gordon" userId="796278f3-970d-4a3b-8137-dc597a054133" providerId="ADAL" clId="{45BE5AB9-231A-4059-8C30-6EA104990523}" dt="2024-07-02T23:31:26.868" v="5423" actId="47"/>
        <pc:sldMkLst>
          <pc:docMk/>
          <pc:sldMk cId="0" sldId="443"/>
        </pc:sldMkLst>
      </pc:sldChg>
      <pc:sldChg chg="add del">
        <pc:chgData name="Damian Gordon" userId="796278f3-970d-4a3b-8137-dc597a054133" providerId="ADAL" clId="{45BE5AB9-231A-4059-8C30-6EA104990523}" dt="2024-07-02T23:31:26.868" v="5423" actId="47"/>
        <pc:sldMkLst>
          <pc:docMk/>
          <pc:sldMk cId="0" sldId="444"/>
        </pc:sldMkLst>
      </pc:sldChg>
      <pc:sldChg chg="add del">
        <pc:chgData name="Damian Gordon" userId="796278f3-970d-4a3b-8137-dc597a054133" providerId="ADAL" clId="{45BE5AB9-231A-4059-8C30-6EA104990523}" dt="2024-07-02T23:31:26.868" v="5423" actId="47"/>
        <pc:sldMkLst>
          <pc:docMk/>
          <pc:sldMk cId="0" sldId="445"/>
        </pc:sldMkLst>
      </pc:sldChg>
      <pc:sldChg chg="add del">
        <pc:chgData name="Damian Gordon" userId="796278f3-970d-4a3b-8137-dc597a054133" providerId="ADAL" clId="{45BE5AB9-231A-4059-8C30-6EA104990523}" dt="2024-07-02T23:31:11.347" v="5422" actId="47"/>
        <pc:sldMkLst>
          <pc:docMk/>
          <pc:sldMk cId="0" sldId="446"/>
        </pc:sldMkLst>
      </pc:sldChg>
      <pc:sldChg chg="add del">
        <pc:chgData name="Damian Gordon" userId="796278f3-970d-4a3b-8137-dc597a054133" providerId="ADAL" clId="{45BE5AB9-231A-4059-8C30-6EA104990523}" dt="2024-07-02T23:31:11.347" v="5422" actId="47"/>
        <pc:sldMkLst>
          <pc:docMk/>
          <pc:sldMk cId="0" sldId="447"/>
        </pc:sldMkLst>
      </pc:sldChg>
      <pc:sldChg chg="modSp mod">
        <pc:chgData name="Damian Gordon" userId="796278f3-970d-4a3b-8137-dc597a054133" providerId="ADAL" clId="{45BE5AB9-231A-4059-8C30-6EA104990523}" dt="2024-07-02T17:34:21.406" v="722" actId="20577"/>
        <pc:sldMkLst>
          <pc:docMk/>
          <pc:sldMk cId="695405805" sldId="448"/>
        </pc:sldMkLst>
      </pc:sldChg>
      <pc:sldChg chg="modSp mod ord">
        <pc:chgData name="Damian Gordon" userId="796278f3-970d-4a3b-8137-dc597a054133" providerId="ADAL" clId="{45BE5AB9-231A-4059-8C30-6EA104990523}" dt="2024-07-03T02:06:30.287" v="5951" actId="20577"/>
        <pc:sldMkLst>
          <pc:docMk/>
          <pc:sldMk cId="3316991471" sldId="453"/>
        </pc:sldMkLst>
      </pc:sldChg>
      <pc:sldChg chg="addSp delSp mod">
        <pc:chgData name="Damian Gordon" userId="796278f3-970d-4a3b-8137-dc597a054133" providerId="ADAL" clId="{45BE5AB9-231A-4059-8C30-6EA104990523}" dt="2024-07-02T19:32:58.157" v="933" actId="22"/>
        <pc:sldMkLst>
          <pc:docMk/>
          <pc:sldMk cId="730100669" sldId="454"/>
        </pc:sldMkLst>
      </pc:sldChg>
      <pc:sldChg chg="addSp delSp modSp add del mod setBg">
        <pc:chgData name="Damian Gordon" userId="796278f3-970d-4a3b-8137-dc597a054133" providerId="ADAL" clId="{45BE5AB9-231A-4059-8C30-6EA104990523}" dt="2024-07-02T23:31:11.347" v="5422" actId="47"/>
        <pc:sldMkLst>
          <pc:docMk/>
          <pc:sldMk cId="3260675007" sldId="455"/>
        </pc:sldMkLst>
      </pc:sldChg>
      <pc:sldChg chg="addSp delSp modSp new del mod setBg addAnim">
        <pc:chgData name="Damian Gordon" userId="796278f3-970d-4a3b-8137-dc597a054133" providerId="ADAL" clId="{45BE5AB9-231A-4059-8C30-6EA104990523}" dt="2024-07-02T17:21:31.793" v="614" actId="47"/>
        <pc:sldMkLst>
          <pc:docMk/>
          <pc:sldMk cId="3709557733" sldId="456"/>
        </pc:sldMkLst>
      </pc:sldChg>
      <pc:sldChg chg="addSp delSp modSp add mod modMedia setBg delAnim setClrOvrMap delDesignElem">
        <pc:chgData name="Damian Gordon" userId="796278f3-970d-4a3b-8137-dc597a054133" providerId="ADAL" clId="{45BE5AB9-231A-4059-8C30-6EA104990523}" dt="2024-07-02T17:22:13.127" v="634" actId="403"/>
        <pc:sldMkLst>
          <pc:docMk/>
          <pc:sldMk cId="2603971186" sldId="457"/>
        </pc:sldMkLst>
      </pc:sldChg>
      <pc:sldChg chg="addSp delSp modSp add del mod setBg delAnim setClrOvrMap delDesignElem">
        <pc:chgData name="Damian Gordon" userId="796278f3-970d-4a3b-8137-dc597a054133" providerId="ADAL" clId="{45BE5AB9-231A-4059-8C30-6EA104990523}" dt="2024-07-02T17:24:04.948" v="714" actId="2696"/>
        <pc:sldMkLst>
          <pc:docMk/>
          <pc:sldMk cId="1666678026" sldId="458"/>
        </pc:sldMkLst>
      </pc:sldChg>
      <pc:sldChg chg="delSp add ord setBg delDesignElem">
        <pc:chgData name="Damian Gordon" userId="796278f3-970d-4a3b-8137-dc597a054133" providerId="ADAL" clId="{45BE5AB9-231A-4059-8C30-6EA104990523}" dt="2024-07-02T22:22:46.034" v="4430"/>
        <pc:sldMkLst>
          <pc:docMk/>
          <pc:sldMk cId="2123894225" sldId="458"/>
        </pc:sldMkLst>
      </pc:sldChg>
      <pc:sldChg chg="add ord">
        <pc:chgData name="Damian Gordon" userId="796278f3-970d-4a3b-8137-dc597a054133" providerId="ADAL" clId="{45BE5AB9-231A-4059-8C30-6EA104990523}" dt="2024-07-02T22:22:46.034" v="4430"/>
        <pc:sldMkLst>
          <pc:docMk/>
          <pc:sldMk cId="535991383" sldId="459"/>
        </pc:sldMkLst>
      </pc:sldChg>
      <pc:sldChg chg="delSp modSp add del setBg delDesignElem">
        <pc:chgData name="Damian Gordon" userId="796278f3-970d-4a3b-8137-dc597a054133" providerId="ADAL" clId="{45BE5AB9-231A-4059-8C30-6EA104990523}" dt="2024-07-02T17:24:04.948" v="714" actId="2696"/>
        <pc:sldMkLst>
          <pc:docMk/>
          <pc:sldMk cId="2670569266" sldId="459"/>
        </pc:sldMkLst>
      </pc:sldChg>
      <pc:sldChg chg="modSp new mod">
        <pc:chgData name="Damian Gordon" userId="796278f3-970d-4a3b-8137-dc597a054133" providerId="ADAL" clId="{45BE5AB9-231A-4059-8C30-6EA104990523}" dt="2024-07-02T17:34:31.512" v="724"/>
        <pc:sldMkLst>
          <pc:docMk/>
          <pc:sldMk cId="1223211032" sldId="460"/>
        </pc:sldMkLst>
      </pc:sldChg>
      <pc:sldChg chg="modSp add mod">
        <pc:chgData name="Damian Gordon" userId="796278f3-970d-4a3b-8137-dc597a054133" providerId="ADAL" clId="{45BE5AB9-231A-4059-8C30-6EA104990523}" dt="2024-07-02T18:36:21.607" v="931" actId="20577"/>
        <pc:sldMkLst>
          <pc:docMk/>
          <pc:sldMk cId="3805323869" sldId="461"/>
        </pc:sldMkLst>
      </pc:sldChg>
      <pc:sldChg chg="addSp modSp add mod">
        <pc:chgData name="Damian Gordon" userId="796278f3-970d-4a3b-8137-dc597a054133" providerId="ADAL" clId="{45BE5AB9-231A-4059-8C30-6EA104990523}" dt="2024-07-03T02:05:05.381" v="5862" actId="1076"/>
        <pc:sldMkLst>
          <pc:docMk/>
          <pc:sldMk cId="904566246" sldId="462"/>
        </pc:sldMkLst>
      </pc:sldChg>
      <pc:sldChg chg="modSp add del mod">
        <pc:chgData name="Damian Gordon" userId="796278f3-970d-4a3b-8137-dc597a054133" providerId="ADAL" clId="{45BE5AB9-231A-4059-8C30-6EA104990523}" dt="2024-07-03T02:01:42.696" v="5812" actId="47"/>
        <pc:sldMkLst>
          <pc:docMk/>
          <pc:sldMk cId="2976161511" sldId="463"/>
        </pc:sldMkLst>
      </pc:sldChg>
      <pc:sldChg chg="modSp add mod ord">
        <pc:chgData name="Damian Gordon" userId="796278f3-970d-4a3b-8137-dc597a054133" providerId="ADAL" clId="{45BE5AB9-231A-4059-8C30-6EA104990523}" dt="2024-07-02T19:51:15.532" v="1584" actId="20577"/>
        <pc:sldMkLst>
          <pc:docMk/>
          <pc:sldMk cId="1192466586" sldId="464"/>
        </pc:sldMkLst>
      </pc:sldChg>
      <pc:sldChg chg="add del">
        <pc:chgData name="Damian Gordon" userId="796278f3-970d-4a3b-8137-dc597a054133" providerId="ADAL" clId="{45BE5AB9-231A-4059-8C30-6EA104990523}" dt="2024-07-02T19:33:04.190" v="935"/>
        <pc:sldMkLst>
          <pc:docMk/>
          <pc:sldMk cId="3294348860" sldId="464"/>
        </pc:sldMkLst>
      </pc:sldChg>
      <pc:sldChg chg="modSp add mod">
        <pc:chgData name="Damian Gordon" userId="796278f3-970d-4a3b-8137-dc597a054133" providerId="ADAL" clId="{45BE5AB9-231A-4059-8C30-6EA104990523}" dt="2024-07-02T22:05:10.599" v="3652" actId="20577"/>
        <pc:sldMkLst>
          <pc:docMk/>
          <pc:sldMk cId="1760058381" sldId="465"/>
        </pc:sldMkLst>
      </pc:sldChg>
      <pc:sldChg chg="addSp delSp modSp add mod setBg">
        <pc:chgData name="Damian Gordon" userId="796278f3-970d-4a3b-8137-dc597a054133" providerId="ADAL" clId="{45BE5AB9-231A-4059-8C30-6EA104990523}" dt="2024-07-02T20:04:12.217" v="1977" actId="26606"/>
        <pc:sldMkLst>
          <pc:docMk/>
          <pc:sldMk cId="1257956994" sldId="466"/>
        </pc:sldMkLst>
      </pc:sldChg>
      <pc:sldChg chg="modSp add mod">
        <pc:chgData name="Damian Gordon" userId="796278f3-970d-4a3b-8137-dc597a054133" providerId="ADAL" clId="{45BE5AB9-231A-4059-8C30-6EA104990523}" dt="2024-07-02T20:45:20.738" v="2205" actId="113"/>
        <pc:sldMkLst>
          <pc:docMk/>
          <pc:sldMk cId="2442904923" sldId="467"/>
        </pc:sldMkLst>
      </pc:sldChg>
      <pc:sldChg chg="add del">
        <pc:chgData name="Damian Gordon" userId="796278f3-970d-4a3b-8137-dc597a054133" providerId="ADAL" clId="{45BE5AB9-231A-4059-8C30-6EA104990523}" dt="2024-07-02T19:47:47.587" v="1445"/>
        <pc:sldMkLst>
          <pc:docMk/>
          <pc:sldMk cId="3204454298" sldId="467"/>
        </pc:sldMkLst>
      </pc:sldChg>
      <pc:sldChg chg="add del">
        <pc:chgData name="Damian Gordon" userId="796278f3-970d-4a3b-8137-dc597a054133" providerId="ADAL" clId="{45BE5AB9-231A-4059-8C30-6EA104990523}" dt="2024-07-02T19:47:38.276" v="1443"/>
        <pc:sldMkLst>
          <pc:docMk/>
          <pc:sldMk cId="3386841957" sldId="467"/>
        </pc:sldMkLst>
      </pc:sldChg>
      <pc:sldChg chg="modSp add mod">
        <pc:chgData name="Damian Gordon" userId="796278f3-970d-4a3b-8137-dc597a054133" providerId="ADAL" clId="{45BE5AB9-231A-4059-8C30-6EA104990523}" dt="2024-07-02T19:56:28.518" v="1796" actId="5793"/>
        <pc:sldMkLst>
          <pc:docMk/>
          <pc:sldMk cId="4229316256" sldId="468"/>
        </pc:sldMkLst>
      </pc:sldChg>
      <pc:sldChg chg="addSp delSp modSp add mod">
        <pc:chgData name="Damian Gordon" userId="796278f3-970d-4a3b-8137-dc597a054133" providerId="ADAL" clId="{45BE5AB9-231A-4059-8C30-6EA104990523}" dt="2024-07-02T20:04:16.101" v="1979"/>
        <pc:sldMkLst>
          <pc:docMk/>
          <pc:sldMk cId="2479653310" sldId="469"/>
        </pc:sldMkLst>
      </pc:sldChg>
      <pc:sldChg chg="addSp delSp modSp add mod">
        <pc:chgData name="Damian Gordon" userId="796278f3-970d-4a3b-8137-dc597a054133" providerId="ADAL" clId="{45BE5AB9-231A-4059-8C30-6EA104990523}" dt="2024-07-02T20:45:54.715" v="2208" actId="113"/>
        <pc:sldMkLst>
          <pc:docMk/>
          <pc:sldMk cId="3367475694" sldId="470"/>
        </pc:sldMkLst>
      </pc:sldChg>
      <pc:sldChg chg="modSp add mod">
        <pc:chgData name="Damian Gordon" userId="796278f3-970d-4a3b-8137-dc597a054133" providerId="ADAL" clId="{45BE5AB9-231A-4059-8C30-6EA104990523}" dt="2024-07-02T20:50:02.730" v="2219" actId="20577"/>
        <pc:sldMkLst>
          <pc:docMk/>
          <pc:sldMk cId="2270169773" sldId="471"/>
        </pc:sldMkLst>
      </pc:sldChg>
      <pc:sldChg chg="addSp delSp modSp add mod">
        <pc:chgData name="Damian Gordon" userId="796278f3-970d-4a3b-8137-dc597a054133" providerId="ADAL" clId="{45BE5AB9-231A-4059-8C30-6EA104990523}" dt="2024-07-02T21:02:44.411" v="2561" actId="20577"/>
        <pc:sldMkLst>
          <pc:docMk/>
          <pc:sldMk cId="771842511" sldId="472"/>
        </pc:sldMkLst>
      </pc:sldChg>
      <pc:sldChg chg="addSp delSp modSp add mod ord">
        <pc:chgData name="Damian Gordon" userId="796278f3-970d-4a3b-8137-dc597a054133" providerId="ADAL" clId="{45BE5AB9-231A-4059-8C30-6EA104990523}" dt="2024-07-02T20:57:07.806" v="2442" actId="14100"/>
        <pc:sldMkLst>
          <pc:docMk/>
          <pc:sldMk cId="242179878" sldId="473"/>
        </pc:sldMkLst>
      </pc:sldChg>
      <pc:sldChg chg="modSp add mod">
        <pc:chgData name="Damian Gordon" userId="796278f3-970d-4a3b-8137-dc597a054133" providerId="ADAL" clId="{45BE5AB9-231A-4059-8C30-6EA104990523}" dt="2024-07-04T22:23:09.666" v="7541" actId="20577"/>
        <pc:sldMkLst>
          <pc:docMk/>
          <pc:sldMk cId="4095918154" sldId="474"/>
        </pc:sldMkLst>
      </pc:sldChg>
      <pc:sldChg chg="addSp delSp modSp add mod">
        <pc:chgData name="Damian Gordon" userId="796278f3-970d-4a3b-8137-dc597a054133" providerId="ADAL" clId="{45BE5AB9-231A-4059-8C30-6EA104990523}" dt="2024-07-02T22:19:00.676" v="4426" actId="166"/>
        <pc:sldMkLst>
          <pc:docMk/>
          <pc:sldMk cId="1680599265" sldId="475"/>
        </pc:sldMkLst>
      </pc:sldChg>
      <pc:sldChg chg="addSp delSp modSp add mod ord">
        <pc:chgData name="Damian Gordon" userId="796278f3-970d-4a3b-8137-dc597a054133" providerId="ADAL" clId="{45BE5AB9-231A-4059-8C30-6EA104990523}" dt="2024-07-02T22:12:18.576" v="4286" actId="20577"/>
        <pc:sldMkLst>
          <pc:docMk/>
          <pc:sldMk cId="726544470" sldId="476"/>
        </pc:sldMkLst>
      </pc:sldChg>
      <pc:sldChg chg="addSp modSp add mod">
        <pc:chgData name="Damian Gordon" userId="796278f3-970d-4a3b-8137-dc597a054133" providerId="ADAL" clId="{45BE5AB9-231A-4059-8C30-6EA104990523}" dt="2024-07-02T22:15:19.097" v="4417" actId="20577"/>
        <pc:sldMkLst>
          <pc:docMk/>
          <pc:sldMk cId="3244980195" sldId="477"/>
        </pc:sldMkLst>
      </pc:sldChg>
      <pc:sldChg chg="addSp delSp modSp add mod ord setBg modClrScheme chgLayout modNotesTx">
        <pc:chgData name="Damian Gordon" userId="796278f3-970d-4a3b-8137-dc597a054133" providerId="ADAL" clId="{45BE5AB9-231A-4059-8C30-6EA104990523}" dt="2024-07-02T23:12:04.629" v="4896" actId="313"/>
        <pc:sldMkLst>
          <pc:docMk/>
          <pc:sldMk cId="1250634738" sldId="478"/>
        </pc:sldMkLst>
      </pc:sldChg>
      <pc:sldChg chg="delSp add setBg delDesignElem">
        <pc:chgData name="Damian Gordon" userId="796278f3-970d-4a3b-8137-dc597a054133" providerId="ADAL" clId="{45BE5AB9-231A-4059-8C30-6EA104990523}" dt="2024-07-02T23:12:55.511" v="4898"/>
        <pc:sldMkLst>
          <pc:docMk/>
          <pc:sldMk cId="1806556789" sldId="479"/>
        </pc:sldMkLst>
      </pc:sldChg>
      <pc:sldChg chg="delSp add setBg delDesignElem">
        <pc:chgData name="Damian Gordon" userId="796278f3-970d-4a3b-8137-dc597a054133" providerId="ADAL" clId="{45BE5AB9-231A-4059-8C30-6EA104990523}" dt="2024-07-02T23:13:06.465" v="4900"/>
        <pc:sldMkLst>
          <pc:docMk/>
          <pc:sldMk cId="349856633" sldId="480"/>
        </pc:sldMkLst>
      </pc:sldChg>
      <pc:sldChg chg="delSp modSp add mod ord">
        <pc:chgData name="Damian Gordon" userId="796278f3-970d-4a3b-8137-dc597a054133" providerId="ADAL" clId="{45BE5AB9-231A-4059-8C30-6EA104990523}" dt="2024-07-04T21:30:37.751" v="6802" actId="20577"/>
        <pc:sldMkLst>
          <pc:docMk/>
          <pc:sldMk cId="3206431685" sldId="481"/>
        </pc:sldMkLst>
      </pc:sldChg>
      <pc:sldChg chg="modSp add mod ord">
        <pc:chgData name="Damian Gordon" userId="796278f3-970d-4a3b-8137-dc597a054133" providerId="ADAL" clId="{45BE5AB9-231A-4059-8C30-6EA104990523}" dt="2024-07-05T00:13:02.846" v="9570"/>
        <pc:sldMkLst>
          <pc:docMk/>
          <pc:sldMk cId="3546274248" sldId="482"/>
        </pc:sldMkLst>
      </pc:sldChg>
      <pc:sldChg chg="modSp add mod setBg">
        <pc:chgData name="Damian Gordon" userId="796278f3-970d-4a3b-8137-dc597a054133" providerId="ADAL" clId="{45BE5AB9-231A-4059-8C30-6EA104990523}" dt="2024-07-03T02:12:00.308" v="6086" actId="20577"/>
        <pc:sldMkLst>
          <pc:docMk/>
          <pc:sldMk cId="379198112" sldId="483"/>
        </pc:sldMkLst>
      </pc:sldChg>
      <pc:sldChg chg="addSp delSp modSp add mod ord">
        <pc:chgData name="Damian Gordon" userId="796278f3-970d-4a3b-8137-dc597a054133" providerId="ADAL" clId="{45BE5AB9-231A-4059-8C30-6EA104990523}" dt="2024-07-03T01:29:09.101" v="5807"/>
        <pc:sldMkLst>
          <pc:docMk/>
          <pc:sldMk cId="984733568" sldId="484"/>
        </pc:sldMkLst>
      </pc:sldChg>
      <pc:sldChg chg="modSp add mod ord">
        <pc:chgData name="Damian Gordon" userId="796278f3-970d-4a3b-8137-dc597a054133" providerId="ADAL" clId="{45BE5AB9-231A-4059-8C30-6EA104990523}" dt="2024-07-03T02:06:44.188" v="5961" actId="20577"/>
        <pc:sldMkLst>
          <pc:docMk/>
          <pc:sldMk cId="2307912514" sldId="485"/>
        </pc:sldMkLst>
      </pc:sldChg>
      <pc:sldChg chg="modSp add mod ord">
        <pc:chgData name="Damian Gordon" userId="796278f3-970d-4a3b-8137-dc597a054133" providerId="ADAL" clId="{45BE5AB9-231A-4059-8C30-6EA104990523}" dt="2024-07-04T13:26:57.278" v="6137" actId="20577"/>
        <pc:sldMkLst>
          <pc:docMk/>
          <pc:sldMk cId="1380855924" sldId="490"/>
        </pc:sldMkLst>
      </pc:sldChg>
      <pc:sldChg chg="addSp delSp modSp add mod ord">
        <pc:chgData name="Damian Gordon" userId="796278f3-970d-4a3b-8137-dc597a054133" providerId="ADAL" clId="{45BE5AB9-231A-4059-8C30-6EA104990523}" dt="2024-07-04T21:34:14.129" v="6892" actId="20577"/>
        <pc:sldMkLst>
          <pc:docMk/>
          <pc:sldMk cId="2429902519" sldId="491"/>
        </pc:sldMkLst>
      </pc:sldChg>
      <pc:sldChg chg="addSp delSp modSp add mod">
        <pc:chgData name="Damian Gordon" userId="796278f3-970d-4a3b-8137-dc597a054133" providerId="ADAL" clId="{45BE5AB9-231A-4059-8C30-6EA104990523}" dt="2024-07-04T21:40:27.632" v="7230" actId="164"/>
        <pc:sldMkLst>
          <pc:docMk/>
          <pc:sldMk cId="604262449" sldId="492"/>
        </pc:sldMkLst>
      </pc:sldChg>
      <pc:sldChg chg="delSp modSp add mod ord">
        <pc:chgData name="Damian Gordon" userId="796278f3-970d-4a3b-8137-dc597a054133" providerId="ADAL" clId="{45BE5AB9-231A-4059-8C30-6EA104990523}" dt="2024-07-04T22:16:07.130" v="7290" actId="20577"/>
        <pc:sldMkLst>
          <pc:docMk/>
          <pc:sldMk cId="2042089025" sldId="493"/>
        </pc:sldMkLst>
      </pc:sldChg>
      <pc:sldChg chg="addSp delSp modSp add mod ord">
        <pc:chgData name="Damian Gordon" userId="796278f3-970d-4a3b-8137-dc597a054133" providerId="ADAL" clId="{45BE5AB9-231A-4059-8C30-6EA104990523}" dt="2024-07-04T22:18:40.425" v="7347" actId="1076"/>
        <pc:sldMkLst>
          <pc:docMk/>
          <pc:sldMk cId="3013569237" sldId="494"/>
        </pc:sldMkLst>
      </pc:sldChg>
      <pc:sldChg chg="modSp add mod ord">
        <pc:chgData name="Damian Gordon" userId="796278f3-970d-4a3b-8137-dc597a054133" providerId="ADAL" clId="{45BE5AB9-231A-4059-8C30-6EA104990523}" dt="2024-07-05T00:13:06.866" v="9572"/>
        <pc:sldMkLst>
          <pc:docMk/>
          <pc:sldMk cId="2129605758" sldId="495"/>
        </pc:sldMkLst>
      </pc:sldChg>
      <pc:sldChg chg="add del">
        <pc:chgData name="Damian Gordon" userId="796278f3-970d-4a3b-8137-dc597a054133" providerId="ADAL" clId="{45BE5AB9-231A-4059-8C30-6EA104990523}" dt="2024-07-04T22:17:44.687" v="7295"/>
        <pc:sldMkLst>
          <pc:docMk/>
          <pc:sldMk cId="2936821892" sldId="495"/>
        </pc:sldMkLst>
      </pc:sldChg>
      <pc:sldChg chg="modSp add mod ord">
        <pc:chgData name="Damian Gordon" userId="796278f3-970d-4a3b-8137-dc597a054133" providerId="ADAL" clId="{45BE5AB9-231A-4059-8C30-6EA104990523}" dt="2024-07-04T22:25:12.544" v="7798" actId="20577"/>
        <pc:sldMkLst>
          <pc:docMk/>
          <pc:sldMk cId="916282007" sldId="496"/>
        </pc:sldMkLst>
      </pc:sldChg>
      <pc:sldChg chg="addSp delSp modSp add del mod">
        <pc:chgData name="Damian Gordon" userId="796278f3-970d-4a3b-8137-dc597a054133" providerId="ADAL" clId="{45BE5AB9-231A-4059-8C30-6EA104990523}" dt="2024-07-04T23:18:48.750" v="8540"/>
        <pc:sldMkLst>
          <pc:docMk/>
          <pc:sldMk cId="1714894558" sldId="497"/>
        </pc:sldMkLst>
      </pc:sldChg>
      <pc:sldChg chg="addSp delSp modSp add mod">
        <pc:chgData name="Damian Gordon" userId="796278f3-970d-4a3b-8137-dc597a054133" providerId="ADAL" clId="{45BE5AB9-231A-4059-8C30-6EA104990523}" dt="2024-07-04T23:18:16.914" v="8539" actId="1038"/>
        <pc:sldMkLst>
          <pc:docMk/>
          <pc:sldMk cId="3235607215" sldId="498"/>
        </pc:sldMkLst>
      </pc:sldChg>
      <pc:sldChg chg="addSp modSp add mod">
        <pc:chgData name="Damian Gordon" userId="796278f3-970d-4a3b-8137-dc597a054133" providerId="ADAL" clId="{45BE5AB9-231A-4059-8C30-6EA104990523}" dt="2024-07-04T23:18:55.483" v="8541"/>
        <pc:sldMkLst>
          <pc:docMk/>
          <pc:sldMk cId="1002063520" sldId="499"/>
        </pc:sldMkLst>
      </pc:sldChg>
      <pc:sldChg chg="modSp add mod">
        <pc:chgData name="Damian Gordon" userId="796278f3-970d-4a3b-8137-dc597a054133" providerId="ADAL" clId="{45BE5AB9-231A-4059-8C30-6EA104990523}" dt="2024-07-04T23:32:28.927" v="8774" actId="20577"/>
        <pc:sldMkLst>
          <pc:docMk/>
          <pc:sldMk cId="1877588735" sldId="500"/>
        </pc:sldMkLst>
      </pc:sldChg>
      <pc:sldChg chg="addSp delSp modSp add mod">
        <pc:chgData name="Damian Gordon" userId="796278f3-970d-4a3b-8137-dc597a054133" providerId="ADAL" clId="{45BE5AB9-231A-4059-8C30-6EA104990523}" dt="2024-07-05T00:21:41.922" v="9610" actId="27636"/>
        <pc:sldMkLst>
          <pc:docMk/>
          <pc:sldMk cId="3745148219" sldId="501"/>
        </pc:sldMkLst>
      </pc:sldChg>
      <pc:sldChg chg="addSp delSp modSp add mod">
        <pc:chgData name="Damian Gordon" userId="796278f3-970d-4a3b-8137-dc597a054133" providerId="ADAL" clId="{45BE5AB9-231A-4059-8C30-6EA104990523}" dt="2024-07-04T23:47:32.931" v="9122" actId="1076"/>
        <pc:sldMkLst>
          <pc:docMk/>
          <pc:sldMk cId="845731733" sldId="502"/>
        </pc:sldMkLst>
      </pc:sldChg>
      <pc:sldChg chg="addSp delSp modSp add mod ord setBg">
        <pc:chgData name="Damian Gordon" userId="796278f3-970d-4a3b-8137-dc597a054133" providerId="ADAL" clId="{45BE5AB9-231A-4059-8C30-6EA104990523}" dt="2024-07-04T23:47:52.970" v="9125"/>
        <pc:sldMkLst>
          <pc:docMk/>
          <pc:sldMk cId="4159563849" sldId="503"/>
        </pc:sldMkLst>
      </pc:sldChg>
      <pc:sldChg chg="delSp modSp add mod">
        <pc:chgData name="Damian Gordon" userId="796278f3-970d-4a3b-8137-dc597a054133" providerId="ADAL" clId="{45BE5AB9-231A-4059-8C30-6EA104990523}" dt="2024-07-05T00:12:19.429" v="9568" actId="20577"/>
        <pc:sldMkLst>
          <pc:docMk/>
          <pc:sldMk cId="2602717721" sldId="504"/>
        </pc:sldMkLst>
      </pc:sldChg>
      <pc:sldChg chg="addSp delSp modSp add mod ord">
        <pc:chgData name="Damian Gordon" userId="796278f3-970d-4a3b-8137-dc597a054133" providerId="ADAL" clId="{45BE5AB9-231A-4059-8C30-6EA104990523}" dt="2024-07-05T00:14:00.740" v="9574"/>
        <pc:sldMkLst>
          <pc:docMk/>
          <pc:sldMk cId="1870675293" sldId="505"/>
        </pc:sldMkLst>
      </pc:sldChg>
      <pc:sldChg chg="modSp add mod ord">
        <pc:chgData name="Damian Gordon" userId="796278f3-970d-4a3b-8137-dc597a054133" providerId="ADAL" clId="{45BE5AB9-231A-4059-8C30-6EA104990523}" dt="2024-07-05T00:29:52.330" v="9651" actId="20577"/>
        <pc:sldMkLst>
          <pc:docMk/>
          <pc:sldMk cId="1322034671" sldId="506"/>
        </pc:sldMkLst>
      </pc:sldChg>
      <pc:sldMasterChg chg="addSldLayout delSldLayout">
        <pc:chgData name="Damian Gordon" userId="796278f3-970d-4a3b-8137-dc597a054133" providerId="ADAL" clId="{45BE5AB9-231A-4059-8C30-6EA104990523}" dt="2024-07-02T23:31:11.347" v="5422" actId="47"/>
        <pc:sldMasterMkLst>
          <pc:docMk/>
          <pc:sldMasterMk cId="3735153791" sldId="2147483854"/>
        </pc:sldMasterMkLst>
        <pc:sldLayoutChg chg="add del">
          <pc:chgData name="Damian Gordon" userId="796278f3-970d-4a3b-8137-dc597a054133" providerId="ADAL" clId="{45BE5AB9-231A-4059-8C30-6EA104990523}" dt="2024-07-02T23:31:11.347" v="5422" actId="47"/>
          <pc:sldLayoutMkLst>
            <pc:docMk/>
            <pc:sldMasterMk cId="3735153791" sldId="2147483854"/>
            <pc:sldLayoutMk cId="1017363663" sldId="2147483866"/>
          </pc:sldLayoutMkLst>
        </pc:sldLayoutChg>
        <pc:sldLayoutChg chg="add del">
          <pc:chgData name="Damian Gordon" userId="796278f3-970d-4a3b-8137-dc597a054133" providerId="ADAL" clId="{45BE5AB9-231A-4059-8C30-6EA104990523}" dt="2024-07-02T23:31:11.347" v="5422" actId="47"/>
          <pc:sldLayoutMkLst>
            <pc:docMk/>
            <pc:sldMasterMk cId="3735153791" sldId="2147483854"/>
            <pc:sldLayoutMk cId="2799629015" sldId="2147483867"/>
          </pc:sldLayoutMkLst>
        </pc:sldLayoutChg>
      </pc:sldMasterChg>
    </pc:docChg>
  </pc:docChgLst>
  <pc:docChgLst>
    <pc:chgData name="Damian Gordon" userId="796278f3-970d-4a3b-8137-dc597a054133" providerId="ADAL" clId="{753F0878-E1D3-4609-BBF3-01F704C2291E}"/>
    <pc:docChg chg="custSel modSld">
      <pc:chgData name="Damian Gordon" userId="796278f3-970d-4a3b-8137-dc597a054133" providerId="ADAL" clId="{753F0878-E1D3-4609-BBF3-01F704C2291E}" dt="2024-10-04T22:08:39.108" v="17" actId="478"/>
      <pc:docMkLst>
        <pc:docMk/>
      </pc:docMkLst>
      <pc:sldChg chg="addSp delSp modSp mod">
        <pc:chgData name="Damian Gordon" userId="796278f3-970d-4a3b-8137-dc597a054133" providerId="ADAL" clId="{753F0878-E1D3-4609-BBF3-01F704C2291E}" dt="2024-10-04T22:08:39.108" v="17" actId="478"/>
        <pc:sldMkLst>
          <pc:docMk/>
          <pc:sldMk cId="321388942" sldId="259"/>
        </pc:sldMkLst>
      </pc:sldChg>
      <pc:sldChg chg="modSp mod">
        <pc:chgData name="Damian Gordon" userId="796278f3-970d-4a3b-8137-dc597a054133" providerId="ADAL" clId="{753F0878-E1D3-4609-BBF3-01F704C2291E}" dt="2024-10-04T17:52:00.191" v="7" actId="114"/>
        <pc:sldMkLst>
          <pc:docMk/>
          <pc:sldMk cId="1760058381" sldId="465"/>
        </pc:sldMkLst>
      </pc:sldChg>
      <pc:sldChg chg="modSp mod">
        <pc:chgData name="Damian Gordon" userId="796278f3-970d-4a3b-8137-dc597a054133" providerId="ADAL" clId="{753F0878-E1D3-4609-BBF3-01F704C2291E}" dt="2024-10-04T17:53:24.782" v="11" actId="27636"/>
        <pc:sldMkLst>
          <pc:docMk/>
          <pc:sldMk cId="2356892724" sldId="517"/>
        </pc:sldMkLst>
      </pc:sldChg>
    </pc:docChg>
  </pc:docChgLst>
  <pc:docChgLst>
    <pc:chgData name="Damian Gordon" userId="796278f3-970d-4a3b-8137-dc597a054133" providerId="ADAL" clId="{51C9C497-AE05-44AC-9738-DACC3ED90E3A}"/>
    <pc:docChg chg="undo custSel addSld delSld modSld">
      <pc:chgData name="Damian Gordon" userId="796278f3-970d-4a3b-8137-dc597a054133" providerId="ADAL" clId="{51C9C497-AE05-44AC-9738-DACC3ED90E3A}" dt="2024-09-17T10:19:49.115" v="651" actId="403"/>
      <pc:docMkLst>
        <pc:docMk/>
      </pc:docMkLst>
      <pc:sldChg chg="addSp modSp">
        <pc:chgData name="Damian Gordon" userId="796278f3-970d-4a3b-8137-dc597a054133" providerId="ADAL" clId="{51C9C497-AE05-44AC-9738-DACC3ED90E3A}" dt="2024-09-17T09:58:13.062" v="320"/>
        <pc:sldMkLst>
          <pc:docMk/>
          <pc:sldMk cId="1941464876" sldId="256"/>
        </pc:sldMkLst>
      </pc:sldChg>
      <pc:sldChg chg="addSp delSp modSp mod">
        <pc:chgData name="Damian Gordon" userId="796278f3-970d-4a3b-8137-dc597a054133" providerId="ADAL" clId="{51C9C497-AE05-44AC-9738-DACC3ED90E3A}" dt="2024-09-17T09:58:01.593" v="319"/>
        <pc:sldMkLst>
          <pc:docMk/>
          <pc:sldMk cId="1721466139" sldId="508"/>
        </pc:sldMkLst>
      </pc:sldChg>
      <pc:sldChg chg="addSp delSp modSp add mod">
        <pc:chgData name="Damian Gordon" userId="796278f3-970d-4a3b-8137-dc597a054133" providerId="ADAL" clId="{51C9C497-AE05-44AC-9738-DACC3ED90E3A}" dt="2024-09-17T09:44:14.798" v="135" actId="1076"/>
        <pc:sldMkLst>
          <pc:docMk/>
          <pc:sldMk cId="4109757825" sldId="542"/>
        </pc:sldMkLst>
      </pc:sldChg>
      <pc:sldChg chg="addSp delSp modSp add mod">
        <pc:chgData name="Damian Gordon" userId="796278f3-970d-4a3b-8137-dc597a054133" providerId="ADAL" clId="{51C9C497-AE05-44AC-9738-DACC3ED90E3A}" dt="2024-09-17T09:46:30.867" v="223" actId="478"/>
        <pc:sldMkLst>
          <pc:docMk/>
          <pc:sldMk cId="1741549133" sldId="543"/>
        </pc:sldMkLst>
      </pc:sldChg>
      <pc:sldChg chg="addSp delSp modSp add del mod">
        <pc:chgData name="Damian Gordon" userId="796278f3-970d-4a3b-8137-dc597a054133" providerId="ADAL" clId="{51C9C497-AE05-44AC-9738-DACC3ED90E3A}" dt="2024-09-17T09:49:43.985" v="280" actId="47"/>
        <pc:sldMkLst>
          <pc:docMk/>
          <pc:sldMk cId="3072973736" sldId="544"/>
        </pc:sldMkLst>
      </pc:sldChg>
      <pc:sldChg chg="addSp delSp modSp add mod">
        <pc:chgData name="Damian Gordon" userId="796278f3-970d-4a3b-8137-dc597a054133" providerId="ADAL" clId="{51C9C497-AE05-44AC-9738-DACC3ED90E3A}" dt="2024-09-17T09:49:29.398" v="279" actId="20577"/>
        <pc:sldMkLst>
          <pc:docMk/>
          <pc:sldMk cId="1275048363" sldId="545"/>
        </pc:sldMkLst>
      </pc:sldChg>
      <pc:sldChg chg="add">
        <pc:chgData name="Damian Gordon" userId="796278f3-970d-4a3b-8137-dc597a054133" providerId="ADAL" clId="{51C9C497-AE05-44AC-9738-DACC3ED90E3A}" dt="2024-09-17T09:50:53.184" v="281"/>
        <pc:sldMkLst>
          <pc:docMk/>
          <pc:sldMk cId="3697168116" sldId="546"/>
        </pc:sldMkLst>
      </pc:sldChg>
      <pc:sldChg chg="addSp modSp add mod">
        <pc:chgData name="Damian Gordon" userId="796278f3-970d-4a3b-8137-dc597a054133" providerId="ADAL" clId="{51C9C497-AE05-44AC-9738-DACC3ED90E3A}" dt="2024-09-17T09:55:49.376" v="310" actId="20577"/>
        <pc:sldMkLst>
          <pc:docMk/>
          <pc:sldMk cId="810842889" sldId="547"/>
        </pc:sldMkLst>
      </pc:sldChg>
      <pc:sldChg chg="addSp delSp modSp add mod setBg">
        <pc:chgData name="Damian Gordon" userId="796278f3-970d-4a3b-8137-dc597a054133" providerId="ADAL" clId="{51C9C497-AE05-44AC-9738-DACC3ED90E3A}" dt="2024-09-17T09:54:32.414" v="300" actId="26606"/>
        <pc:sldMkLst>
          <pc:docMk/>
          <pc:sldMk cId="194116933" sldId="548"/>
        </pc:sldMkLst>
      </pc:sldChg>
      <pc:sldChg chg="addSp delSp modSp add mod">
        <pc:chgData name="Damian Gordon" userId="796278f3-970d-4a3b-8137-dc597a054133" providerId="ADAL" clId="{51C9C497-AE05-44AC-9738-DACC3ED90E3A}" dt="2024-09-17T09:57:58.188" v="318" actId="21"/>
        <pc:sldMkLst>
          <pc:docMk/>
          <pc:sldMk cId="3284315641" sldId="549"/>
        </pc:sldMkLst>
      </pc:sldChg>
      <pc:sldChg chg="modSp add mod">
        <pc:chgData name="Damian Gordon" userId="796278f3-970d-4a3b-8137-dc597a054133" providerId="ADAL" clId="{51C9C497-AE05-44AC-9738-DACC3ED90E3A}" dt="2024-09-17T09:58:33.779" v="323" actId="27636"/>
        <pc:sldMkLst>
          <pc:docMk/>
          <pc:sldMk cId="2068285729" sldId="550"/>
        </pc:sldMkLst>
      </pc:sldChg>
      <pc:sldChg chg="addSp delSp modSp add mod modNotesTx">
        <pc:chgData name="Damian Gordon" userId="796278f3-970d-4a3b-8137-dc597a054133" providerId="ADAL" clId="{51C9C497-AE05-44AC-9738-DACC3ED90E3A}" dt="2024-09-17T10:01:14.340" v="451" actId="167"/>
        <pc:sldMkLst>
          <pc:docMk/>
          <pc:sldMk cId="4132202039" sldId="551"/>
        </pc:sldMkLst>
      </pc:sldChg>
      <pc:sldChg chg="delSp modSp add mod">
        <pc:chgData name="Damian Gordon" userId="796278f3-970d-4a3b-8137-dc597a054133" providerId="ADAL" clId="{51C9C497-AE05-44AC-9738-DACC3ED90E3A}" dt="2024-09-17T10:12:45.200" v="489" actId="20577"/>
        <pc:sldMkLst>
          <pc:docMk/>
          <pc:sldMk cId="1868398000" sldId="552"/>
        </pc:sldMkLst>
      </pc:sldChg>
      <pc:sldChg chg="add del">
        <pc:chgData name="Damian Gordon" userId="796278f3-970d-4a3b-8137-dc597a054133" providerId="ADAL" clId="{51C9C497-AE05-44AC-9738-DACC3ED90E3A}" dt="2024-09-17T10:12:44.718" v="488"/>
        <pc:sldMkLst>
          <pc:docMk/>
          <pc:sldMk cId="1648463634" sldId="553"/>
        </pc:sldMkLst>
      </pc:sldChg>
      <pc:sldChg chg="addSp modSp add mod">
        <pc:chgData name="Damian Gordon" userId="796278f3-970d-4a3b-8137-dc597a054133" providerId="ADAL" clId="{51C9C497-AE05-44AC-9738-DACC3ED90E3A}" dt="2024-09-17T10:13:38.188" v="533" actId="1076"/>
        <pc:sldMkLst>
          <pc:docMk/>
          <pc:sldMk cId="2363125076" sldId="553"/>
        </pc:sldMkLst>
      </pc:sldChg>
      <pc:sldChg chg="modSp add mod">
        <pc:chgData name="Damian Gordon" userId="796278f3-970d-4a3b-8137-dc597a054133" providerId="ADAL" clId="{51C9C497-AE05-44AC-9738-DACC3ED90E3A}" dt="2024-09-17T10:16:30.861" v="602" actId="20577"/>
        <pc:sldMkLst>
          <pc:docMk/>
          <pc:sldMk cId="1314442596" sldId="554"/>
        </pc:sldMkLst>
      </pc:sldChg>
      <pc:sldChg chg="add">
        <pc:chgData name="Damian Gordon" userId="796278f3-970d-4a3b-8137-dc597a054133" providerId="ADAL" clId="{51C9C497-AE05-44AC-9738-DACC3ED90E3A}" dt="2024-09-17T10:14:16.064" v="536"/>
        <pc:sldMkLst>
          <pc:docMk/>
          <pc:sldMk cId="3826350951" sldId="555"/>
        </pc:sldMkLst>
      </pc:sldChg>
      <pc:sldChg chg="add">
        <pc:chgData name="Damian Gordon" userId="796278f3-970d-4a3b-8137-dc597a054133" providerId="ADAL" clId="{51C9C497-AE05-44AC-9738-DACC3ED90E3A}" dt="2024-09-17T10:14:34.410" v="564"/>
        <pc:sldMkLst>
          <pc:docMk/>
          <pc:sldMk cId="2558959071" sldId="556"/>
        </pc:sldMkLst>
      </pc:sldChg>
      <pc:sldChg chg="modSp add mod">
        <pc:chgData name="Damian Gordon" userId="796278f3-970d-4a3b-8137-dc597a054133" providerId="ADAL" clId="{51C9C497-AE05-44AC-9738-DACC3ED90E3A}" dt="2024-09-17T10:15:22.309" v="592" actId="20577"/>
        <pc:sldMkLst>
          <pc:docMk/>
          <pc:sldMk cId="62470669" sldId="557"/>
        </pc:sldMkLst>
      </pc:sldChg>
      <pc:sldChg chg="modSp add mod">
        <pc:chgData name="Damian Gordon" userId="796278f3-970d-4a3b-8137-dc597a054133" providerId="ADAL" clId="{51C9C497-AE05-44AC-9738-DACC3ED90E3A}" dt="2024-09-17T10:15:04.638" v="590" actId="20577"/>
        <pc:sldMkLst>
          <pc:docMk/>
          <pc:sldMk cId="3337860375" sldId="558"/>
        </pc:sldMkLst>
      </pc:sldChg>
      <pc:sldChg chg="add">
        <pc:chgData name="Damian Gordon" userId="796278f3-970d-4a3b-8137-dc597a054133" providerId="ADAL" clId="{51C9C497-AE05-44AC-9738-DACC3ED90E3A}" dt="2024-09-17T10:15:13.905" v="591"/>
        <pc:sldMkLst>
          <pc:docMk/>
          <pc:sldMk cId="1375753814" sldId="559"/>
        </pc:sldMkLst>
      </pc:sldChg>
      <pc:sldChg chg="add">
        <pc:chgData name="Damian Gordon" userId="796278f3-970d-4a3b-8137-dc597a054133" providerId="ADAL" clId="{51C9C497-AE05-44AC-9738-DACC3ED90E3A}" dt="2024-09-17T10:15:59.829" v="595"/>
        <pc:sldMkLst>
          <pc:docMk/>
          <pc:sldMk cId="2845990101" sldId="560"/>
        </pc:sldMkLst>
      </pc:sldChg>
      <pc:sldChg chg="add">
        <pc:chgData name="Damian Gordon" userId="796278f3-970d-4a3b-8137-dc597a054133" providerId="ADAL" clId="{51C9C497-AE05-44AC-9738-DACC3ED90E3A}" dt="2024-09-17T10:16:09.895" v="597"/>
        <pc:sldMkLst>
          <pc:docMk/>
          <pc:sldMk cId="4152644878" sldId="561"/>
        </pc:sldMkLst>
      </pc:sldChg>
      <pc:sldChg chg="add">
        <pc:chgData name="Damian Gordon" userId="796278f3-970d-4a3b-8137-dc597a054133" providerId="ADAL" clId="{51C9C497-AE05-44AC-9738-DACC3ED90E3A}" dt="2024-09-17T10:16:17.733" v="599"/>
        <pc:sldMkLst>
          <pc:docMk/>
          <pc:sldMk cId="1655053635" sldId="562"/>
        </pc:sldMkLst>
      </pc:sldChg>
      <pc:sldChg chg="add">
        <pc:chgData name="Damian Gordon" userId="796278f3-970d-4a3b-8137-dc597a054133" providerId="ADAL" clId="{51C9C497-AE05-44AC-9738-DACC3ED90E3A}" dt="2024-09-17T10:16:26.077" v="601"/>
        <pc:sldMkLst>
          <pc:docMk/>
          <pc:sldMk cId="1142153425" sldId="563"/>
        </pc:sldMkLst>
      </pc:sldChg>
      <pc:sldChg chg="modSp add mod">
        <pc:chgData name="Damian Gordon" userId="796278f3-970d-4a3b-8137-dc597a054133" providerId="ADAL" clId="{51C9C497-AE05-44AC-9738-DACC3ED90E3A}" dt="2024-09-17T10:18:07.924" v="610" actId="403"/>
        <pc:sldMkLst>
          <pc:docMk/>
          <pc:sldMk cId="1023680307" sldId="564"/>
        </pc:sldMkLst>
      </pc:sldChg>
      <pc:sldChg chg="modSp add mod">
        <pc:chgData name="Damian Gordon" userId="796278f3-970d-4a3b-8137-dc597a054133" providerId="ADAL" clId="{51C9C497-AE05-44AC-9738-DACC3ED90E3A}" dt="2024-09-17T10:18:12.938" v="611" actId="403"/>
        <pc:sldMkLst>
          <pc:docMk/>
          <pc:sldMk cId="104314410" sldId="565"/>
        </pc:sldMkLst>
      </pc:sldChg>
      <pc:sldChg chg="modSp add mod">
        <pc:chgData name="Damian Gordon" userId="796278f3-970d-4a3b-8137-dc597a054133" providerId="ADAL" clId="{51C9C497-AE05-44AC-9738-DACC3ED90E3A}" dt="2024-09-17T10:18:33.214" v="615" actId="403"/>
        <pc:sldMkLst>
          <pc:docMk/>
          <pc:sldMk cId="1651527110" sldId="566"/>
        </pc:sldMkLst>
      </pc:sldChg>
      <pc:sldChg chg="modSp add mod">
        <pc:chgData name="Damian Gordon" userId="796278f3-970d-4a3b-8137-dc597a054133" providerId="ADAL" clId="{51C9C497-AE05-44AC-9738-DACC3ED90E3A}" dt="2024-09-17T10:18:51.431" v="619" actId="403"/>
        <pc:sldMkLst>
          <pc:docMk/>
          <pc:sldMk cId="1041985867" sldId="567"/>
        </pc:sldMkLst>
      </pc:sldChg>
      <pc:sldChg chg="modSp add mod">
        <pc:chgData name="Damian Gordon" userId="796278f3-970d-4a3b-8137-dc597a054133" providerId="ADAL" clId="{51C9C497-AE05-44AC-9738-DACC3ED90E3A}" dt="2024-09-17T10:19:11.544" v="623" actId="403"/>
        <pc:sldMkLst>
          <pc:docMk/>
          <pc:sldMk cId="1049163361" sldId="568"/>
        </pc:sldMkLst>
      </pc:sldChg>
      <pc:sldChg chg="modSp add mod">
        <pc:chgData name="Damian Gordon" userId="796278f3-970d-4a3b-8137-dc597a054133" providerId="ADAL" clId="{51C9C497-AE05-44AC-9738-DACC3ED90E3A}" dt="2024-09-17T10:19:49.115" v="651" actId="403"/>
        <pc:sldMkLst>
          <pc:docMk/>
          <pc:sldMk cId="3455537879" sldId="569"/>
        </pc:sldMkLst>
      </pc:sldChg>
    </pc:docChg>
  </pc:docChgLst>
  <pc:docChgLst>
    <pc:chgData name="Damian Gordon" userId="796278f3-970d-4a3b-8137-dc597a054133" providerId="ADAL" clId="{A0CA55E3-3453-4332-AC5D-82C63658F968}"/>
    <pc:docChg chg="custSel delSld modSld">
      <pc:chgData name="Damian Gordon" userId="796278f3-970d-4a3b-8137-dc597a054133" providerId="ADAL" clId="{A0CA55E3-3453-4332-AC5D-82C63658F968}" dt="2025-03-12T10:58:02.127" v="47"/>
      <pc:docMkLst>
        <pc:docMk/>
      </pc:docMkLst>
      <pc:sldChg chg="addSp delSp modSp mod addAnim delAnim modAnim">
        <pc:chgData name="Damian Gordon" userId="796278f3-970d-4a3b-8137-dc597a054133" providerId="ADAL" clId="{A0CA55E3-3453-4332-AC5D-82C63658F968}" dt="2025-03-12T10:54:50.027" v="42" actId="403"/>
        <pc:sldMkLst>
          <pc:docMk/>
          <pc:sldMk cId="1941464876" sldId="256"/>
        </pc:sldMkLst>
        <pc:spChg chg="mod">
          <ac:chgData name="Damian Gordon" userId="796278f3-970d-4a3b-8137-dc597a054133" providerId="ADAL" clId="{A0CA55E3-3453-4332-AC5D-82C63658F968}" dt="2025-03-12T10:54:41.444" v="38" actId="404"/>
          <ac:spMkLst>
            <pc:docMk/>
            <pc:sldMk cId="1941464876" sldId="256"/>
            <ac:spMk id="2" creationId="{2AFAF802-1FD5-1E70-940A-2DF641692805}"/>
          </ac:spMkLst>
        </pc:spChg>
        <pc:spChg chg="mod">
          <ac:chgData name="Damian Gordon" userId="796278f3-970d-4a3b-8137-dc597a054133" providerId="ADAL" clId="{A0CA55E3-3453-4332-AC5D-82C63658F968}" dt="2025-03-12T10:54:50.027" v="42" actId="403"/>
          <ac:spMkLst>
            <pc:docMk/>
            <pc:sldMk cId="1941464876" sldId="256"/>
            <ac:spMk id="3" creationId="{35C6E67C-6691-6E69-516C-2202AB658EDF}"/>
          </ac:spMkLst>
        </pc:spChg>
        <pc:spChg chg="add del">
          <ac:chgData name="Damian Gordon" userId="796278f3-970d-4a3b-8137-dc597a054133" providerId="ADAL" clId="{A0CA55E3-3453-4332-AC5D-82C63658F968}" dt="2025-03-12T10:53:54.235" v="24" actId="26606"/>
          <ac:spMkLst>
            <pc:docMk/>
            <pc:sldMk cId="1941464876" sldId="256"/>
            <ac:spMk id="10" creationId="{A3363022-C969-41E9-8EB2-E4C94908C1FA}"/>
          </ac:spMkLst>
        </pc:spChg>
        <pc:spChg chg="add del">
          <ac:chgData name="Damian Gordon" userId="796278f3-970d-4a3b-8137-dc597a054133" providerId="ADAL" clId="{A0CA55E3-3453-4332-AC5D-82C63658F968}" dt="2025-03-12T10:53:54.235" v="24" actId="26606"/>
          <ac:spMkLst>
            <pc:docMk/>
            <pc:sldMk cId="1941464876" sldId="256"/>
            <ac:spMk id="12" creationId="{8D1AD6B3-BE88-4CEB-BA17-790657CC4729}"/>
          </ac:spMkLst>
        </pc:spChg>
        <pc:spChg chg="add">
          <ac:chgData name="Damian Gordon" userId="796278f3-970d-4a3b-8137-dc597a054133" providerId="ADAL" clId="{A0CA55E3-3453-4332-AC5D-82C63658F968}" dt="2025-03-12T10:53:54.235" v="24" actId="26606"/>
          <ac:spMkLst>
            <pc:docMk/>
            <pc:sldMk cId="1941464876" sldId="256"/>
            <ac:spMk id="24" creationId="{A3363022-C969-41E9-8EB2-E4C94908C1FA}"/>
          </ac:spMkLst>
        </pc:spChg>
        <pc:spChg chg="add">
          <ac:chgData name="Damian Gordon" userId="796278f3-970d-4a3b-8137-dc597a054133" providerId="ADAL" clId="{A0CA55E3-3453-4332-AC5D-82C63658F968}" dt="2025-03-12T10:53:54.235" v="24" actId="26606"/>
          <ac:spMkLst>
            <pc:docMk/>
            <pc:sldMk cId="1941464876" sldId="256"/>
            <ac:spMk id="26" creationId="{8D1AD6B3-BE88-4CEB-BA17-790657CC4729}"/>
          </ac:spMkLst>
        </pc:spChg>
        <pc:grpChg chg="add del">
          <ac:chgData name="Damian Gordon" userId="796278f3-970d-4a3b-8137-dc597a054133" providerId="ADAL" clId="{A0CA55E3-3453-4332-AC5D-82C63658F968}" dt="2025-03-12T10:53:54.235" v="24" actId="26606"/>
          <ac:grpSpMkLst>
            <pc:docMk/>
            <pc:sldMk cId="1941464876" sldId="256"/>
            <ac:grpSpMk id="14" creationId="{89D1390B-7E13-4B4F-9CB2-391063412E54}"/>
          </ac:grpSpMkLst>
        </pc:grpChg>
        <pc:grpChg chg="add">
          <ac:chgData name="Damian Gordon" userId="796278f3-970d-4a3b-8137-dc597a054133" providerId="ADAL" clId="{A0CA55E3-3453-4332-AC5D-82C63658F968}" dt="2025-03-12T10:53:54.235" v="24" actId="26606"/>
          <ac:grpSpMkLst>
            <pc:docMk/>
            <pc:sldMk cId="1941464876" sldId="256"/>
            <ac:grpSpMk id="28" creationId="{89D1390B-7E13-4B4F-9CB2-391063412E54}"/>
          </ac:grpSpMkLst>
        </pc:grpChg>
        <pc:picChg chg="del">
          <ac:chgData name="Damian Gordon" userId="796278f3-970d-4a3b-8137-dc597a054133" providerId="ADAL" clId="{A0CA55E3-3453-4332-AC5D-82C63658F968}" dt="2025-03-12T10:52:05.867" v="0" actId="478"/>
          <ac:picMkLst>
            <pc:docMk/>
            <pc:sldMk cId="1941464876" sldId="256"/>
            <ac:picMk id="6" creationId="{F384544F-EFD7-7E36-D322-E2DFAA20DE50}"/>
          </ac:picMkLst>
        </pc:picChg>
        <pc:picChg chg="add del">
          <ac:chgData name="Damian Gordon" userId="796278f3-970d-4a3b-8137-dc597a054133" providerId="ADAL" clId="{A0CA55E3-3453-4332-AC5D-82C63658F968}" dt="2025-03-12T10:53:39.413" v="23" actId="478"/>
          <ac:picMkLst>
            <pc:docMk/>
            <pc:sldMk cId="1941464876" sldId="256"/>
            <ac:picMk id="7" creationId="{D135F8C1-FBDF-2B7D-0233-7C6F7A223BFF}"/>
          </ac:picMkLst>
        </pc:picChg>
        <pc:picChg chg="add">
          <ac:chgData name="Damian Gordon" userId="796278f3-970d-4a3b-8137-dc597a054133" providerId="ADAL" clId="{A0CA55E3-3453-4332-AC5D-82C63658F968}" dt="2025-03-12T10:53:54.235" v="24" actId="26606"/>
          <ac:picMkLst>
            <pc:docMk/>
            <pc:sldMk cId="1941464876" sldId="256"/>
            <ac:picMk id="21" creationId="{9149BC64-095E-73A6-FE01-E2FD5CB73E97}"/>
          </ac:picMkLst>
        </pc:picChg>
      </pc:sldChg>
      <pc:sldChg chg="delSp modSp">
        <pc:chgData name="Damian Gordon" userId="796278f3-970d-4a3b-8137-dc597a054133" providerId="ADAL" clId="{A0CA55E3-3453-4332-AC5D-82C63658F968}" dt="2025-03-12T10:56:55.109" v="44" actId="1076"/>
        <pc:sldMkLst>
          <pc:docMk/>
          <pc:sldMk cId="2444206157" sldId="284"/>
        </pc:sldMkLst>
        <pc:picChg chg="del">
          <ac:chgData name="Damian Gordon" userId="796278f3-970d-4a3b-8137-dc597a054133" providerId="ADAL" clId="{A0CA55E3-3453-4332-AC5D-82C63658F968}" dt="2025-03-12T10:56:52.916" v="43" actId="478"/>
          <ac:picMkLst>
            <pc:docMk/>
            <pc:sldMk cId="2444206157" sldId="284"/>
            <ac:picMk id="3" creationId="{97A1CF54-9D77-C79A-64DF-F2F8840B2470}"/>
          </ac:picMkLst>
        </pc:picChg>
        <pc:picChg chg="mod">
          <ac:chgData name="Damian Gordon" userId="796278f3-970d-4a3b-8137-dc597a054133" providerId="ADAL" clId="{A0CA55E3-3453-4332-AC5D-82C63658F968}" dt="2025-03-12T10:56:55.109" v="44" actId="1076"/>
          <ac:picMkLst>
            <pc:docMk/>
            <pc:sldMk cId="2444206157" sldId="284"/>
            <ac:picMk id="1026" creationId="{B0C89D86-E67A-6BE7-19C2-FC298F957A7E}"/>
          </ac:picMkLst>
        </pc:picChg>
      </pc:sldChg>
      <pc:sldChg chg="del">
        <pc:chgData name="Damian Gordon" userId="796278f3-970d-4a3b-8137-dc597a054133" providerId="ADAL" clId="{A0CA55E3-3453-4332-AC5D-82C63658F968}" dt="2025-03-12T10:57:07.881" v="45" actId="47"/>
        <pc:sldMkLst>
          <pc:docMk/>
          <pc:sldMk cId="2135215169" sldId="312"/>
        </pc:sldMkLst>
      </pc:sldChg>
      <pc:sldChg chg="addSp delSp">
        <pc:chgData name="Damian Gordon" userId="796278f3-970d-4a3b-8137-dc597a054133" providerId="ADAL" clId="{A0CA55E3-3453-4332-AC5D-82C63658F968}" dt="2025-03-12T10:58:02.127" v="47"/>
        <pc:sldMkLst>
          <pc:docMk/>
          <pc:sldMk cId="93479919" sldId="589"/>
        </pc:sldMkLst>
        <pc:picChg chg="add">
          <ac:chgData name="Damian Gordon" userId="796278f3-970d-4a3b-8137-dc597a054133" providerId="ADAL" clId="{A0CA55E3-3453-4332-AC5D-82C63658F968}" dt="2025-03-12T10:58:02.127" v="47"/>
          <ac:picMkLst>
            <pc:docMk/>
            <pc:sldMk cId="93479919" sldId="589"/>
            <ac:picMk id="1026" creationId="{E629DEF7-23F6-B1B6-D66B-219178D131F2}"/>
          </ac:picMkLst>
        </pc:picChg>
        <pc:picChg chg="del">
          <ac:chgData name="Damian Gordon" userId="796278f3-970d-4a3b-8137-dc597a054133" providerId="ADAL" clId="{A0CA55E3-3453-4332-AC5D-82C63658F968}" dt="2025-03-12T10:58:00.843" v="46" actId="478"/>
          <ac:picMkLst>
            <pc:docMk/>
            <pc:sldMk cId="93479919" sldId="589"/>
            <ac:picMk id="1028" creationId="{196852C2-CDF2-BA21-0541-BC07986DA0A2}"/>
          </ac:picMkLst>
        </pc:picChg>
      </pc:sldChg>
    </pc:docChg>
  </pc:docChgLst>
  <pc:docChgLst>
    <pc:chgData name="Damian Gordon" userId="796278f3-970d-4a3b-8137-dc597a054133" providerId="ADAL" clId="{6C3C4689-DBEB-4494-A627-458BF867F015}"/>
    <pc:docChg chg="modSld">
      <pc:chgData name="Damian Gordon" userId="796278f3-970d-4a3b-8137-dc597a054133" providerId="ADAL" clId="{6C3C4689-DBEB-4494-A627-458BF867F015}" dt="2024-09-13T15:54:30.832" v="1" actId="20577"/>
      <pc:docMkLst>
        <pc:docMk/>
      </pc:docMkLst>
      <pc:sldChg chg="modSp mod">
        <pc:chgData name="Damian Gordon" userId="796278f3-970d-4a3b-8137-dc597a054133" providerId="ADAL" clId="{6C3C4689-DBEB-4494-A627-458BF867F015}" dt="2024-09-13T15:54:30.832" v="1" actId="20577"/>
        <pc:sldMkLst>
          <pc:docMk/>
          <pc:sldMk cId="3805323869" sldId="461"/>
        </pc:sldMkLst>
      </pc:sldChg>
    </pc:docChg>
  </pc:docChgLst>
  <pc:docChgLst>
    <pc:chgData name="Damian Gordon" userId="796278f3-970d-4a3b-8137-dc597a054133" providerId="ADAL" clId="{3233E7D0-1390-4CB3-9B9D-B28B1E4E98C4}"/>
    <pc:docChg chg="undo custSel addSld delSld modSld sldOrd">
      <pc:chgData name="Damian Gordon" userId="796278f3-970d-4a3b-8137-dc597a054133" providerId="ADAL" clId="{3233E7D0-1390-4CB3-9B9D-B28B1E4E98C4}" dt="2025-03-12T10:50:07.819" v="4238" actId="20577"/>
      <pc:docMkLst>
        <pc:docMk/>
      </pc:docMkLst>
      <pc:sldChg chg="modSp mod">
        <pc:chgData name="Damian Gordon" userId="796278f3-970d-4a3b-8137-dc597a054133" providerId="ADAL" clId="{3233E7D0-1390-4CB3-9B9D-B28B1E4E98C4}" dt="2025-03-08T01:23:28.173" v="16" actId="20577"/>
        <pc:sldMkLst>
          <pc:docMk/>
          <pc:sldMk cId="1941464876" sldId="256"/>
        </pc:sldMkLst>
        <pc:spChg chg="mod">
          <ac:chgData name="Damian Gordon" userId="796278f3-970d-4a3b-8137-dc597a054133" providerId="ADAL" clId="{3233E7D0-1390-4CB3-9B9D-B28B1E4E98C4}" dt="2025-03-08T01:23:28.173" v="16" actId="20577"/>
          <ac:spMkLst>
            <pc:docMk/>
            <pc:sldMk cId="1941464876" sldId="256"/>
            <ac:spMk id="2" creationId="{2AFAF802-1FD5-1E70-940A-2DF641692805}"/>
          </ac:spMkLst>
        </pc:spChg>
      </pc:sldChg>
      <pc:sldChg chg="modSp mod">
        <pc:chgData name="Damian Gordon" userId="796278f3-970d-4a3b-8137-dc597a054133" providerId="ADAL" clId="{3233E7D0-1390-4CB3-9B9D-B28B1E4E98C4}" dt="2025-03-12T09:49:42.305" v="3970" actId="20577"/>
        <pc:sldMkLst>
          <pc:docMk/>
          <pc:sldMk cId="321388942" sldId="259"/>
        </pc:sldMkLst>
        <pc:spChg chg="mod">
          <ac:chgData name="Damian Gordon" userId="796278f3-970d-4a3b-8137-dc597a054133" providerId="ADAL" clId="{3233E7D0-1390-4CB3-9B9D-B28B1E4E98C4}" dt="2025-03-12T09:49:42.305" v="3970" actId="20577"/>
          <ac:spMkLst>
            <pc:docMk/>
            <pc:sldMk cId="321388942" sldId="259"/>
            <ac:spMk id="3" creationId="{65FB7804-9015-5659-EC51-9C9121E7260E}"/>
          </ac:spMkLst>
        </pc:spChg>
      </pc:sldChg>
      <pc:sldChg chg="addSp delSp modSp new mod setBg">
        <pc:chgData name="Damian Gordon" userId="796278f3-970d-4a3b-8137-dc597a054133" providerId="ADAL" clId="{3233E7D0-1390-4CB3-9B9D-B28B1E4E98C4}" dt="2025-03-08T13:53:11.565" v="307" actId="1076"/>
        <pc:sldMkLst>
          <pc:docMk/>
          <pc:sldMk cId="1885061807" sldId="260"/>
        </pc:sldMkLst>
        <pc:spChg chg="mod">
          <ac:chgData name="Damian Gordon" userId="796278f3-970d-4a3b-8137-dc597a054133" providerId="ADAL" clId="{3233E7D0-1390-4CB3-9B9D-B28B1E4E98C4}" dt="2025-03-08T01:25:54.005" v="41" actId="1076"/>
          <ac:spMkLst>
            <pc:docMk/>
            <pc:sldMk cId="1885061807" sldId="260"/>
            <ac:spMk id="2" creationId="{3722917E-1A1D-C6F0-5B19-501C936657F7}"/>
          </ac:spMkLst>
        </pc:spChg>
        <pc:spChg chg="add">
          <ac:chgData name="Damian Gordon" userId="796278f3-970d-4a3b-8137-dc597a054133" providerId="ADAL" clId="{3233E7D0-1390-4CB3-9B9D-B28B1E4E98C4}" dt="2025-03-08T01:25:34.895" v="36" actId="26606"/>
          <ac:spMkLst>
            <pc:docMk/>
            <pc:sldMk cId="1885061807" sldId="260"/>
            <ac:spMk id="9" creationId="{A3363022-C969-41E9-8EB2-E4C94908C1FA}"/>
          </ac:spMkLst>
        </pc:spChg>
        <pc:spChg chg="add">
          <ac:chgData name="Damian Gordon" userId="796278f3-970d-4a3b-8137-dc597a054133" providerId="ADAL" clId="{3233E7D0-1390-4CB3-9B9D-B28B1E4E98C4}" dt="2025-03-08T01:25:34.895" v="36" actId="26606"/>
          <ac:spMkLst>
            <pc:docMk/>
            <pc:sldMk cId="1885061807" sldId="260"/>
            <ac:spMk id="11" creationId="{8D1AD6B3-BE88-4CEB-BA17-790657CC4729}"/>
          </ac:spMkLst>
        </pc:spChg>
        <pc:grpChg chg="add">
          <ac:chgData name="Damian Gordon" userId="796278f3-970d-4a3b-8137-dc597a054133" providerId="ADAL" clId="{3233E7D0-1390-4CB3-9B9D-B28B1E4E98C4}" dt="2025-03-08T01:25:34.895" v="36" actId="26606"/>
          <ac:grpSpMkLst>
            <pc:docMk/>
            <pc:sldMk cId="1885061807" sldId="260"/>
            <ac:grpSpMk id="13" creationId="{89D1390B-7E13-4B4F-9CB2-391063412E54}"/>
          </ac:grpSpMkLst>
        </pc:grpChg>
        <pc:picChg chg="add">
          <ac:chgData name="Damian Gordon" userId="796278f3-970d-4a3b-8137-dc597a054133" providerId="ADAL" clId="{3233E7D0-1390-4CB3-9B9D-B28B1E4E98C4}" dt="2025-03-08T01:25:34.895" v="36" actId="26606"/>
          <ac:picMkLst>
            <pc:docMk/>
            <pc:sldMk cId="1885061807" sldId="260"/>
            <ac:picMk id="6" creationId="{3FF8ACAC-82FE-26CA-BB8B-9E304224D670}"/>
          </ac:picMkLst>
        </pc:picChg>
        <pc:picChg chg="add mod">
          <ac:chgData name="Damian Gordon" userId="796278f3-970d-4a3b-8137-dc597a054133" providerId="ADAL" clId="{3233E7D0-1390-4CB3-9B9D-B28B1E4E98C4}" dt="2025-03-08T13:53:11.565" v="307" actId="1076"/>
          <ac:picMkLst>
            <pc:docMk/>
            <pc:sldMk cId="1885061807" sldId="260"/>
            <ac:picMk id="1026" creationId="{2E275FB7-DBB2-3E38-F819-F2D1871FA3D4}"/>
          </ac:picMkLst>
        </pc:picChg>
      </pc:sldChg>
      <pc:sldChg chg="addSp modSp new mod setBg">
        <pc:chgData name="Damian Gordon" userId="796278f3-970d-4a3b-8137-dc597a054133" providerId="ADAL" clId="{3233E7D0-1390-4CB3-9B9D-B28B1E4E98C4}" dt="2025-03-08T13:49:24.210" v="280" actId="114"/>
        <pc:sldMkLst>
          <pc:docMk/>
          <pc:sldMk cId="4162676946" sldId="261"/>
        </pc:sldMkLst>
        <pc:spChg chg="mod">
          <ac:chgData name="Damian Gordon" userId="796278f3-970d-4a3b-8137-dc597a054133" providerId="ADAL" clId="{3233E7D0-1390-4CB3-9B9D-B28B1E4E98C4}" dt="2025-03-08T13:49:04.811" v="279" actId="404"/>
          <ac:spMkLst>
            <pc:docMk/>
            <pc:sldMk cId="4162676946" sldId="261"/>
            <ac:spMk id="2" creationId="{A7A3267D-1757-5DDE-F39B-88478DF1FF8E}"/>
          </ac:spMkLst>
        </pc:spChg>
        <pc:spChg chg="mod">
          <ac:chgData name="Damian Gordon" userId="796278f3-970d-4a3b-8137-dc597a054133" providerId="ADAL" clId="{3233E7D0-1390-4CB3-9B9D-B28B1E4E98C4}" dt="2025-03-08T13:49:24.210" v="280" actId="114"/>
          <ac:spMkLst>
            <pc:docMk/>
            <pc:sldMk cId="4162676946" sldId="261"/>
            <ac:spMk id="3" creationId="{E0A4CB54-A6A2-7125-F618-88A1C8E809CE}"/>
          </ac:spMkLst>
        </pc:spChg>
        <pc:spChg chg="add">
          <ac:chgData name="Damian Gordon" userId="796278f3-970d-4a3b-8137-dc597a054133" providerId="ADAL" clId="{3233E7D0-1390-4CB3-9B9D-B28B1E4E98C4}" dt="2025-03-08T13:48:18.438" v="259" actId="26606"/>
          <ac:spMkLst>
            <pc:docMk/>
            <pc:sldMk cId="4162676946" sldId="261"/>
            <ac:spMk id="8" creationId="{907EF6B7-1338-4443-8C46-6A318D952DFD}"/>
          </ac:spMkLst>
        </pc:spChg>
        <pc:spChg chg="add">
          <ac:chgData name="Damian Gordon" userId="796278f3-970d-4a3b-8137-dc597a054133" providerId="ADAL" clId="{3233E7D0-1390-4CB3-9B9D-B28B1E4E98C4}" dt="2025-03-08T13:48:18.438" v="259" actId="26606"/>
          <ac:spMkLst>
            <pc:docMk/>
            <pc:sldMk cId="4162676946" sldId="261"/>
            <ac:spMk id="10" creationId="{DAAE4CDD-124C-4DCF-9584-B6033B545DD5}"/>
          </ac:spMkLst>
        </pc:spChg>
        <pc:spChg chg="add">
          <ac:chgData name="Damian Gordon" userId="796278f3-970d-4a3b-8137-dc597a054133" providerId="ADAL" clId="{3233E7D0-1390-4CB3-9B9D-B28B1E4E98C4}" dt="2025-03-08T13:48:18.438" v="259" actId="26606"/>
          <ac:spMkLst>
            <pc:docMk/>
            <pc:sldMk cId="4162676946" sldId="261"/>
            <ac:spMk id="12" creationId="{081E4A58-353D-44AE-B2FC-2A74E2E400F7}"/>
          </ac:spMkLst>
        </pc:spChg>
      </pc:sldChg>
      <pc:sldChg chg="modSp new mod ord">
        <pc:chgData name="Damian Gordon" userId="796278f3-970d-4a3b-8137-dc597a054133" providerId="ADAL" clId="{3233E7D0-1390-4CB3-9B9D-B28B1E4E98C4}" dt="2025-03-10T19:12:35.510" v="1057"/>
        <pc:sldMkLst>
          <pc:docMk/>
          <pc:sldMk cId="1480759387" sldId="262"/>
        </pc:sldMkLst>
        <pc:spChg chg="mod">
          <ac:chgData name="Damian Gordon" userId="796278f3-970d-4a3b-8137-dc597a054133" providerId="ADAL" clId="{3233E7D0-1390-4CB3-9B9D-B28B1E4E98C4}" dt="2025-03-08T14:28:47.694" v="513" actId="20577"/>
          <ac:spMkLst>
            <pc:docMk/>
            <pc:sldMk cId="1480759387" sldId="262"/>
            <ac:spMk id="2" creationId="{449510FA-A321-F418-50CD-E2DD9BF40261}"/>
          </ac:spMkLst>
        </pc:spChg>
        <pc:spChg chg="mod">
          <ac:chgData name="Damian Gordon" userId="796278f3-970d-4a3b-8137-dc597a054133" providerId="ADAL" clId="{3233E7D0-1390-4CB3-9B9D-B28B1E4E98C4}" dt="2025-03-10T19:12:26.873" v="1054" actId="20577"/>
          <ac:spMkLst>
            <pc:docMk/>
            <pc:sldMk cId="1480759387" sldId="262"/>
            <ac:spMk id="3" creationId="{6FD3D613-6D96-1CD8-CD41-D3F62FBCB3A1}"/>
          </ac:spMkLst>
        </pc:spChg>
      </pc:sldChg>
      <pc:sldChg chg="addSp delSp modSp add del mod ord">
        <pc:chgData name="Damian Gordon" userId="796278f3-970d-4a3b-8137-dc597a054133" providerId="ADAL" clId="{3233E7D0-1390-4CB3-9B9D-B28B1E4E98C4}" dt="2025-03-11T00:16:43.698" v="1912" actId="47"/>
        <pc:sldMkLst>
          <pc:docMk/>
          <pc:sldMk cId="1138856896" sldId="263"/>
        </pc:sldMkLst>
        <pc:spChg chg="add del mod">
          <ac:chgData name="Damian Gordon" userId="796278f3-970d-4a3b-8137-dc597a054133" providerId="ADAL" clId="{3233E7D0-1390-4CB3-9B9D-B28B1E4E98C4}" dt="2025-03-11T00:15:51.078" v="1852" actId="21"/>
          <ac:spMkLst>
            <pc:docMk/>
            <pc:sldMk cId="1138856896" sldId="263"/>
            <ac:spMk id="6" creationId="{1E7CB54D-00D6-196E-1F2D-B7835017A9F1}"/>
          </ac:spMkLst>
        </pc:spChg>
        <pc:spChg chg="add del mod">
          <ac:chgData name="Damian Gordon" userId="796278f3-970d-4a3b-8137-dc597a054133" providerId="ADAL" clId="{3233E7D0-1390-4CB3-9B9D-B28B1E4E98C4}" dt="2025-03-11T00:15:51.078" v="1852" actId="21"/>
          <ac:spMkLst>
            <pc:docMk/>
            <pc:sldMk cId="1138856896" sldId="263"/>
            <ac:spMk id="7" creationId="{1A8725AA-1F0B-A3BE-660C-70182A450B08}"/>
          </ac:spMkLst>
        </pc:spChg>
        <pc:spChg chg="add del mod">
          <ac:chgData name="Damian Gordon" userId="796278f3-970d-4a3b-8137-dc597a054133" providerId="ADAL" clId="{3233E7D0-1390-4CB3-9B9D-B28B1E4E98C4}" dt="2025-03-11T00:15:51.078" v="1852" actId="21"/>
          <ac:spMkLst>
            <pc:docMk/>
            <pc:sldMk cId="1138856896" sldId="263"/>
            <ac:spMk id="8" creationId="{438CD63E-927B-A7D8-E3EF-0C36793E1B45}"/>
          </ac:spMkLst>
        </pc:spChg>
        <pc:spChg chg="add del mod">
          <ac:chgData name="Damian Gordon" userId="796278f3-970d-4a3b-8137-dc597a054133" providerId="ADAL" clId="{3233E7D0-1390-4CB3-9B9D-B28B1E4E98C4}" dt="2025-03-11T00:16:21.148" v="1890" actId="21"/>
          <ac:spMkLst>
            <pc:docMk/>
            <pc:sldMk cId="1138856896" sldId="263"/>
            <ac:spMk id="9" creationId="{3921AD78-2231-F2CF-DEE0-B22D36206AF5}"/>
          </ac:spMkLst>
        </pc:spChg>
      </pc:sldChg>
      <pc:sldChg chg="addSp delSp modSp new mod">
        <pc:chgData name="Damian Gordon" userId="796278f3-970d-4a3b-8137-dc597a054133" providerId="ADAL" clId="{3233E7D0-1390-4CB3-9B9D-B28B1E4E98C4}" dt="2025-03-10T23:18:07.426" v="1585" actId="403"/>
        <pc:sldMkLst>
          <pc:docMk/>
          <pc:sldMk cId="303688737" sldId="264"/>
        </pc:sldMkLst>
        <pc:spChg chg="mod">
          <ac:chgData name="Damian Gordon" userId="796278f3-970d-4a3b-8137-dc597a054133" providerId="ADAL" clId="{3233E7D0-1390-4CB3-9B9D-B28B1E4E98C4}" dt="2025-03-08T01:28:58.366" v="77" actId="21"/>
          <ac:spMkLst>
            <pc:docMk/>
            <pc:sldMk cId="303688737" sldId="264"/>
            <ac:spMk id="2" creationId="{CDD98F96-CCB2-B637-4ECC-3D19D89A838C}"/>
          </ac:spMkLst>
        </pc:spChg>
        <pc:graphicFrameChg chg="add mod modGraphic">
          <ac:chgData name="Damian Gordon" userId="796278f3-970d-4a3b-8137-dc597a054133" providerId="ADAL" clId="{3233E7D0-1390-4CB3-9B9D-B28B1E4E98C4}" dt="2025-03-10T23:18:07.426" v="1585" actId="403"/>
          <ac:graphicFrameMkLst>
            <pc:docMk/>
            <pc:sldMk cId="303688737" sldId="264"/>
            <ac:graphicFrameMk id="6" creationId="{6083B7A9-B644-A43A-899B-2C81A3FCD052}"/>
          </ac:graphicFrameMkLst>
        </pc:graphicFrameChg>
      </pc:sldChg>
      <pc:sldChg chg="new del">
        <pc:chgData name="Damian Gordon" userId="796278f3-970d-4a3b-8137-dc597a054133" providerId="ADAL" clId="{3233E7D0-1390-4CB3-9B9D-B28B1E4E98C4}" dt="2025-03-08T01:29:18.321" v="80" actId="47"/>
        <pc:sldMkLst>
          <pc:docMk/>
          <pc:sldMk cId="1632581259" sldId="265"/>
        </pc:sldMkLst>
      </pc:sldChg>
      <pc:sldChg chg="addSp delSp modSp new mod setBg addAnim">
        <pc:chgData name="Damian Gordon" userId="796278f3-970d-4a3b-8137-dc597a054133" providerId="ADAL" clId="{3233E7D0-1390-4CB3-9B9D-B28B1E4E98C4}" dt="2025-03-08T13:54:55.140" v="317"/>
        <pc:sldMkLst>
          <pc:docMk/>
          <pc:sldMk cId="2790036393" sldId="265"/>
        </pc:sldMkLst>
        <pc:spChg chg="mod">
          <ac:chgData name="Damian Gordon" userId="796278f3-970d-4a3b-8137-dc597a054133" providerId="ADAL" clId="{3233E7D0-1390-4CB3-9B9D-B28B1E4E98C4}" dt="2025-03-08T01:30:17.767" v="109" actId="403"/>
          <ac:spMkLst>
            <pc:docMk/>
            <pc:sldMk cId="2790036393" sldId="265"/>
            <ac:spMk id="2" creationId="{B1979F85-EA84-72EB-A562-6CD772962221}"/>
          </ac:spMkLst>
        </pc:spChg>
        <pc:spChg chg="add">
          <ac:chgData name="Damian Gordon" userId="796278f3-970d-4a3b-8137-dc597a054133" providerId="ADAL" clId="{3233E7D0-1390-4CB3-9B9D-B28B1E4E98C4}" dt="2025-03-08T01:29:44.874" v="100" actId="26606"/>
          <ac:spMkLst>
            <pc:docMk/>
            <pc:sldMk cId="2790036393" sldId="265"/>
            <ac:spMk id="9" creationId="{A3363022-C969-41E9-8EB2-E4C94908C1FA}"/>
          </ac:spMkLst>
        </pc:spChg>
        <pc:spChg chg="add">
          <ac:chgData name="Damian Gordon" userId="796278f3-970d-4a3b-8137-dc597a054133" providerId="ADAL" clId="{3233E7D0-1390-4CB3-9B9D-B28B1E4E98C4}" dt="2025-03-08T01:29:44.874" v="100" actId="26606"/>
          <ac:spMkLst>
            <pc:docMk/>
            <pc:sldMk cId="2790036393" sldId="265"/>
            <ac:spMk id="11" creationId="{8D1AD6B3-BE88-4CEB-BA17-790657CC4729}"/>
          </ac:spMkLst>
        </pc:spChg>
        <pc:grpChg chg="add">
          <ac:chgData name="Damian Gordon" userId="796278f3-970d-4a3b-8137-dc597a054133" providerId="ADAL" clId="{3233E7D0-1390-4CB3-9B9D-B28B1E4E98C4}" dt="2025-03-08T01:29:44.874" v="100" actId="26606"/>
          <ac:grpSpMkLst>
            <pc:docMk/>
            <pc:sldMk cId="2790036393" sldId="265"/>
            <ac:grpSpMk id="13" creationId="{89D1390B-7E13-4B4F-9CB2-391063412E54}"/>
          </ac:grpSpMkLst>
        </pc:grpChg>
        <pc:picChg chg="add">
          <ac:chgData name="Damian Gordon" userId="796278f3-970d-4a3b-8137-dc597a054133" providerId="ADAL" clId="{3233E7D0-1390-4CB3-9B9D-B28B1E4E98C4}" dt="2025-03-08T01:29:44.874" v="100" actId="26606"/>
          <ac:picMkLst>
            <pc:docMk/>
            <pc:sldMk cId="2790036393" sldId="265"/>
            <ac:picMk id="6" creationId="{3DE09FC8-2004-1F1D-540E-D554638EAC00}"/>
          </ac:picMkLst>
        </pc:picChg>
        <pc:picChg chg="add mod">
          <ac:chgData name="Damian Gordon" userId="796278f3-970d-4a3b-8137-dc597a054133" providerId="ADAL" clId="{3233E7D0-1390-4CB3-9B9D-B28B1E4E98C4}" dt="2025-03-08T13:54:55.140" v="317"/>
          <ac:picMkLst>
            <pc:docMk/>
            <pc:sldMk cId="2790036393" sldId="265"/>
            <ac:picMk id="10" creationId="{47ABCA78-0F6D-AEA2-BFA0-40DA070960EC}"/>
          </ac:picMkLst>
        </pc:picChg>
      </pc:sldChg>
      <pc:sldChg chg="modSp new del mod">
        <pc:chgData name="Damian Gordon" userId="796278f3-970d-4a3b-8137-dc597a054133" providerId="ADAL" clId="{3233E7D0-1390-4CB3-9B9D-B28B1E4E98C4}" dt="2025-03-11T14:26:30.434" v="2264" actId="47"/>
        <pc:sldMkLst>
          <pc:docMk/>
          <pc:sldMk cId="515194585" sldId="266"/>
        </pc:sldMkLst>
        <pc:spChg chg="mod">
          <ac:chgData name="Damian Gordon" userId="796278f3-970d-4a3b-8137-dc597a054133" providerId="ADAL" clId="{3233E7D0-1390-4CB3-9B9D-B28B1E4E98C4}" dt="2025-03-11T14:20:51.324" v="2166" actId="15"/>
          <ac:spMkLst>
            <pc:docMk/>
            <pc:sldMk cId="515194585" sldId="266"/>
            <ac:spMk id="3" creationId="{C4DC3A69-FE46-55E6-EDF0-A698FB1FEA07}"/>
          </ac:spMkLst>
        </pc:spChg>
      </pc:sldChg>
      <pc:sldChg chg="delSp add del setBg delDesignElem">
        <pc:chgData name="Damian Gordon" userId="796278f3-970d-4a3b-8137-dc597a054133" providerId="ADAL" clId="{3233E7D0-1390-4CB3-9B9D-B28B1E4E98C4}" dt="2025-03-08T01:30:23.019" v="110" actId="47"/>
        <pc:sldMkLst>
          <pc:docMk/>
          <pc:sldMk cId="1884951214" sldId="266"/>
        </pc:sldMkLst>
      </pc:sldChg>
      <pc:sldChg chg="addSp delSp modSp add mod">
        <pc:chgData name="Damian Gordon" userId="796278f3-970d-4a3b-8137-dc597a054133" providerId="ADAL" clId="{3233E7D0-1390-4CB3-9B9D-B28B1E4E98C4}" dt="2025-03-12T10:41:13.868" v="4069" actId="207"/>
        <pc:sldMkLst>
          <pc:docMk/>
          <pc:sldMk cId="1925975679" sldId="267"/>
        </pc:sldMkLst>
        <pc:spChg chg="mod">
          <ac:chgData name="Damian Gordon" userId="796278f3-970d-4a3b-8137-dc597a054133" providerId="ADAL" clId="{3233E7D0-1390-4CB3-9B9D-B28B1E4E98C4}" dt="2025-03-08T01:31:35.944" v="123" actId="20577"/>
          <ac:spMkLst>
            <pc:docMk/>
            <pc:sldMk cId="1925975679" sldId="267"/>
            <ac:spMk id="2" creationId="{351E5534-E9B2-3010-F0C3-0BB4B9FA8F28}"/>
          </ac:spMkLst>
        </pc:spChg>
        <pc:spChg chg="del mod">
          <ac:chgData name="Damian Gordon" userId="796278f3-970d-4a3b-8137-dc597a054133" providerId="ADAL" clId="{3233E7D0-1390-4CB3-9B9D-B28B1E4E98C4}" dt="2025-03-11T15:30:47.587" v="2627" actId="478"/>
          <ac:spMkLst>
            <pc:docMk/>
            <pc:sldMk cId="1925975679" sldId="267"/>
            <ac:spMk id="3" creationId="{16979B9E-84A0-745C-5437-2E95725782B7}"/>
          </ac:spMkLst>
        </pc:spChg>
        <pc:spChg chg="add mod">
          <ac:chgData name="Damian Gordon" userId="796278f3-970d-4a3b-8137-dc597a054133" providerId="ADAL" clId="{3233E7D0-1390-4CB3-9B9D-B28B1E4E98C4}" dt="2025-03-12T10:41:13.868" v="4069" actId="207"/>
          <ac:spMkLst>
            <pc:docMk/>
            <pc:sldMk cId="1925975679" sldId="267"/>
            <ac:spMk id="4" creationId="{87DC9C44-5BB5-F6E3-AC61-105F5B20BA10}"/>
          </ac:spMkLst>
        </pc:spChg>
        <pc:spChg chg="add del mod">
          <ac:chgData name="Damian Gordon" userId="796278f3-970d-4a3b-8137-dc597a054133" providerId="ADAL" clId="{3233E7D0-1390-4CB3-9B9D-B28B1E4E98C4}" dt="2025-03-11T15:30:08.056" v="2603" actId="478"/>
          <ac:spMkLst>
            <pc:docMk/>
            <pc:sldMk cId="1925975679" sldId="267"/>
            <ac:spMk id="5" creationId="{CCAF07C7-1B71-785C-0842-84FC2B5C514D}"/>
          </ac:spMkLst>
        </pc:spChg>
        <pc:spChg chg="add mod">
          <ac:chgData name="Damian Gordon" userId="796278f3-970d-4a3b-8137-dc597a054133" providerId="ADAL" clId="{3233E7D0-1390-4CB3-9B9D-B28B1E4E98C4}" dt="2025-03-12T10:41:13.868" v="4069" actId="207"/>
          <ac:spMkLst>
            <pc:docMk/>
            <pc:sldMk cId="1925975679" sldId="267"/>
            <ac:spMk id="6" creationId="{F586B0EA-C244-DC54-4A28-022FB610114E}"/>
          </ac:spMkLst>
        </pc:spChg>
        <pc:spChg chg="add mod">
          <ac:chgData name="Damian Gordon" userId="796278f3-970d-4a3b-8137-dc597a054133" providerId="ADAL" clId="{3233E7D0-1390-4CB3-9B9D-B28B1E4E98C4}" dt="2025-03-12T10:41:13.868" v="4069" actId="207"/>
          <ac:spMkLst>
            <pc:docMk/>
            <pc:sldMk cId="1925975679" sldId="267"/>
            <ac:spMk id="7" creationId="{225E5A2D-16B6-71E2-979C-1FBDBA9878BC}"/>
          </ac:spMkLst>
        </pc:spChg>
        <pc:spChg chg="add mod">
          <ac:chgData name="Damian Gordon" userId="796278f3-970d-4a3b-8137-dc597a054133" providerId="ADAL" clId="{3233E7D0-1390-4CB3-9B9D-B28B1E4E98C4}" dt="2025-03-12T10:41:13.868" v="4069" actId="207"/>
          <ac:spMkLst>
            <pc:docMk/>
            <pc:sldMk cId="1925975679" sldId="267"/>
            <ac:spMk id="8" creationId="{85C58878-CD8F-794F-6D49-35642BDFE60F}"/>
          </ac:spMkLst>
        </pc:spChg>
        <pc:spChg chg="add del mod">
          <ac:chgData name="Damian Gordon" userId="796278f3-970d-4a3b-8137-dc597a054133" providerId="ADAL" clId="{3233E7D0-1390-4CB3-9B9D-B28B1E4E98C4}" dt="2025-03-11T15:30:48.608" v="2628" actId="478"/>
          <ac:spMkLst>
            <pc:docMk/>
            <pc:sldMk cId="1925975679" sldId="267"/>
            <ac:spMk id="10" creationId="{DC77DA52-6CD2-4155-2333-6DB4FAB83150}"/>
          </ac:spMkLst>
        </pc:spChg>
      </pc:sldChg>
      <pc:sldChg chg="addSp modSp add mod">
        <pc:chgData name="Damian Gordon" userId="796278f3-970d-4a3b-8137-dc597a054133" providerId="ADAL" clId="{3233E7D0-1390-4CB3-9B9D-B28B1E4E98C4}" dt="2025-03-11T15:59:39.396" v="2874" actId="1038"/>
        <pc:sldMkLst>
          <pc:docMk/>
          <pc:sldMk cId="3343110324" sldId="268"/>
        </pc:sldMkLst>
        <pc:spChg chg="mod">
          <ac:chgData name="Damian Gordon" userId="796278f3-970d-4a3b-8137-dc597a054133" providerId="ADAL" clId="{3233E7D0-1390-4CB3-9B9D-B28B1E4E98C4}" dt="2025-03-08T01:32:04.413" v="135" actId="20577"/>
          <ac:spMkLst>
            <pc:docMk/>
            <pc:sldMk cId="3343110324" sldId="268"/>
            <ac:spMk id="2" creationId="{F6D7726D-4F1C-7359-C4F6-E8703DF1DB86}"/>
          </ac:spMkLst>
        </pc:spChg>
        <pc:spChg chg="mod">
          <ac:chgData name="Damian Gordon" userId="796278f3-970d-4a3b-8137-dc597a054133" providerId="ADAL" clId="{3233E7D0-1390-4CB3-9B9D-B28B1E4E98C4}" dt="2025-03-11T15:58:00.539" v="2818" actId="20577"/>
          <ac:spMkLst>
            <pc:docMk/>
            <pc:sldMk cId="3343110324" sldId="268"/>
            <ac:spMk id="3" creationId="{396B7303-7B93-BBCA-0432-CC8C8FD78737}"/>
          </ac:spMkLst>
        </pc:spChg>
        <pc:picChg chg="add mod">
          <ac:chgData name="Damian Gordon" userId="796278f3-970d-4a3b-8137-dc597a054133" providerId="ADAL" clId="{3233E7D0-1390-4CB3-9B9D-B28B1E4E98C4}" dt="2025-03-11T15:59:39.396" v="2874" actId="1038"/>
          <ac:picMkLst>
            <pc:docMk/>
            <pc:sldMk cId="3343110324" sldId="268"/>
            <ac:picMk id="8194" creationId="{79F6F60E-DE48-3A2C-C562-3E6A60269E98}"/>
          </ac:picMkLst>
        </pc:picChg>
      </pc:sldChg>
      <pc:sldChg chg="addSp modSp add del mod">
        <pc:chgData name="Damian Gordon" userId="796278f3-970d-4a3b-8137-dc597a054133" providerId="ADAL" clId="{3233E7D0-1390-4CB3-9B9D-B28B1E4E98C4}" dt="2025-03-11T15:46:50.569" v="2814" actId="47"/>
        <pc:sldMkLst>
          <pc:docMk/>
          <pc:sldMk cId="2852296882" sldId="269"/>
        </pc:sldMkLst>
        <pc:spChg chg="mod">
          <ac:chgData name="Damian Gordon" userId="796278f3-970d-4a3b-8137-dc597a054133" providerId="ADAL" clId="{3233E7D0-1390-4CB3-9B9D-B28B1E4E98C4}" dt="2025-03-11T15:43:38.089" v="2688" actId="21"/>
          <ac:spMkLst>
            <pc:docMk/>
            <pc:sldMk cId="2852296882" sldId="269"/>
            <ac:spMk id="3" creationId="{51F85A45-4143-B252-7B1D-595AB60E81C7}"/>
          </ac:spMkLst>
        </pc:spChg>
        <pc:spChg chg="add">
          <ac:chgData name="Damian Gordon" userId="796278f3-970d-4a3b-8137-dc597a054133" providerId="ADAL" clId="{3233E7D0-1390-4CB3-9B9D-B28B1E4E98C4}" dt="2025-03-11T15:36:47.570" v="2653"/>
          <ac:spMkLst>
            <pc:docMk/>
            <pc:sldMk cId="2852296882" sldId="269"/>
            <ac:spMk id="4" creationId="{C0A902FD-2CB2-9A00-7320-7804ED00804F}"/>
          </ac:spMkLst>
        </pc:spChg>
      </pc:sldChg>
      <pc:sldChg chg="add del">
        <pc:chgData name="Damian Gordon" userId="796278f3-970d-4a3b-8137-dc597a054133" providerId="ADAL" clId="{3233E7D0-1390-4CB3-9B9D-B28B1E4E98C4}" dt="2025-03-08T14:21:29.825" v="449" actId="47"/>
        <pc:sldMkLst>
          <pc:docMk/>
          <pc:sldMk cId="3249207409" sldId="270"/>
        </pc:sldMkLst>
      </pc:sldChg>
      <pc:sldChg chg="del">
        <pc:chgData name="Damian Gordon" userId="796278f3-970d-4a3b-8137-dc597a054133" providerId="ADAL" clId="{3233E7D0-1390-4CB3-9B9D-B28B1E4E98C4}" dt="2025-03-08T01:25:06.746" v="31" actId="47"/>
        <pc:sldMkLst>
          <pc:docMk/>
          <pc:sldMk cId="0" sldId="271"/>
        </pc:sldMkLst>
      </pc:sldChg>
      <pc:sldChg chg="addSp delSp modSp add mod setBg delDesignElem">
        <pc:chgData name="Damian Gordon" userId="796278f3-970d-4a3b-8137-dc597a054133" providerId="ADAL" clId="{3233E7D0-1390-4CB3-9B9D-B28B1E4E98C4}" dt="2025-03-08T13:59:55.841" v="326" actId="114"/>
        <pc:sldMkLst>
          <pc:docMk/>
          <pc:sldMk cId="3367360217" sldId="271"/>
        </pc:sldMkLst>
        <pc:spChg chg="mod">
          <ac:chgData name="Damian Gordon" userId="796278f3-970d-4a3b-8137-dc597a054133" providerId="ADAL" clId="{3233E7D0-1390-4CB3-9B9D-B28B1E4E98C4}" dt="2025-03-08T13:50:10.657" v="294" actId="403"/>
          <ac:spMkLst>
            <pc:docMk/>
            <pc:sldMk cId="3367360217" sldId="271"/>
            <ac:spMk id="2" creationId="{5B1D87D5-5748-D928-2F0E-87B25ADC4C37}"/>
          </ac:spMkLst>
        </pc:spChg>
        <pc:spChg chg="mod">
          <ac:chgData name="Damian Gordon" userId="796278f3-970d-4a3b-8137-dc597a054133" providerId="ADAL" clId="{3233E7D0-1390-4CB3-9B9D-B28B1E4E98C4}" dt="2025-03-08T13:59:55.841" v="326" actId="114"/>
          <ac:spMkLst>
            <pc:docMk/>
            <pc:sldMk cId="3367360217" sldId="271"/>
            <ac:spMk id="3" creationId="{F9A9C0AA-37D7-1A80-5EBD-410DBAB65A95}"/>
          </ac:spMkLst>
        </pc:spChg>
        <pc:spChg chg="add">
          <ac:chgData name="Damian Gordon" userId="796278f3-970d-4a3b-8137-dc597a054133" providerId="ADAL" clId="{3233E7D0-1390-4CB3-9B9D-B28B1E4E98C4}" dt="2025-03-08T13:49:50.148" v="283" actId="26606"/>
          <ac:spMkLst>
            <pc:docMk/>
            <pc:sldMk cId="3367360217" sldId="271"/>
            <ac:spMk id="5" creationId="{907EF6B7-1338-4443-8C46-6A318D952DFD}"/>
          </ac:spMkLst>
        </pc:spChg>
        <pc:spChg chg="add">
          <ac:chgData name="Damian Gordon" userId="796278f3-970d-4a3b-8137-dc597a054133" providerId="ADAL" clId="{3233E7D0-1390-4CB3-9B9D-B28B1E4E98C4}" dt="2025-03-08T13:49:50.148" v="283" actId="26606"/>
          <ac:spMkLst>
            <pc:docMk/>
            <pc:sldMk cId="3367360217" sldId="271"/>
            <ac:spMk id="6" creationId="{DAAE4CDD-124C-4DCF-9584-B6033B545DD5}"/>
          </ac:spMkLst>
        </pc:spChg>
        <pc:spChg chg="add">
          <ac:chgData name="Damian Gordon" userId="796278f3-970d-4a3b-8137-dc597a054133" providerId="ADAL" clId="{3233E7D0-1390-4CB3-9B9D-B28B1E4E98C4}" dt="2025-03-08T13:49:50.148" v="283" actId="26606"/>
          <ac:spMkLst>
            <pc:docMk/>
            <pc:sldMk cId="3367360217" sldId="271"/>
            <ac:spMk id="7" creationId="{081E4A58-353D-44AE-B2FC-2A74E2E400F7}"/>
          </ac:spMkLst>
        </pc:spChg>
      </pc:sldChg>
      <pc:sldChg chg="addSp delSp modSp new del">
        <pc:chgData name="Damian Gordon" userId="796278f3-970d-4a3b-8137-dc597a054133" providerId="ADAL" clId="{3233E7D0-1390-4CB3-9B9D-B28B1E4E98C4}" dt="2025-03-11T15:32:17.509" v="2650" actId="47"/>
        <pc:sldMkLst>
          <pc:docMk/>
          <pc:sldMk cId="2078036467" sldId="272"/>
        </pc:sldMkLst>
      </pc:sldChg>
      <pc:sldChg chg="addSp delSp modSp new mod ord">
        <pc:chgData name="Damian Gordon" userId="796278f3-970d-4a3b-8137-dc597a054133" providerId="ADAL" clId="{3233E7D0-1390-4CB3-9B9D-B28B1E4E98C4}" dt="2025-03-08T14:09:54.435" v="448"/>
        <pc:sldMkLst>
          <pc:docMk/>
          <pc:sldMk cId="2446283836" sldId="273"/>
        </pc:sldMkLst>
        <pc:spChg chg="add mod">
          <ac:chgData name="Damian Gordon" userId="796278f3-970d-4a3b-8137-dc597a054133" providerId="ADAL" clId="{3233E7D0-1390-4CB3-9B9D-B28B1E4E98C4}" dt="2025-03-08T14:07:09.660" v="438" actId="164"/>
          <ac:spMkLst>
            <pc:docMk/>
            <pc:sldMk cId="2446283836" sldId="273"/>
            <ac:spMk id="2" creationId="{43B3BD2E-6FE5-1E95-5DEF-11D8139C9C4A}"/>
          </ac:spMkLst>
        </pc:spChg>
        <pc:spChg chg="add mod">
          <ac:chgData name="Damian Gordon" userId="796278f3-970d-4a3b-8137-dc597a054133" providerId="ADAL" clId="{3233E7D0-1390-4CB3-9B9D-B28B1E4E98C4}" dt="2025-03-08T14:07:09.660" v="438" actId="164"/>
          <ac:spMkLst>
            <pc:docMk/>
            <pc:sldMk cId="2446283836" sldId="273"/>
            <ac:spMk id="3" creationId="{18916FC8-6DAB-D4FB-186E-E8605C06BF79}"/>
          </ac:spMkLst>
        </pc:spChg>
        <pc:spChg chg="add mod">
          <ac:chgData name="Damian Gordon" userId="796278f3-970d-4a3b-8137-dc597a054133" providerId="ADAL" clId="{3233E7D0-1390-4CB3-9B9D-B28B1E4E98C4}" dt="2025-03-08T14:07:21.512" v="446" actId="1035"/>
          <ac:spMkLst>
            <pc:docMk/>
            <pc:sldMk cId="2446283836" sldId="273"/>
            <ac:spMk id="4" creationId="{78C4F1E7-7C87-3CE3-E27C-414BC3A12A95}"/>
          </ac:spMkLst>
        </pc:spChg>
        <pc:spChg chg="add mod">
          <ac:chgData name="Damian Gordon" userId="796278f3-970d-4a3b-8137-dc597a054133" providerId="ADAL" clId="{3233E7D0-1390-4CB3-9B9D-B28B1E4E98C4}" dt="2025-03-08T14:07:09.660" v="438" actId="164"/>
          <ac:spMkLst>
            <pc:docMk/>
            <pc:sldMk cId="2446283836" sldId="273"/>
            <ac:spMk id="5" creationId="{FA9D9B9F-3F10-95AC-401A-9058FC39CC69}"/>
          </ac:spMkLst>
        </pc:spChg>
        <pc:spChg chg="add mod">
          <ac:chgData name="Damian Gordon" userId="796278f3-970d-4a3b-8137-dc597a054133" providerId="ADAL" clId="{3233E7D0-1390-4CB3-9B9D-B28B1E4E98C4}" dt="2025-03-08T14:07:09.660" v="438" actId="164"/>
          <ac:spMkLst>
            <pc:docMk/>
            <pc:sldMk cId="2446283836" sldId="273"/>
            <ac:spMk id="6" creationId="{73330ED3-C424-71C3-1EF6-0D27AEE0A781}"/>
          </ac:spMkLst>
        </pc:spChg>
        <pc:spChg chg="add mod">
          <ac:chgData name="Damian Gordon" userId="796278f3-970d-4a3b-8137-dc597a054133" providerId="ADAL" clId="{3233E7D0-1390-4CB3-9B9D-B28B1E4E98C4}" dt="2025-03-08T14:07:09.660" v="438" actId="164"/>
          <ac:spMkLst>
            <pc:docMk/>
            <pc:sldMk cId="2446283836" sldId="273"/>
            <ac:spMk id="7" creationId="{318DB403-78E9-BFCD-4BF1-0E38FE0893A3}"/>
          </ac:spMkLst>
        </pc:spChg>
        <pc:grpChg chg="add mod">
          <ac:chgData name="Damian Gordon" userId="796278f3-970d-4a3b-8137-dc597a054133" providerId="ADAL" clId="{3233E7D0-1390-4CB3-9B9D-B28B1E4E98C4}" dt="2025-03-08T14:07:09.660" v="438" actId="164"/>
          <ac:grpSpMkLst>
            <pc:docMk/>
            <pc:sldMk cId="2446283836" sldId="273"/>
            <ac:grpSpMk id="8" creationId="{DCB4BA41-943F-E8BB-D5DC-93FB4B252459}"/>
          </ac:grpSpMkLst>
        </pc:grpChg>
      </pc:sldChg>
      <pc:sldChg chg="modSp add mod">
        <pc:chgData name="Damian Gordon" userId="796278f3-970d-4a3b-8137-dc597a054133" providerId="ADAL" clId="{3233E7D0-1390-4CB3-9B9D-B28B1E4E98C4}" dt="2025-03-12T08:48:47.565" v="3507" actId="20577"/>
        <pc:sldMkLst>
          <pc:docMk/>
          <pc:sldMk cId="730108585" sldId="274"/>
        </pc:sldMkLst>
        <pc:spChg chg="mod">
          <ac:chgData name="Damian Gordon" userId="796278f3-970d-4a3b-8137-dc597a054133" providerId="ADAL" clId="{3233E7D0-1390-4CB3-9B9D-B28B1E4E98C4}" dt="2025-03-12T08:45:55.662" v="3235" actId="20577"/>
          <ac:spMkLst>
            <pc:docMk/>
            <pc:sldMk cId="730108585" sldId="274"/>
            <ac:spMk id="2" creationId="{825E0D88-FF8D-7451-4D04-F47505922647}"/>
          </ac:spMkLst>
        </pc:spChg>
        <pc:spChg chg="mod">
          <ac:chgData name="Damian Gordon" userId="796278f3-970d-4a3b-8137-dc597a054133" providerId="ADAL" clId="{3233E7D0-1390-4CB3-9B9D-B28B1E4E98C4}" dt="2025-03-12T08:48:47.565" v="3507" actId="20577"/>
          <ac:spMkLst>
            <pc:docMk/>
            <pc:sldMk cId="730108585" sldId="274"/>
            <ac:spMk id="3" creationId="{94618AF8-862B-BCCA-5983-A78A870FCA63}"/>
          </ac:spMkLst>
        </pc:spChg>
      </pc:sldChg>
      <pc:sldChg chg="modSp add mod">
        <pc:chgData name="Damian Gordon" userId="796278f3-970d-4a3b-8137-dc597a054133" providerId="ADAL" clId="{3233E7D0-1390-4CB3-9B9D-B28B1E4E98C4}" dt="2025-03-08T15:34:08.031" v="788" actId="20577"/>
        <pc:sldMkLst>
          <pc:docMk/>
          <pc:sldMk cId="3038963192" sldId="275"/>
        </pc:sldMkLst>
        <pc:spChg chg="mod">
          <ac:chgData name="Damian Gordon" userId="796278f3-970d-4a3b-8137-dc597a054133" providerId="ADAL" clId="{3233E7D0-1390-4CB3-9B9D-B28B1E4E98C4}" dt="2025-03-08T14:21:47.990" v="461" actId="20577"/>
          <ac:spMkLst>
            <pc:docMk/>
            <pc:sldMk cId="3038963192" sldId="275"/>
            <ac:spMk id="2" creationId="{D098FC40-E7D1-F9F0-77D8-4FC95BA0372D}"/>
          </ac:spMkLst>
        </pc:spChg>
        <pc:spChg chg="mod">
          <ac:chgData name="Damian Gordon" userId="796278f3-970d-4a3b-8137-dc597a054133" providerId="ADAL" clId="{3233E7D0-1390-4CB3-9B9D-B28B1E4E98C4}" dt="2025-03-08T15:34:08.031" v="788" actId="20577"/>
          <ac:spMkLst>
            <pc:docMk/>
            <pc:sldMk cId="3038963192" sldId="275"/>
            <ac:spMk id="3" creationId="{4DE0369C-6BBA-A028-FCCC-887C33D00000}"/>
          </ac:spMkLst>
        </pc:spChg>
      </pc:sldChg>
      <pc:sldChg chg="modSp add mod">
        <pc:chgData name="Damian Gordon" userId="796278f3-970d-4a3b-8137-dc597a054133" providerId="ADAL" clId="{3233E7D0-1390-4CB3-9B9D-B28B1E4E98C4}" dt="2025-03-10T19:05:08.753" v="995" actId="20577"/>
        <pc:sldMkLst>
          <pc:docMk/>
          <pc:sldMk cId="25199283" sldId="276"/>
        </pc:sldMkLst>
        <pc:spChg chg="mod">
          <ac:chgData name="Damian Gordon" userId="796278f3-970d-4a3b-8137-dc597a054133" providerId="ADAL" clId="{3233E7D0-1390-4CB3-9B9D-B28B1E4E98C4}" dt="2025-03-08T14:28:30.025" v="488" actId="20577"/>
          <ac:spMkLst>
            <pc:docMk/>
            <pc:sldMk cId="25199283" sldId="276"/>
            <ac:spMk id="2" creationId="{D1F936B9-F99F-0ABD-5B4D-0D64BEAE03B2}"/>
          </ac:spMkLst>
        </pc:spChg>
        <pc:spChg chg="mod">
          <ac:chgData name="Damian Gordon" userId="796278f3-970d-4a3b-8137-dc597a054133" providerId="ADAL" clId="{3233E7D0-1390-4CB3-9B9D-B28B1E4E98C4}" dt="2025-03-10T19:05:08.753" v="995" actId="20577"/>
          <ac:spMkLst>
            <pc:docMk/>
            <pc:sldMk cId="25199283" sldId="276"/>
            <ac:spMk id="3" creationId="{63E032C5-24ED-A071-94BF-A8310535420C}"/>
          </ac:spMkLst>
        </pc:spChg>
      </pc:sldChg>
      <pc:sldChg chg="modSp add mod ord">
        <pc:chgData name="Damian Gordon" userId="796278f3-970d-4a3b-8137-dc597a054133" providerId="ADAL" clId="{3233E7D0-1390-4CB3-9B9D-B28B1E4E98C4}" dt="2025-03-10T19:23:31.460" v="1150"/>
        <pc:sldMkLst>
          <pc:docMk/>
          <pc:sldMk cId="3329093156" sldId="277"/>
        </pc:sldMkLst>
        <pc:spChg chg="mod">
          <ac:chgData name="Damian Gordon" userId="796278f3-970d-4a3b-8137-dc597a054133" providerId="ADAL" clId="{3233E7D0-1390-4CB3-9B9D-B28B1E4E98C4}" dt="2025-03-08T14:28:55.861" v="517" actId="20577"/>
          <ac:spMkLst>
            <pc:docMk/>
            <pc:sldMk cId="3329093156" sldId="277"/>
            <ac:spMk id="2" creationId="{B28DF1E4-CA4E-3CB1-FD7B-DB412B247A59}"/>
          </ac:spMkLst>
        </pc:spChg>
        <pc:spChg chg="mod">
          <ac:chgData name="Damian Gordon" userId="796278f3-970d-4a3b-8137-dc597a054133" providerId="ADAL" clId="{3233E7D0-1390-4CB3-9B9D-B28B1E4E98C4}" dt="2025-03-10T19:23:31.460" v="1150"/>
          <ac:spMkLst>
            <pc:docMk/>
            <pc:sldMk cId="3329093156" sldId="277"/>
            <ac:spMk id="3" creationId="{E70B4A13-0B74-E3AD-555A-1B1E706FE555}"/>
          </ac:spMkLst>
        </pc:spChg>
      </pc:sldChg>
      <pc:sldChg chg="addSp delSp modSp add mod">
        <pc:chgData name="Damian Gordon" userId="796278f3-970d-4a3b-8137-dc597a054133" providerId="ADAL" clId="{3233E7D0-1390-4CB3-9B9D-B28B1E4E98C4}" dt="2025-03-08T15:34:21.371" v="792" actId="20577"/>
        <pc:sldMkLst>
          <pc:docMk/>
          <pc:sldMk cId="1937357867" sldId="278"/>
        </pc:sldMkLst>
        <pc:graphicFrameChg chg="add mod ord modGraphic">
          <ac:chgData name="Damian Gordon" userId="796278f3-970d-4a3b-8137-dc597a054133" providerId="ADAL" clId="{3233E7D0-1390-4CB3-9B9D-B28B1E4E98C4}" dt="2025-03-08T15:34:21.371" v="792" actId="20577"/>
          <ac:graphicFrameMkLst>
            <pc:docMk/>
            <pc:sldMk cId="1937357867" sldId="278"/>
            <ac:graphicFrameMk id="6" creationId="{A632CA5F-4E73-63C0-2A48-CCAB31F9DC4B}"/>
          </ac:graphicFrameMkLst>
        </pc:graphicFrameChg>
      </pc:sldChg>
      <pc:sldChg chg="modSp add del mod">
        <pc:chgData name="Damian Gordon" userId="796278f3-970d-4a3b-8137-dc597a054133" providerId="ADAL" clId="{3233E7D0-1390-4CB3-9B9D-B28B1E4E98C4}" dt="2025-03-08T15:18:44.379" v="765" actId="47"/>
        <pc:sldMkLst>
          <pc:docMk/>
          <pc:sldMk cId="1141296992" sldId="279"/>
        </pc:sldMkLst>
      </pc:sldChg>
      <pc:sldChg chg="addSp delSp modSp add mod ord">
        <pc:chgData name="Damian Gordon" userId="796278f3-970d-4a3b-8137-dc597a054133" providerId="ADAL" clId="{3233E7D0-1390-4CB3-9B9D-B28B1E4E98C4}" dt="2025-03-10T18:59:28.371" v="966" actId="20577"/>
        <pc:sldMkLst>
          <pc:docMk/>
          <pc:sldMk cId="1523425437" sldId="279"/>
        </pc:sldMkLst>
        <pc:spChg chg="mod">
          <ac:chgData name="Damian Gordon" userId="796278f3-970d-4a3b-8137-dc597a054133" providerId="ADAL" clId="{3233E7D0-1390-4CB3-9B9D-B28B1E4E98C4}" dt="2025-03-08T15:35:15.125" v="805" actId="20577"/>
          <ac:spMkLst>
            <pc:docMk/>
            <pc:sldMk cId="1523425437" sldId="279"/>
            <ac:spMk id="2" creationId="{FD892893-901A-D5E6-8885-7CFBBEA9B572}"/>
          </ac:spMkLst>
        </pc:spChg>
        <pc:graphicFrameChg chg="mod modGraphic">
          <ac:chgData name="Damian Gordon" userId="796278f3-970d-4a3b-8137-dc597a054133" providerId="ADAL" clId="{3233E7D0-1390-4CB3-9B9D-B28B1E4E98C4}" dt="2025-03-10T18:59:28.371" v="966" actId="20577"/>
          <ac:graphicFrameMkLst>
            <pc:docMk/>
            <pc:sldMk cId="1523425437" sldId="279"/>
            <ac:graphicFrameMk id="6" creationId="{F4D7809A-5FDB-ABC1-2BF6-61FC57E7B398}"/>
          </ac:graphicFrameMkLst>
        </pc:graphicFrameChg>
      </pc:sldChg>
      <pc:sldChg chg="addSp modSp new mod">
        <pc:chgData name="Damian Gordon" userId="796278f3-970d-4a3b-8137-dc597a054133" providerId="ADAL" clId="{3233E7D0-1390-4CB3-9B9D-B28B1E4E98C4}" dt="2025-03-10T19:09:15.010" v="1037"/>
        <pc:sldMkLst>
          <pc:docMk/>
          <pc:sldMk cId="1668625616" sldId="280"/>
        </pc:sldMkLst>
        <pc:spChg chg="mod">
          <ac:chgData name="Damian Gordon" userId="796278f3-970d-4a3b-8137-dc597a054133" providerId="ADAL" clId="{3233E7D0-1390-4CB3-9B9D-B28B1E4E98C4}" dt="2025-03-10T19:03:25.260" v="982"/>
          <ac:spMkLst>
            <pc:docMk/>
            <pc:sldMk cId="1668625616" sldId="280"/>
            <ac:spMk id="2" creationId="{8DFF54FA-5DE2-7788-EC99-C7D3BBFA8ED1}"/>
          </ac:spMkLst>
        </pc:spChg>
        <pc:graphicFrameChg chg="add mod modGraphic">
          <ac:chgData name="Damian Gordon" userId="796278f3-970d-4a3b-8137-dc597a054133" providerId="ADAL" clId="{3233E7D0-1390-4CB3-9B9D-B28B1E4E98C4}" dt="2025-03-10T19:09:15.010" v="1037"/>
          <ac:graphicFrameMkLst>
            <pc:docMk/>
            <pc:sldMk cId="1668625616" sldId="280"/>
            <ac:graphicFrameMk id="3" creationId="{07AC93CF-9570-4BE1-D61C-C07380B9E3C4}"/>
          </ac:graphicFrameMkLst>
        </pc:graphicFrameChg>
      </pc:sldChg>
      <pc:sldChg chg="modSp add mod">
        <pc:chgData name="Damian Gordon" userId="796278f3-970d-4a3b-8137-dc597a054133" providerId="ADAL" clId="{3233E7D0-1390-4CB3-9B9D-B28B1E4E98C4}" dt="2025-03-10T19:20:39.199" v="1115"/>
        <pc:sldMkLst>
          <pc:docMk/>
          <pc:sldMk cId="1401297296" sldId="281"/>
        </pc:sldMkLst>
        <pc:spChg chg="mod">
          <ac:chgData name="Damian Gordon" userId="796278f3-970d-4a3b-8137-dc597a054133" providerId="ADAL" clId="{3233E7D0-1390-4CB3-9B9D-B28B1E4E98C4}" dt="2025-03-10T19:12:45.177" v="1060" actId="20577"/>
          <ac:spMkLst>
            <pc:docMk/>
            <pc:sldMk cId="1401297296" sldId="281"/>
            <ac:spMk id="2" creationId="{86E552B0-EA17-F400-5E0B-6089C718DCB0}"/>
          </ac:spMkLst>
        </pc:spChg>
        <pc:graphicFrameChg chg="mod modGraphic">
          <ac:chgData name="Damian Gordon" userId="796278f3-970d-4a3b-8137-dc597a054133" providerId="ADAL" clId="{3233E7D0-1390-4CB3-9B9D-B28B1E4E98C4}" dt="2025-03-10T19:20:39.199" v="1115"/>
          <ac:graphicFrameMkLst>
            <pc:docMk/>
            <pc:sldMk cId="1401297296" sldId="281"/>
            <ac:graphicFrameMk id="3" creationId="{4EF92D95-6ADB-F98A-54CA-98413CC98AA2}"/>
          </ac:graphicFrameMkLst>
        </pc:graphicFrameChg>
      </pc:sldChg>
      <pc:sldChg chg="modSp add mod">
        <pc:chgData name="Damian Gordon" userId="796278f3-970d-4a3b-8137-dc597a054133" providerId="ADAL" clId="{3233E7D0-1390-4CB3-9B9D-B28B1E4E98C4}" dt="2025-03-10T20:25:17.939" v="1242"/>
        <pc:sldMkLst>
          <pc:docMk/>
          <pc:sldMk cId="1438907574" sldId="282"/>
        </pc:sldMkLst>
        <pc:spChg chg="mod">
          <ac:chgData name="Damian Gordon" userId="796278f3-970d-4a3b-8137-dc597a054133" providerId="ADAL" clId="{3233E7D0-1390-4CB3-9B9D-B28B1E4E98C4}" dt="2025-03-10T19:21:22.494" v="1127" actId="20577"/>
          <ac:spMkLst>
            <pc:docMk/>
            <pc:sldMk cId="1438907574" sldId="282"/>
            <ac:spMk id="2" creationId="{C88547F9-05A3-5346-C2BA-497912CE36B6}"/>
          </ac:spMkLst>
        </pc:spChg>
        <pc:graphicFrameChg chg="mod modGraphic">
          <ac:chgData name="Damian Gordon" userId="796278f3-970d-4a3b-8137-dc597a054133" providerId="ADAL" clId="{3233E7D0-1390-4CB3-9B9D-B28B1E4E98C4}" dt="2025-03-10T20:25:17.939" v="1242"/>
          <ac:graphicFrameMkLst>
            <pc:docMk/>
            <pc:sldMk cId="1438907574" sldId="282"/>
            <ac:graphicFrameMk id="3" creationId="{01051E65-273E-7D71-8C9F-B92EA4F17AD4}"/>
          </ac:graphicFrameMkLst>
        </pc:graphicFrameChg>
      </pc:sldChg>
      <pc:sldChg chg="addSp delSp modSp new mod">
        <pc:chgData name="Damian Gordon" userId="796278f3-970d-4a3b-8137-dc597a054133" providerId="ADAL" clId="{3233E7D0-1390-4CB3-9B9D-B28B1E4E98C4}" dt="2025-03-10T20:52:57.916" v="1261" actId="1076"/>
        <pc:sldMkLst>
          <pc:docMk/>
          <pc:sldMk cId="2686069482" sldId="283"/>
        </pc:sldMkLst>
        <pc:spChg chg="mod">
          <ac:chgData name="Damian Gordon" userId="796278f3-970d-4a3b-8137-dc597a054133" providerId="ADAL" clId="{3233E7D0-1390-4CB3-9B9D-B28B1E4E98C4}" dt="2025-03-10T20:47:24.349" v="1244"/>
          <ac:spMkLst>
            <pc:docMk/>
            <pc:sldMk cId="2686069482" sldId="283"/>
            <ac:spMk id="2" creationId="{1FDA6E84-EB21-A9FC-C047-EE121213753A}"/>
          </ac:spMkLst>
        </pc:spChg>
        <pc:picChg chg="add mod">
          <ac:chgData name="Damian Gordon" userId="796278f3-970d-4a3b-8137-dc597a054133" providerId="ADAL" clId="{3233E7D0-1390-4CB3-9B9D-B28B1E4E98C4}" dt="2025-03-10T20:52:57.916" v="1261" actId="1076"/>
          <ac:picMkLst>
            <pc:docMk/>
            <pc:sldMk cId="2686069482" sldId="283"/>
            <ac:picMk id="3076" creationId="{BF658524-76FA-0813-9793-D95C3CBBC2B9}"/>
          </ac:picMkLst>
        </pc:picChg>
      </pc:sldChg>
      <pc:sldChg chg="addSp modSp new mod">
        <pc:chgData name="Damian Gordon" userId="796278f3-970d-4a3b-8137-dc597a054133" providerId="ADAL" clId="{3233E7D0-1390-4CB3-9B9D-B28B1E4E98C4}" dt="2025-03-10T23:44:18.562" v="1609" actId="1076"/>
        <pc:sldMkLst>
          <pc:docMk/>
          <pc:sldMk cId="2444206157" sldId="284"/>
        </pc:sldMkLst>
        <pc:spChg chg="mod">
          <ac:chgData name="Damian Gordon" userId="796278f3-970d-4a3b-8137-dc597a054133" providerId="ADAL" clId="{3233E7D0-1390-4CB3-9B9D-B28B1E4E98C4}" dt="2025-03-10T20:52:08.240" v="1257"/>
          <ac:spMkLst>
            <pc:docMk/>
            <pc:sldMk cId="2444206157" sldId="284"/>
            <ac:spMk id="2" creationId="{C444635C-8B96-8EDA-A008-DC6D3B183184}"/>
          </ac:spMkLst>
        </pc:spChg>
        <pc:picChg chg="add mod">
          <ac:chgData name="Damian Gordon" userId="796278f3-970d-4a3b-8137-dc597a054133" providerId="ADAL" clId="{3233E7D0-1390-4CB3-9B9D-B28B1E4E98C4}" dt="2025-03-10T23:44:18.562" v="1609" actId="1076"/>
          <ac:picMkLst>
            <pc:docMk/>
            <pc:sldMk cId="2444206157" sldId="284"/>
            <ac:picMk id="1026" creationId="{B0C89D86-E67A-6BE7-19C2-FC298F957A7E}"/>
          </ac:picMkLst>
        </pc:picChg>
        <pc:picChg chg="add mod">
          <ac:chgData name="Damian Gordon" userId="796278f3-970d-4a3b-8137-dc597a054133" providerId="ADAL" clId="{3233E7D0-1390-4CB3-9B9D-B28B1E4E98C4}" dt="2025-03-10T20:53:16.653" v="1267" actId="1076"/>
          <ac:picMkLst>
            <pc:docMk/>
            <pc:sldMk cId="2444206157" sldId="284"/>
            <ac:picMk id="3074" creationId="{C5CF658A-D37F-303E-08EB-704D70CCAE1B}"/>
          </ac:picMkLst>
        </pc:picChg>
      </pc:sldChg>
      <pc:sldChg chg="addSp modSp add del mod">
        <pc:chgData name="Damian Gordon" userId="796278f3-970d-4a3b-8137-dc597a054133" providerId="ADAL" clId="{3233E7D0-1390-4CB3-9B9D-B28B1E4E98C4}" dt="2025-03-10T22:52:02.025" v="1338" actId="47"/>
        <pc:sldMkLst>
          <pc:docMk/>
          <pc:sldMk cId="997186820" sldId="285"/>
        </pc:sldMkLst>
      </pc:sldChg>
      <pc:sldChg chg="addSp delSp modSp add mod ord">
        <pc:chgData name="Damian Gordon" userId="796278f3-970d-4a3b-8137-dc597a054133" providerId="ADAL" clId="{3233E7D0-1390-4CB3-9B9D-B28B1E4E98C4}" dt="2025-03-12T09:50:33.705" v="3974"/>
        <pc:sldMkLst>
          <pc:docMk/>
          <pc:sldMk cId="127623379" sldId="286"/>
        </pc:sldMkLst>
        <pc:spChg chg="mod">
          <ac:chgData name="Damian Gordon" userId="796278f3-970d-4a3b-8137-dc597a054133" providerId="ADAL" clId="{3233E7D0-1390-4CB3-9B9D-B28B1E4E98C4}" dt="2025-03-12T09:50:33.705" v="3974"/>
          <ac:spMkLst>
            <pc:docMk/>
            <pc:sldMk cId="127623379" sldId="286"/>
            <ac:spMk id="2" creationId="{78FA8FA4-09BC-941D-C079-23FCE0F5F8CB}"/>
          </ac:spMkLst>
        </pc:spChg>
        <pc:spChg chg="mod">
          <ac:chgData name="Damian Gordon" userId="796278f3-970d-4a3b-8137-dc597a054133" providerId="ADAL" clId="{3233E7D0-1390-4CB3-9B9D-B28B1E4E98C4}" dt="2025-03-10T22:50:57.038" v="1336" actId="113"/>
          <ac:spMkLst>
            <pc:docMk/>
            <pc:sldMk cId="127623379" sldId="286"/>
            <ac:spMk id="3" creationId="{6180E287-C084-8722-1BFD-B1EE52B9BDF9}"/>
          </ac:spMkLst>
        </pc:spChg>
        <pc:spChg chg="add mod">
          <ac:chgData name="Damian Gordon" userId="796278f3-970d-4a3b-8137-dc597a054133" providerId="ADAL" clId="{3233E7D0-1390-4CB3-9B9D-B28B1E4E98C4}" dt="2025-03-10T23:03:17.232" v="1459" actId="1076"/>
          <ac:spMkLst>
            <pc:docMk/>
            <pc:sldMk cId="127623379" sldId="286"/>
            <ac:spMk id="5" creationId="{E685D538-2111-FDEE-48F0-F825CD94025B}"/>
          </ac:spMkLst>
        </pc:spChg>
        <pc:spChg chg="add mod ord">
          <ac:chgData name="Damian Gordon" userId="796278f3-970d-4a3b-8137-dc597a054133" providerId="ADAL" clId="{3233E7D0-1390-4CB3-9B9D-B28B1E4E98C4}" dt="2025-03-10T23:03:27.238" v="1460" actId="207"/>
          <ac:spMkLst>
            <pc:docMk/>
            <pc:sldMk cId="127623379" sldId="286"/>
            <ac:spMk id="6" creationId="{EFFDDECA-DD1F-4089-0032-6A5D7116CF68}"/>
          </ac:spMkLst>
        </pc:spChg>
      </pc:sldChg>
      <pc:sldChg chg="addSp delSp modSp add mod ord">
        <pc:chgData name="Damian Gordon" userId="796278f3-970d-4a3b-8137-dc597a054133" providerId="ADAL" clId="{3233E7D0-1390-4CB3-9B9D-B28B1E4E98C4}" dt="2025-03-12T09:50:30.855" v="3973"/>
        <pc:sldMkLst>
          <pc:docMk/>
          <pc:sldMk cId="866773571" sldId="287"/>
        </pc:sldMkLst>
        <pc:spChg chg="mod">
          <ac:chgData name="Damian Gordon" userId="796278f3-970d-4a3b-8137-dc597a054133" providerId="ADAL" clId="{3233E7D0-1390-4CB3-9B9D-B28B1E4E98C4}" dt="2025-03-12T09:50:30.855" v="3973"/>
          <ac:spMkLst>
            <pc:docMk/>
            <pc:sldMk cId="866773571" sldId="287"/>
            <ac:spMk id="2" creationId="{2A8F5FA4-5974-EF31-02F0-70CA553AB270}"/>
          </ac:spMkLst>
        </pc:spChg>
        <pc:spChg chg="mod">
          <ac:chgData name="Damian Gordon" userId="796278f3-970d-4a3b-8137-dc597a054133" providerId="ADAL" clId="{3233E7D0-1390-4CB3-9B9D-B28B1E4E98C4}" dt="2025-03-10T22:51:07.923" v="1337" actId="113"/>
          <ac:spMkLst>
            <pc:docMk/>
            <pc:sldMk cId="866773571" sldId="287"/>
            <ac:spMk id="3" creationId="{C7912BC3-A6B2-8622-8FD9-FED9276FF450}"/>
          </ac:spMkLst>
        </pc:spChg>
        <pc:spChg chg="add mod">
          <ac:chgData name="Damian Gordon" userId="796278f3-970d-4a3b-8137-dc597a054133" providerId="ADAL" clId="{3233E7D0-1390-4CB3-9B9D-B28B1E4E98C4}" dt="2025-03-10T23:03:40.182" v="1462"/>
          <ac:spMkLst>
            <pc:docMk/>
            <pc:sldMk cId="866773571" sldId="287"/>
            <ac:spMk id="5" creationId="{36B5262D-5CA9-D5E8-BD2F-46A375913E89}"/>
          </ac:spMkLst>
        </pc:spChg>
        <pc:spChg chg="add mod">
          <ac:chgData name="Damian Gordon" userId="796278f3-970d-4a3b-8137-dc597a054133" providerId="ADAL" clId="{3233E7D0-1390-4CB3-9B9D-B28B1E4E98C4}" dt="2025-03-10T23:03:40.182" v="1462"/>
          <ac:spMkLst>
            <pc:docMk/>
            <pc:sldMk cId="866773571" sldId="287"/>
            <ac:spMk id="6" creationId="{BD411AFC-2689-E529-7F6D-A1AC135BF5B4}"/>
          </ac:spMkLst>
        </pc:spChg>
      </pc:sldChg>
      <pc:sldChg chg="add">
        <pc:chgData name="Damian Gordon" userId="796278f3-970d-4a3b-8137-dc597a054133" providerId="ADAL" clId="{3233E7D0-1390-4CB3-9B9D-B28B1E4E98C4}" dt="2025-03-12T09:51:05.065" v="3978"/>
        <pc:sldMkLst>
          <pc:docMk/>
          <pc:sldMk cId="3020835883" sldId="288"/>
        </pc:sldMkLst>
      </pc:sldChg>
      <pc:sldChg chg="addSp modSp new del mod">
        <pc:chgData name="Damian Gordon" userId="796278f3-970d-4a3b-8137-dc597a054133" providerId="ADAL" clId="{3233E7D0-1390-4CB3-9B9D-B28B1E4E98C4}" dt="2025-03-12T09:50:51.232" v="3977" actId="2696"/>
        <pc:sldMkLst>
          <pc:docMk/>
          <pc:sldMk cId="3816981654" sldId="288"/>
        </pc:sldMkLst>
      </pc:sldChg>
      <pc:sldChg chg="addSp modSp add del mod ord">
        <pc:chgData name="Damian Gordon" userId="796278f3-970d-4a3b-8137-dc597a054133" providerId="ADAL" clId="{3233E7D0-1390-4CB3-9B9D-B28B1E4E98C4}" dt="2025-03-12T09:50:51.232" v="3977" actId="2696"/>
        <pc:sldMkLst>
          <pc:docMk/>
          <pc:sldMk cId="1438088000" sldId="289"/>
        </pc:sldMkLst>
      </pc:sldChg>
      <pc:sldChg chg="add">
        <pc:chgData name="Damian Gordon" userId="796278f3-970d-4a3b-8137-dc597a054133" providerId="ADAL" clId="{3233E7D0-1390-4CB3-9B9D-B28B1E4E98C4}" dt="2025-03-12T09:51:05.065" v="3978"/>
        <pc:sldMkLst>
          <pc:docMk/>
          <pc:sldMk cId="3405110128" sldId="289"/>
        </pc:sldMkLst>
      </pc:sldChg>
      <pc:sldChg chg="add">
        <pc:chgData name="Damian Gordon" userId="796278f3-970d-4a3b-8137-dc597a054133" providerId="ADAL" clId="{3233E7D0-1390-4CB3-9B9D-B28B1E4E98C4}" dt="2025-03-12T09:51:05.065" v="3978"/>
        <pc:sldMkLst>
          <pc:docMk/>
          <pc:sldMk cId="970240636" sldId="290"/>
        </pc:sldMkLst>
      </pc:sldChg>
      <pc:sldChg chg="modSp add del mod ord">
        <pc:chgData name="Damian Gordon" userId="796278f3-970d-4a3b-8137-dc597a054133" providerId="ADAL" clId="{3233E7D0-1390-4CB3-9B9D-B28B1E4E98C4}" dt="2025-03-12T09:50:51.232" v="3977" actId="2696"/>
        <pc:sldMkLst>
          <pc:docMk/>
          <pc:sldMk cId="1186647185" sldId="290"/>
        </pc:sldMkLst>
      </pc:sldChg>
      <pc:sldChg chg="add">
        <pc:chgData name="Damian Gordon" userId="796278f3-970d-4a3b-8137-dc597a054133" providerId="ADAL" clId="{3233E7D0-1390-4CB3-9B9D-B28B1E4E98C4}" dt="2025-03-12T09:51:05.065" v="3978"/>
        <pc:sldMkLst>
          <pc:docMk/>
          <pc:sldMk cId="2213699585" sldId="291"/>
        </pc:sldMkLst>
      </pc:sldChg>
      <pc:sldChg chg="modSp add del mod">
        <pc:chgData name="Damian Gordon" userId="796278f3-970d-4a3b-8137-dc597a054133" providerId="ADAL" clId="{3233E7D0-1390-4CB3-9B9D-B28B1E4E98C4}" dt="2025-03-12T09:50:51.232" v="3977" actId="2696"/>
        <pc:sldMkLst>
          <pc:docMk/>
          <pc:sldMk cId="4198212716" sldId="291"/>
        </pc:sldMkLst>
      </pc:sldChg>
      <pc:sldChg chg="addSp delSp modSp add mod ord setBg delAnim delDesignElem">
        <pc:chgData name="Damian Gordon" userId="796278f3-970d-4a3b-8137-dc597a054133" providerId="ADAL" clId="{3233E7D0-1390-4CB3-9B9D-B28B1E4E98C4}" dt="2025-03-10T23:21:51.009" v="1608"/>
        <pc:sldMkLst>
          <pc:docMk/>
          <pc:sldMk cId="466755348" sldId="292"/>
        </pc:sldMkLst>
        <pc:spChg chg="mod">
          <ac:chgData name="Damian Gordon" userId="796278f3-970d-4a3b-8137-dc597a054133" providerId="ADAL" clId="{3233E7D0-1390-4CB3-9B9D-B28B1E4E98C4}" dt="2025-03-10T23:21:38.154" v="1605" actId="122"/>
          <ac:spMkLst>
            <pc:docMk/>
            <pc:sldMk cId="466755348" sldId="292"/>
            <ac:spMk id="2" creationId="{F7DFC495-977D-0880-4E9D-D096EF2EBA87}"/>
          </ac:spMkLst>
        </pc:spChg>
        <pc:spChg chg="add">
          <ac:chgData name="Damian Gordon" userId="796278f3-970d-4a3b-8137-dc597a054133" providerId="ADAL" clId="{3233E7D0-1390-4CB3-9B9D-B28B1E4E98C4}" dt="2025-03-10T23:21:18.369" v="1599" actId="26606"/>
          <ac:spMkLst>
            <pc:docMk/>
            <pc:sldMk cId="466755348" sldId="292"/>
            <ac:spMk id="4" creationId="{A3363022-C969-41E9-8EB2-E4C94908C1FA}"/>
          </ac:spMkLst>
        </pc:spChg>
        <pc:spChg chg="add">
          <ac:chgData name="Damian Gordon" userId="796278f3-970d-4a3b-8137-dc597a054133" providerId="ADAL" clId="{3233E7D0-1390-4CB3-9B9D-B28B1E4E98C4}" dt="2025-03-10T23:21:18.369" v="1599" actId="26606"/>
          <ac:spMkLst>
            <pc:docMk/>
            <pc:sldMk cId="466755348" sldId="292"/>
            <ac:spMk id="5" creationId="{8D1AD6B3-BE88-4CEB-BA17-790657CC4729}"/>
          </ac:spMkLst>
        </pc:spChg>
        <pc:grpChg chg="add">
          <ac:chgData name="Damian Gordon" userId="796278f3-970d-4a3b-8137-dc597a054133" providerId="ADAL" clId="{3233E7D0-1390-4CB3-9B9D-B28B1E4E98C4}" dt="2025-03-10T23:21:18.369" v="1599" actId="26606"/>
          <ac:grpSpMkLst>
            <pc:docMk/>
            <pc:sldMk cId="466755348" sldId="292"/>
            <ac:grpSpMk id="8" creationId="{89D1390B-7E13-4B4F-9CB2-391063412E54}"/>
          </ac:grpSpMkLst>
        </pc:grpChg>
        <pc:picChg chg="add">
          <ac:chgData name="Damian Gordon" userId="796278f3-970d-4a3b-8137-dc597a054133" providerId="ADAL" clId="{3233E7D0-1390-4CB3-9B9D-B28B1E4E98C4}" dt="2025-03-10T23:21:18.369" v="1599" actId="26606"/>
          <ac:picMkLst>
            <pc:docMk/>
            <pc:sldMk cId="466755348" sldId="292"/>
            <ac:picMk id="7" creationId="{D7E8A955-B816-CC47-2314-717787AE93A9}"/>
          </ac:picMkLst>
        </pc:picChg>
      </pc:sldChg>
      <pc:sldChg chg="addSp delSp modSp new del mod">
        <pc:chgData name="Damian Gordon" userId="796278f3-970d-4a3b-8137-dc597a054133" providerId="ADAL" clId="{3233E7D0-1390-4CB3-9B9D-B28B1E4E98C4}" dt="2025-03-10T23:18:46.495" v="1586" actId="47"/>
        <pc:sldMkLst>
          <pc:docMk/>
          <pc:sldMk cId="3078621433" sldId="292"/>
        </pc:sldMkLst>
      </pc:sldChg>
      <pc:sldChg chg="addSp delSp modSp add del">
        <pc:chgData name="Damian Gordon" userId="796278f3-970d-4a3b-8137-dc597a054133" providerId="ADAL" clId="{3233E7D0-1390-4CB3-9B9D-B28B1E4E98C4}" dt="2025-03-11T16:12:40.489" v="3004" actId="47"/>
        <pc:sldMkLst>
          <pc:docMk/>
          <pc:sldMk cId="1864220421" sldId="293"/>
        </pc:sldMkLst>
        <pc:spChg chg="add">
          <ac:chgData name="Damian Gordon" userId="796278f3-970d-4a3b-8137-dc597a054133" providerId="ADAL" clId="{3233E7D0-1390-4CB3-9B9D-B28B1E4E98C4}" dt="2025-03-11T16:07:13.669" v="2923"/>
          <ac:spMkLst>
            <pc:docMk/>
            <pc:sldMk cId="1864220421" sldId="293"/>
            <ac:spMk id="2" creationId="{86070189-3E61-EC38-9315-0ABFB672E268}"/>
          </ac:spMkLst>
        </pc:spChg>
        <pc:spChg chg="add del mod">
          <ac:chgData name="Damian Gordon" userId="796278f3-970d-4a3b-8137-dc597a054133" providerId="ADAL" clId="{3233E7D0-1390-4CB3-9B9D-B28B1E4E98C4}" dt="2025-03-11T16:07:43.739" v="2978" actId="478"/>
          <ac:spMkLst>
            <pc:docMk/>
            <pc:sldMk cId="1864220421" sldId="293"/>
            <ac:spMk id="3" creationId="{230F220F-3E85-65F5-84EA-F9BD35E6C3B3}"/>
          </ac:spMkLst>
        </pc:spChg>
      </pc:sldChg>
      <pc:sldChg chg="delSp modSp add del mod">
        <pc:chgData name="Damian Gordon" userId="796278f3-970d-4a3b-8137-dc597a054133" providerId="ADAL" clId="{3233E7D0-1390-4CB3-9B9D-B28B1E4E98C4}" dt="2025-03-11T00:13:57.084" v="1621" actId="47"/>
        <pc:sldMkLst>
          <pc:docMk/>
          <pc:sldMk cId="313522957" sldId="294"/>
        </pc:sldMkLst>
        <pc:spChg chg="mod">
          <ac:chgData name="Damian Gordon" userId="796278f3-970d-4a3b-8137-dc597a054133" providerId="ADAL" clId="{3233E7D0-1390-4CB3-9B9D-B28B1E4E98C4}" dt="2025-03-11T00:13:52.441" v="1619" actId="21"/>
          <ac:spMkLst>
            <pc:docMk/>
            <pc:sldMk cId="313522957" sldId="294"/>
            <ac:spMk id="2" creationId="{64763344-61D5-B8BA-FAE9-BC5C48CBE1CB}"/>
          </ac:spMkLst>
        </pc:spChg>
        <pc:spChg chg="del">
          <ac:chgData name="Damian Gordon" userId="796278f3-970d-4a3b-8137-dc597a054133" providerId="ADAL" clId="{3233E7D0-1390-4CB3-9B9D-B28B1E4E98C4}" dt="2025-03-11T00:13:45.765" v="1617" actId="478"/>
          <ac:spMkLst>
            <pc:docMk/>
            <pc:sldMk cId="313522957" sldId="294"/>
            <ac:spMk id="6" creationId="{9978EE56-0519-BA12-942E-5EE6A3F44224}"/>
          </ac:spMkLst>
        </pc:spChg>
        <pc:spChg chg="del">
          <ac:chgData name="Damian Gordon" userId="796278f3-970d-4a3b-8137-dc597a054133" providerId="ADAL" clId="{3233E7D0-1390-4CB3-9B9D-B28B1E4E98C4}" dt="2025-03-11T00:13:45.765" v="1617" actId="478"/>
          <ac:spMkLst>
            <pc:docMk/>
            <pc:sldMk cId="313522957" sldId="294"/>
            <ac:spMk id="7" creationId="{FB6A1501-9249-9FA2-41B7-365AF4D02CEB}"/>
          </ac:spMkLst>
        </pc:spChg>
        <pc:spChg chg="del">
          <ac:chgData name="Damian Gordon" userId="796278f3-970d-4a3b-8137-dc597a054133" providerId="ADAL" clId="{3233E7D0-1390-4CB3-9B9D-B28B1E4E98C4}" dt="2025-03-11T00:13:45.765" v="1617" actId="478"/>
          <ac:spMkLst>
            <pc:docMk/>
            <pc:sldMk cId="313522957" sldId="294"/>
            <ac:spMk id="8" creationId="{8A8D943A-B8F0-FFC1-7929-E2D6D5BE8457}"/>
          </ac:spMkLst>
        </pc:spChg>
        <pc:spChg chg="del">
          <ac:chgData name="Damian Gordon" userId="796278f3-970d-4a3b-8137-dc597a054133" providerId="ADAL" clId="{3233E7D0-1390-4CB3-9B9D-B28B1E4E98C4}" dt="2025-03-11T00:13:45.765" v="1617" actId="478"/>
          <ac:spMkLst>
            <pc:docMk/>
            <pc:sldMk cId="313522957" sldId="294"/>
            <ac:spMk id="9" creationId="{B8A45418-C41D-2F78-B37E-0504F396D37B}"/>
          </ac:spMkLst>
        </pc:spChg>
      </pc:sldChg>
      <pc:sldChg chg="modSp new del mod">
        <pc:chgData name="Damian Gordon" userId="796278f3-970d-4a3b-8137-dc597a054133" providerId="ADAL" clId="{3233E7D0-1390-4CB3-9B9D-B28B1E4E98C4}" dt="2025-03-12T09:50:44.447" v="3976" actId="47"/>
        <pc:sldMkLst>
          <pc:docMk/>
          <pc:sldMk cId="3985214655" sldId="295"/>
        </pc:sldMkLst>
        <pc:spChg chg="mod">
          <ac:chgData name="Damian Gordon" userId="796278f3-970d-4a3b-8137-dc597a054133" providerId="ADAL" clId="{3233E7D0-1390-4CB3-9B9D-B28B1E4E98C4}" dt="2025-03-11T00:13:55.003" v="1620"/>
          <ac:spMkLst>
            <pc:docMk/>
            <pc:sldMk cId="3985214655" sldId="295"/>
            <ac:spMk id="2" creationId="{4CA86E3E-6A2D-AB0F-A1C5-460E0B4311BB}"/>
          </ac:spMkLst>
        </pc:spChg>
        <pc:spChg chg="mod">
          <ac:chgData name="Damian Gordon" userId="796278f3-970d-4a3b-8137-dc597a054133" providerId="ADAL" clId="{3233E7D0-1390-4CB3-9B9D-B28B1E4E98C4}" dt="2025-03-11T16:27:10.389" v="3009"/>
          <ac:spMkLst>
            <pc:docMk/>
            <pc:sldMk cId="3985214655" sldId="295"/>
            <ac:spMk id="3" creationId="{FED3E6AC-E906-4F3B-B6E6-6D7942F48534}"/>
          </ac:spMkLst>
        </pc:spChg>
      </pc:sldChg>
      <pc:sldChg chg="modSp add del mod">
        <pc:chgData name="Damian Gordon" userId="796278f3-970d-4a3b-8137-dc597a054133" providerId="ADAL" clId="{3233E7D0-1390-4CB3-9B9D-B28B1E4E98C4}" dt="2025-03-12T10:43:56.718" v="4095" actId="47"/>
        <pc:sldMkLst>
          <pc:docMk/>
          <pc:sldMk cId="273967316" sldId="296"/>
        </pc:sldMkLst>
        <pc:spChg chg="mod">
          <ac:chgData name="Damian Gordon" userId="796278f3-970d-4a3b-8137-dc597a054133" providerId="ADAL" clId="{3233E7D0-1390-4CB3-9B9D-B28B1E4E98C4}" dt="2025-03-12T10:36:09.397" v="3996" actId="20577"/>
          <ac:spMkLst>
            <pc:docMk/>
            <pc:sldMk cId="273967316" sldId="296"/>
            <ac:spMk id="3" creationId="{08067FF5-16B5-38ED-F7D4-ADC70BC24717}"/>
          </ac:spMkLst>
        </pc:spChg>
      </pc:sldChg>
      <pc:sldChg chg="modSp add del mod">
        <pc:chgData name="Damian Gordon" userId="796278f3-970d-4a3b-8137-dc597a054133" providerId="ADAL" clId="{3233E7D0-1390-4CB3-9B9D-B28B1E4E98C4}" dt="2025-03-12T09:50:51.232" v="3977" actId="2696"/>
        <pc:sldMkLst>
          <pc:docMk/>
          <pc:sldMk cId="1833076696" sldId="296"/>
        </pc:sldMkLst>
        <pc:spChg chg="mod">
          <ac:chgData name="Damian Gordon" userId="796278f3-970d-4a3b-8137-dc597a054133" providerId="ADAL" clId="{3233E7D0-1390-4CB3-9B9D-B28B1E4E98C4}" dt="2025-03-11T16:27:18.846" v="3010"/>
          <ac:spMkLst>
            <pc:docMk/>
            <pc:sldMk cId="1833076696" sldId="296"/>
            <ac:spMk id="3" creationId="{08067FF5-16B5-38ED-F7D4-ADC70BC24717}"/>
          </ac:spMkLst>
        </pc:spChg>
      </pc:sldChg>
      <pc:sldChg chg="addSp modSp add del mod">
        <pc:chgData name="Damian Gordon" userId="796278f3-970d-4a3b-8137-dc597a054133" providerId="ADAL" clId="{3233E7D0-1390-4CB3-9B9D-B28B1E4E98C4}" dt="2025-03-12T09:50:51.232" v="3977" actId="2696"/>
        <pc:sldMkLst>
          <pc:docMk/>
          <pc:sldMk cId="2130968940" sldId="297"/>
        </pc:sldMkLst>
        <pc:spChg chg="mod">
          <ac:chgData name="Damian Gordon" userId="796278f3-970d-4a3b-8137-dc597a054133" providerId="ADAL" clId="{3233E7D0-1390-4CB3-9B9D-B28B1E4E98C4}" dt="2025-03-11T16:27:25.960" v="3011"/>
          <ac:spMkLst>
            <pc:docMk/>
            <pc:sldMk cId="2130968940" sldId="297"/>
            <ac:spMk id="3" creationId="{461E2DFB-458F-4D64-44DC-0E9F8F0A9AC3}"/>
          </ac:spMkLst>
        </pc:spChg>
        <pc:spChg chg="add mod">
          <ac:chgData name="Damian Gordon" userId="796278f3-970d-4a3b-8137-dc597a054133" providerId="ADAL" clId="{3233E7D0-1390-4CB3-9B9D-B28B1E4E98C4}" dt="2025-03-11T00:16:39.832" v="1911" actId="1038"/>
          <ac:spMkLst>
            <pc:docMk/>
            <pc:sldMk cId="2130968940" sldId="297"/>
            <ac:spMk id="6" creationId="{1E7CB54D-00D6-196E-1F2D-B7835017A9F1}"/>
          </ac:spMkLst>
        </pc:spChg>
        <pc:spChg chg="add mod">
          <ac:chgData name="Damian Gordon" userId="796278f3-970d-4a3b-8137-dc597a054133" providerId="ADAL" clId="{3233E7D0-1390-4CB3-9B9D-B28B1E4E98C4}" dt="2025-03-11T00:16:39.832" v="1911" actId="1038"/>
          <ac:spMkLst>
            <pc:docMk/>
            <pc:sldMk cId="2130968940" sldId="297"/>
            <ac:spMk id="7" creationId="{1A8725AA-1F0B-A3BE-660C-70182A450B08}"/>
          </ac:spMkLst>
        </pc:spChg>
        <pc:spChg chg="add mod">
          <ac:chgData name="Damian Gordon" userId="796278f3-970d-4a3b-8137-dc597a054133" providerId="ADAL" clId="{3233E7D0-1390-4CB3-9B9D-B28B1E4E98C4}" dt="2025-03-11T00:16:39.832" v="1911" actId="1038"/>
          <ac:spMkLst>
            <pc:docMk/>
            <pc:sldMk cId="2130968940" sldId="297"/>
            <ac:spMk id="8" creationId="{438CD63E-927B-A7D8-E3EF-0C36793E1B45}"/>
          </ac:spMkLst>
        </pc:spChg>
        <pc:spChg chg="add mod">
          <ac:chgData name="Damian Gordon" userId="796278f3-970d-4a3b-8137-dc597a054133" providerId="ADAL" clId="{3233E7D0-1390-4CB3-9B9D-B28B1E4E98C4}" dt="2025-03-11T00:16:39.832" v="1911" actId="1038"/>
          <ac:spMkLst>
            <pc:docMk/>
            <pc:sldMk cId="2130968940" sldId="297"/>
            <ac:spMk id="9" creationId="{3921AD78-2231-F2CF-DEE0-B22D36206AF5}"/>
          </ac:spMkLst>
        </pc:spChg>
      </pc:sldChg>
      <pc:sldChg chg="delSp add del mod">
        <pc:chgData name="Damian Gordon" userId="796278f3-970d-4a3b-8137-dc597a054133" providerId="ADAL" clId="{3233E7D0-1390-4CB3-9B9D-B28B1E4E98C4}" dt="2025-03-12T09:51:16.185" v="3981" actId="47"/>
        <pc:sldMkLst>
          <pc:docMk/>
          <pc:sldMk cId="3890561454" sldId="297"/>
        </pc:sldMkLst>
        <pc:spChg chg="del">
          <ac:chgData name="Damian Gordon" userId="796278f3-970d-4a3b-8137-dc597a054133" providerId="ADAL" clId="{3233E7D0-1390-4CB3-9B9D-B28B1E4E98C4}" dt="2025-03-12T09:51:08.531" v="3979" actId="478"/>
          <ac:spMkLst>
            <pc:docMk/>
            <pc:sldMk cId="3890561454" sldId="297"/>
            <ac:spMk id="6" creationId="{1E7CB54D-00D6-196E-1F2D-B7835017A9F1}"/>
          </ac:spMkLst>
        </pc:spChg>
        <pc:spChg chg="del">
          <ac:chgData name="Damian Gordon" userId="796278f3-970d-4a3b-8137-dc597a054133" providerId="ADAL" clId="{3233E7D0-1390-4CB3-9B9D-B28B1E4E98C4}" dt="2025-03-12T09:51:10.737" v="3980" actId="478"/>
          <ac:spMkLst>
            <pc:docMk/>
            <pc:sldMk cId="3890561454" sldId="297"/>
            <ac:spMk id="7" creationId="{1A8725AA-1F0B-A3BE-660C-70182A450B08}"/>
          </ac:spMkLst>
        </pc:spChg>
      </pc:sldChg>
      <pc:sldChg chg="addSp delSp modSp new del mod setBg">
        <pc:chgData name="Damian Gordon" userId="796278f3-970d-4a3b-8137-dc597a054133" providerId="ADAL" clId="{3233E7D0-1390-4CB3-9B9D-B28B1E4E98C4}" dt="2025-03-12T09:50:42.847" v="3975" actId="47"/>
        <pc:sldMkLst>
          <pc:docMk/>
          <pc:sldMk cId="1271863233" sldId="298"/>
        </pc:sldMkLst>
        <pc:spChg chg="mod">
          <ac:chgData name="Damian Gordon" userId="796278f3-970d-4a3b-8137-dc597a054133" providerId="ADAL" clId="{3233E7D0-1390-4CB3-9B9D-B28B1E4E98C4}" dt="2025-03-11T00:17:15.487" v="1935" actId="26606"/>
          <ac:spMkLst>
            <pc:docMk/>
            <pc:sldMk cId="1271863233" sldId="298"/>
            <ac:spMk id="2" creationId="{8B5EB07B-3DBE-BFB4-8241-60EE604ADF2F}"/>
          </ac:spMkLst>
        </pc:spChg>
        <pc:spChg chg="del">
          <ac:chgData name="Damian Gordon" userId="796278f3-970d-4a3b-8137-dc597a054133" providerId="ADAL" clId="{3233E7D0-1390-4CB3-9B9D-B28B1E4E98C4}" dt="2025-03-11T00:16:57.928" v="1914" actId="478"/>
          <ac:spMkLst>
            <pc:docMk/>
            <pc:sldMk cId="1271863233" sldId="298"/>
            <ac:spMk id="3" creationId="{D0DD96FE-0B8E-A94D-5ACB-1078D4BE25E5}"/>
          </ac:spMkLst>
        </pc:spChg>
        <pc:spChg chg="add">
          <ac:chgData name="Damian Gordon" userId="796278f3-970d-4a3b-8137-dc597a054133" providerId="ADAL" clId="{3233E7D0-1390-4CB3-9B9D-B28B1E4E98C4}" dt="2025-03-11T00:17:15.487" v="1935" actId="26606"/>
          <ac:spMkLst>
            <pc:docMk/>
            <pc:sldMk cId="1271863233" sldId="298"/>
            <ac:spMk id="7" creationId="{787F4F1C-8D3D-4EC1-B72D-A0470A5A08B8}"/>
          </ac:spMkLst>
        </pc:spChg>
        <pc:grpChg chg="add">
          <ac:chgData name="Damian Gordon" userId="796278f3-970d-4a3b-8137-dc597a054133" providerId="ADAL" clId="{3233E7D0-1390-4CB3-9B9D-B28B1E4E98C4}" dt="2025-03-11T00:17:15.487" v="1935" actId="26606"/>
          <ac:grpSpMkLst>
            <pc:docMk/>
            <pc:sldMk cId="1271863233" sldId="298"/>
            <ac:grpSpMk id="9" creationId="{D1E3DD61-64DB-46AD-B249-E273CD86B051}"/>
          </ac:grpSpMkLst>
        </pc:grpChg>
      </pc:sldChg>
      <pc:sldChg chg="addSp delSp modSp new mod setBg">
        <pc:chgData name="Damian Gordon" userId="796278f3-970d-4a3b-8137-dc597a054133" providerId="ADAL" clId="{3233E7D0-1390-4CB3-9B9D-B28B1E4E98C4}" dt="2025-03-11T00:18:00.090" v="1964" actId="1076"/>
        <pc:sldMkLst>
          <pc:docMk/>
          <pc:sldMk cId="808668831" sldId="299"/>
        </pc:sldMkLst>
        <pc:spChg chg="mod">
          <ac:chgData name="Damian Gordon" userId="796278f3-970d-4a3b-8137-dc597a054133" providerId="ADAL" clId="{3233E7D0-1390-4CB3-9B9D-B28B1E4E98C4}" dt="2025-03-11T00:18:00.090" v="1964" actId="1076"/>
          <ac:spMkLst>
            <pc:docMk/>
            <pc:sldMk cId="808668831" sldId="299"/>
            <ac:spMk id="2" creationId="{38BE25D7-B56E-B843-C970-E9ADCC2A8797}"/>
          </ac:spMkLst>
        </pc:spChg>
        <pc:spChg chg="del">
          <ac:chgData name="Damian Gordon" userId="796278f3-970d-4a3b-8137-dc597a054133" providerId="ADAL" clId="{3233E7D0-1390-4CB3-9B9D-B28B1E4E98C4}" dt="2025-03-11T00:17:44.591" v="1957" actId="478"/>
          <ac:spMkLst>
            <pc:docMk/>
            <pc:sldMk cId="808668831" sldId="299"/>
            <ac:spMk id="3" creationId="{F56D8588-5302-B2F9-8884-C8E47BCC4ACB}"/>
          </ac:spMkLst>
        </pc:spChg>
        <pc:spChg chg="add">
          <ac:chgData name="Damian Gordon" userId="796278f3-970d-4a3b-8137-dc597a054133" providerId="ADAL" clId="{3233E7D0-1390-4CB3-9B9D-B28B1E4E98C4}" dt="2025-03-11T00:17:49.028" v="1958" actId="26606"/>
          <ac:spMkLst>
            <pc:docMk/>
            <pc:sldMk cId="808668831" sldId="299"/>
            <ac:spMk id="8" creationId="{23F18E02-9FC0-49C2-BE57-195BEE392BA6}"/>
          </ac:spMkLst>
        </pc:spChg>
        <pc:grpChg chg="add">
          <ac:chgData name="Damian Gordon" userId="796278f3-970d-4a3b-8137-dc597a054133" providerId="ADAL" clId="{3233E7D0-1390-4CB3-9B9D-B28B1E4E98C4}" dt="2025-03-11T00:17:49.028" v="1958" actId="26606"/>
          <ac:grpSpMkLst>
            <pc:docMk/>
            <pc:sldMk cId="808668831" sldId="299"/>
            <ac:grpSpMk id="10" creationId="{DC9608D4-CD9C-4B8B-88DC-8055C0325C72}"/>
          </ac:grpSpMkLst>
        </pc:grpChg>
        <pc:picChg chg="add">
          <ac:chgData name="Damian Gordon" userId="796278f3-970d-4a3b-8137-dc597a054133" providerId="ADAL" clId="{3233E7D0-1390-4CB3-9B9D-B28B1E4E98C4}" dt="2025-03-11T00:17:49.028" v="1958" actId="26606"/>
          <ac:picMkLst>
            <pc:docMk/>
            <pc:sldMk cId="808668831" sldId="299"/>
            <ac:picMk id="4" creationId="{BC9477AF-7111-DEA8-0BD2-42559032DA0B}"/>
          </ac:picMkLst>
        </pc:picChg>
      </pc:sldChg>
      <pc:sldChg chg="add del">
        <pc:chgData name="Damian Gordon" userId="796278f3-970d-4a3b-8137-dc597a054133" providerId="ADAL" clId="{3233E7D0-1390-4CB3-9B9D-B28B1E4E98C4}" dt="2025-03-11T15:28:19.937" v="2589" actId="47"/>
        <pc:sldMkLst>
          <pc:docMk/>
          <pc:sldMk cId="4038518792" sldId="300"/>
        </pc:sldMkLst>
      </pc:sldChg>
      <pc:sldChg chg="modSp add mod ord">
        <pc:chgData name="Damian Gordon" userId="796278f3-970d-4a3b-8137-dc597a054133" providerId="ADAL" clId="{3233E7D0-1390-4CB3-9B9D-B28B1E4E98C4}" dt="2025-03-11T14:12:44.177" v="1979"/>
        <pc:sldMkLst>
          <pc:docMk/>
          <pc:sldMk cId="3017184616" sldId="301"/>
        </pc:sldMkLst>
        <pc:spChg chg="mod">
          <ac:chgData name="Damian Gordon" userId="796278f3-970d-4a3b-8137-dc597a054133" providerId="ADAL" clId="{3233E7D0-1390-4CB3-9B9D-B28B1E4E98C4}" dt="2025-03-11T14:12:37.933" v="1977" actId="27636"/>
          <ac:spMkLst>
            <pc:docMk/>
            <pc:sldMk cId="3017184616" sldId="301"/>
            <ac:spMk id="3" creationId="{6EE34946-94EA-FA83-6B1D-7A1B2FAD82AF}"/>
          </ac:spMkLst>
        </pc:spChg>
      </pc:sldChg>
      <pc:sldChg chg="add del">
        <pc:chgData name="Damian Gordon" userId="796278f3-970d-4a3b-8137-dc597a054133" providerId="ADAL" clId="{3233E7D0-1390-4CB3-9B9D-B28B1E4E98C4}" dt="2025-03-11T14:26:32.733" v="2265" actId="47"/>
        <pc:sldMkLst>
          <pc:docMk/>
          <pc:sldMk cId="4097157357" sldId="302"/>
        </pc:sldMkLst>
      </pc:sldChg>
      <pc:sldChg chg="addSp modSp add mod ord">
        <pc:chgData name="Damian Gordon" userId="796278f3-970d-4a3b-8137-dc597a054133" providerId="ADAL" clId="{3233E7D0-1390-4CB3-9B9D-B28B1E4E98C4}" dt="2025-03-11T15:07:48.965" v="2531" actId="1076"/>
        <pc:sldMkLst>
          <pc:docMk/>
          <pc:sldMk cId="1304964565" sldId="303"/>
        </pc:sldMkLst>
        <pc:spChg chg="mod">
          <ac:chgData name="Damian Gordon" userId="796278f3-970d-4a3b-8137-dc597a054133" providerId="ADAL" clId="{3233E7D0-1390-4CB3-9B9D-B28B1E4E98C4}" dt="2025-03-11T15:07:48.965" v="2531" actId="1076"/>
          <ac:spMkLst>
            <pc:docMk/>
            <pc:sldMk cId="1304964565" sldId="303"/>
            <ac:spMk id="3" creationId="{9A3DDDFF-8E3E-ACA8-FE97-1430899BB2DA}"/>
          </ac:spMkLst>
        </pc:spChg>
        <pc:spChg chg="add">
          <ac:chgData name="Damian Gordon" userId="796278f3-970d-4a3b-8137-dc597a054133" providerId="ADAL" clId="{3233E7D0-1390-4CB3-9B9D-B28B1E4E98C4}" dt="2025-03-11T14:15:01.393" v="2042"/>
          <ac:spMkLst>
            <pc:docMk/>
            <pc:sldMk cId="1304964565" sldId="303"/>
            <ac:spMk id="4" creationId="{9F931065-2017-A3C2-2726-19F1AE8C6D47}"/>
          </ac:spMkLst>
        </pc:spChg>
      </pc:sldChg>
      <pc:sldChg chg="addSp modSp add mod">
        <pc:chgData name="Damian Gordon" userId="796278f3-970d-4a3b-8137-dc597a054133" providerId="ADAL" clId="{3233E7D0-1390-4CB3-9B9D-B28B1E4E98C4}" dt="2025-03-11T15:07:54.825" v="2532" actId="1076"/>
        <pc:sldMkLst>
          <pc:docMk/>
          <pc:sldMk cId="2364907796" sldId="304"/>
        </pc:sldMkLst>
        <pc:spChg chg="mod">
          <ac:chgData name="Damian Gordon" userId="796278f3-970d-4a3b-8137-dc597a054133" providerId="ADAL" clId="{3233E7D0-1390-4CB3-9B9D-B28B1E4E98C4}" dt="2025-03-11T15:07:54.825" v="2532" actId="1076"/>
          <ac:spMkLst>
            <pc:docMk/>
            <pc:sldMk cId="2364907796" sldId="304"/>
            <ac:spMk id="3" creationId="{58F33E0E-4EC4-A068-D9AF-FAA14223D873}"/>
          </ac:spMkLst>
        </pc:spChg>
        <pc:spChg chg="add">
          <ac:chgData name="Damian Gordon" userId="796278f3-970d-4a3b-8137-dc597a054133" providerId="ADAL" clId="{3233E7D0-1390-4CB3-9B9D-B28B1E4E98C4}" dt="2025-03-11T14:18:57.397" v="2091"/>
          <ac:spMkLst>
            <pc:docMk/>
            <pc:sldMk cId="2364907796" sldId="304"/>
            <ac:spMk id="4" creationId="{7ACCF6D8-AD5D-A739-DB19-F98FD09E81AC}"/>
          </ac:spMkLst>
        </pc:spChg>
      </pc:sldChg>
      <pc:sldChg chg="modSp add mod">
        <pc:chgData name="Damian Gordon" userId="796278f3-970d-4a3b-8137-dc597a054133" providerId="ADAL" clId="{3233E7D0-1390-4CB3-9B9D-B28B1E4E98C4}" dt="2025-03-11T15:07:37.564" v="2529" actId="1076"/>
        <pc:sldMkLst>
          <pc:docMk/>
          <pc:sldMk cId="2089826738" sldId="305"/>
        </pc:sldMkLst>
        <pc:spChg chg="mod">
          <ac:chgData name="Damian Gordon" userId="796278f3-970d-4a3b-8137-dc597a054133" providerId="ADAL" clId="{3233E7D0-1390-4CB3-9B9D-B28B1E4E98C4}" dt="2025-03-11T15:07:37.564" v="2529" actId="1076"/>
          <ac:spMkLst>
            <pc:docMk/>
            <pc:sldMk cId="2089826738" sldId="305"/>
            <ac:spMk id="3" creationId="{F23F16A7-E5FF-309F-9D81-3238F8A3679A}"/>
          </ac:spMkLst>
        </pc:spChg>
      </pc:sldChg>
      <pc:sldChg chg="modSp add mod">
        <pc:chgData name="Damian Gordon" userId="796278f3-970d-4a3b-8137-dc597a054133" providerId="ADAL" clId="{3233E7D0-1390-4CB3-9B9D-B28B1E4E98C4}" dt="2025-03-11T15:07:30.125" v="2528" actId="1076"/>
        <pc:sldMkLst>
          <pc:docMk/>
          <pc:sldMk cId="2545739683" sldId="306"/>
        </pc:sldMkLst>
        <pc:spChg chg="mod">
          <ac:chgData name="Damian Gordon" userId="796278f3-970d-4a3b-8137-dc597a054133" providerId="ADAL" clId="{3233E7D0-1390-4CB3-9B9D-B28B1E4E98C4}" dt="2025-03-11T15:07:30.125" v="2528" actId="1076"/>
          <ac:spMkLst>
            <pc:docMk/>
            <pc:sldMk cId="2545739683" sldId="306"/>
            <ac:spMk id="3" creationId="{A5C4962A-BD90-F030-C7C8-0BF258C781A9}"/>
          </ac:spMkLst>
        </pc:spChg>
      </pc:sldChg>
      <pc:sldChg chg="modSp add del mod">
        <pc:chgData name="Damian Gordon" userId="796278f3-970d-4a3b-8137-dc597a054133" providerId="ADAL" clId="{3233E7D0-1390-4CB3-9B9D-B28B1E4E98C4}" dt="2025-03-11T15:09:49.920" v="2550" actId="47"/>
        <pc:sldMkLst>
          <pc:docMk/>
          <pc:sldMk cId="3023556398" sldId="307"/>
        </pc:sldMkLst>
        <pc:spChg chg="mod">
          <ac:chgData name="Damian Gordon" userId="796278f3-970d-4a3b-8137-dc597a054133" providerId="ADAL" clId="{3233E7D0-1390-4CB3-9B9D-B28B1E4E98C4}" dt="2025-03-11T15:09:37.741" v="2547" actId="21"/>
          <ac:spMkLst>
            <pc:docMk/>
            <pc:sldMk cId="3023556398" sldId="307"/>
            <ac:spMk id="3" creationId="{CE2B0DB5-30EF-E596-E204-E110ACC2B5B3}"/>
          </ac:spMkLst>
        </pc:spChg>
      </pc:sldChg>
      <pc:sldChg chg="add del">
        <pc:chgData name="Damian Gordon" userId="796278f3-970d-4a3b-8137-dc597a054133" providerId="ADAL" clId="{3233E7D0-1390-4CB3-9B9D-B28B1E4E98C4}" dt="2025-03-11T15:09:51.946" v="2551" actId="47"/>
        <pc:sldMkLst>
          <pc:docMk/>
          <pc:sldMk cId="3641909368" sldId="308"/>
        </pc:sldMkLst>
      </pc:sldChg>
      <pc:sldChg chg="addSp modSp add mod">
        <pc:chgData name="Damian Gordon" userId="796278f3-970d-4a3b-8137-dc597a054133" providerId="ADAL" clId="{3233E7D0-1390-4CB3-9B9D-B28B1E4E98C4}" dt="2025-03-11T15:27:47.437" v="2588" actId="208"/>
        <pc:sldMkLst>
          <pc:docMk/>
          <pc:sldMk cId="3254217991" sldId="309"/>
        </pc:sldMkLst>
        <pc:spChg chg="mod">
          <ac:chgData name="Damian Gordon" userId="796278f3-970d-4a3b-8137-dc597a054133" providerId="ADAL" clId="{3233E7D0-1390-4CB3-9B9D-B28B1E4E98C4}" dt="2025-03-11T15:09:20.322" v="2545" actId="20577"/>
          <ac:spMkLst>
            <pc:docMk/>
            <pc:sldMk cId="3254217991" sldId="309"/>
            <ac:spMk id="3" creationId="{23351071-4706-9D1E-E402-86B7550A162C}"/>
          </ac:spMkLst>
        </pc:spChg>
        <pc:spChg chg="add mod">
          <ac:chgData name="Damian Gordon" userId="796278f3-970d-4a3b-8137-dc597a054133" providerId="ADAL" clId="{3233E7D0-1390-4CB3-9B9D-B28B1E4E98C4}" dt="2025-03-11T15:27:47.437" v="2588" actId="208"/>
          <ac:spMkLst>
            <pc:docMk/>
            <pc:sldMk cId="3254217991" sldId="309"/>
            <ac:spMk id="4" creationId="{D2074C47-C82E-E34F-77B1-08EEFB052F61}"/>
          </ac:spMkLst>
        </pc:spChg>
      </pc:sldChg>
      <pc:sldChg chg="modSp add mod">
        <pc:chgData name="Damian Gordon" userId="796278f3-970d-4a3b-8137-dc597a054133" providerId="ADAL" clId="{3233E7D0-1390-4CB3-9B9D-B28B1E4E98C4}" dt="2025-03-11T15:09:45.132" v="2549"/>
        <pc:sldMkLst>
          <pc:docMk/>
          <pc:sldMk cId="3924445058" sldId="310"/>
        </pc:sldMkLst>
        <pc:spChg chg="mod">
          <ac:chgData name="Damian Gordon" userId="796278f3-970d-4a3b-8137-dc597a054133" providerId="ADAL" clId="{3233E7D0-1390-4CB3-9B9D-B28B1E4E98C4}" dt="2025-03-11T15:09:45.132" v="2549"/>
          <ac:spMkLst>
            <pc:docMk/>
            <pc:sldMk cId="3924445058" sldId="310"/>
            <ac:spMk id="3" creationId="{9C6AEA21-EDC0-1B67-7736-1567AC8E3A1C}"/>
          </ac:spMkLst>
        </pc:spChg>
      </pc:sldChg>
      <pc:sldChg chg="addSp delSp modSp add mod">
        <pc:chgData name="Damian Gordon" userId="796278f3-970d-4a3b-8137-dc597a054133" providerId="ADAL" clId="{3233E7D0-1390-4CB3-9B9D-B28B1E4E98C4}" dt="2025-03-11T15:46:30.184" v="2813" actId="404"/>
        <pc:sldMkLst>
          <pc:docMk/>
          <pc:sldMk cId="3946483966" sldId="311"/>
        </pc:sldMkLst>
        <pc:spChg chg="del">
          <ac:chgData name="Damian Gordon" userId="796278f3-970d-4a3b-8137-dc597a054133" providerId="ADAL" clId="{3233E7D0-1390-4CB3-9B9D-B28B1E4E98C4}" dt="2025-03-11T15:39:56.324" v="2672" actId="478"/>
          <ac:spMkLst>
            <pc:docMk/>
            <pc:sldMk cId="3946483966" sldId="311"/>
            <ac:spMk id="3" creationId="{7B285323-7A04-2705-B75E-EAAC29518FE7}"/>
          </ac:spMkLst>
        </pc:spChg>
        <pc:spChg chg="add del mod">
          <ac:chgData name="Damian Gordon" userId="796278f3-970d-4a3b-8137-dc597a054133" providerId="ADAL" clId="{3233E7D0-1390-4CB3-9B9D-B28B1E4E98C4}" dt="2025-03-11T15:39:57.392" v="2673" actId="478"/>
          <ac:spMkLst>
            <pc:docMk/>
            <pc:sldMk cId="3946483966" sldId="311"/>
            <ac:spMk id="5" creationId="{C2547DE0-2B2E-57D9-222A-EF3E9B3A7C78}"/>
          </ac:spMkLst>
        </pc:spChg>
        <pc:graphicFrameChg chg="add mod modGraphic">
          <ac:chgData name="Damian Gordon" userId="796278f3-970d-4a3b-8137-dc597a054133" providerId="ADAL" clId="{3233E7D0-1390-4CB3-9B9D-B28B1E4E98C4}" dt="2025-03-11T15:46:30.184" v="2813" actId="404"/>
          <ac:graphicFrameMkLst>
            <pc:docMk/>
            <pc:sldMk cId="3946483966" sldId="311"/>
            <ac:graphicFrameMk id="6" creationId="{F26C8F7C-E60B-241B-9E96-FB18AB17E3B0}"/>
          </ac:graphicFrameMkLst>
        </pc:graphicFrameChg>
      </pc:sldChg>
      <pc:sldChg chg="addSp delSp modSp add mod">
        <pc:chgData name="Damian Gordon" userId="796278f3-970d-4a3b-8137-dc597a054133" providerId="ADAL" clId="{3233E7D0-1390-4CB3-9B9D-B28B1E4E98C4}" dt="2025-03-11T15:59:55.637" v="2878"/>
        <pc:sldMkLst>
          <pc:docMk/>
          <pc:sldMk cId="2135215169" sldId="312"/>
        </pc:sldMkLst>
        <pc:spChg chg="del">
          <ac:chgData name="Damian Gordon" userId="796278f3-970d-4a3b-8137-dc597a054133" providerId="ADAL" clId="{3233E7D0-1390-4CB3-9B9D-B28B1E4E98C4}" dt="2025-03-11T15:59:46.878" v="2876" actId="478"/>
          <ac:spMkLst>
            <pc:docMk/>
            <pc:sldMk cId="2135215169" sldId="312"/>
            <ac:spMk id="2" creationId="{853321BB-A7DD-9BA6-B466-AD0221AEEDD2}"/>
          </ac:spMkLst>
        </pc:spChg>
        <pc:spChg chg="del">
          <ac:chgData name="Damian Gordon" userId="796278f3-970d-4a3b-8137-dc597a054133" providerId="ADAL" clId="{3233E7D0-1390-4CB3-9B9D-B28B1E4E98C4}" dt="2025-03-11T15:59:46.878" v="2876" actId="478"/>
          <ac:spMkLst>
            <pc:docMk/>
            <pc:sldMk cId="2135215169" sldId="312"/>
            <ac:spMk id="3" creationId="{A4D3FB21-ABF0-17AC-405A-0C6ED616A7AC}"/>
          </ac:spMkLst>
        </pc:spChg>
        <pc:spChg chg="add del mod">
          <ac:chgData name="Damian Gordon" userId="796278f3-970d-4a3b-8137-dc597a054133" providerId="ADAL" clId="{3233E7D0-1390-4CB3-9B9D-B28B1E4E98C4}" dt="2025-03-11T15:59:47.870" v="2877" actId="478"/>
          <ac:spMkLst>
            <pc:docMk/>
            <pc:sldMk cId="2135215169" sldId="312"/>
            <ac:spMk id="4" creationId="{7E5352B0-7151-63D2-24BB-E0A1D2CEF7DA}"/>
          </ac:spMkLst>
        </pc:spChg>
        <pc:spChg chg="add del mod">
          <ac:chgData name="Damian Gordon" userId="796278f3-970d-4a3b-8137-dc597a054133" providerId="ADAL" clId="{3233E7D0-1390-4CB3-9B9D-B28B1E4E98C4}" dt="2025-03-11T15:59:47.870" v="2877" actId="478"/>
          <ac:spMkLst>
            <pc:docMk/>
            <pc:sldMk cId="2135215169" sldId="312"/>
            <ac:spMk id="5" creationId="{3D602A4E-32BF-FCE5-91EB-61F226B9AE31}"/>
          </ac:spMkLst>
        </pc:spChg>
        <pc:picChg chg="del">
          <ac:chgData name="Damian Gordon" userId="796278f3-970d-4a3b-8137-dc597a054133" providerId="ADAL" clId="{3233E7D0-1390-4CB3-9B9D-B28B1E4E98C4}" dt="2025-03-11T15:59:46.878" v="2876" actId="478"/>
          <ac:picMkLst>
            <pc:docMk/>
            <pc:sldMk cId="2135215169" sldId="312"/>
            <ac:picMk id="8194" creationId="{C2B2001F-585D-1F81-57FE-68A7D3423F58}"/>
          </ac:picMkLst>
        </pc:picChg>
        <pc:picChg chg="add">
          <ac:chgData name="Damian Gordon" userId="796278f3-970d-4a3b-8137-dc597a054133" providerId="ADAL" clId="{3233E7D0-1390-4CB3-9B9D-B28B1E4E98C4}" dt="2025-03-11T15:59:55.637" v="2878"/>
          <ac:picMkLst>
            <pc:docMk/>
            <pc:sldMk cId="2135215169" sldId="312"/>
            <ac:picMk id="10242" creationId="{FD408A3B-D12D-FF78-526A-D3716D9CB4C9}"/>
          </ac:picMkLst>
        </pc:picChg>
      </pc:sldChg>
      <pc:sldChg chg="addSp delSp modSp new mod ord setBg addAnim">
        <pc:chgData name="Damian Gordon" userId="796278f3-970d-4a3b-8137-dc597a054133" providerId="ADAL" clId="{3233E7D0-1390-4CB3-9B9D-B28B1E4E98C4}" dt="2025-03-11T16:02:24.129" v="2897"/>
        <pc:sldMkLst>
          <pc:docMk/>
          <pc:sldMk cId="167666539" sldId="313"/>
        </pc:sldMkLst>
        <pc:spChg chg="mod">
          <ac:chgData name="Damian Gordon" userId="796278f3-970d-4a3b-8137-dc597a054133" providerId="ADAL" clId="{3233E7D0-1390-4CB3-9B9D-B28B1E4E98C4}" dt="2025-03-11T16:02:16.864" v="2894" actId="122"/>
          <ac:spMkLst>
            <pc:docMk/>
            <pc:sldMk cId="167666539" sldId="313"/>
            <ac:spMk id="2" creationId="{68492748-D764-3BEC-A6D2-6822B660C055}"/>
          </ac:spMkLst>
        </pc:spChg>
        <pc:spChg chg="del">
          <ac:chgData name="Damian Gordon" userId="796278f3-970d-4a3b-8137-dc597a054133" providerId="ADAL" clId="{3233E7D0-1390-4CB3-9B9D-B28B1E4E98C4}" dt="2025-03-11T16:01:46.986" v="2880" actId="478"/>
          <ac:spMkLst>
            <pc:docMk/>
            <pc:sldMk cId="167666539" sldId="313"/>
            <ac:spMk id="3" creationId="{60A9A756-B416-BC8A-AD0A-7CB1959C858B}"/>
          </ac:spMkLst>
        </pc:spChg>
        <pc:spChg chg="add">
          <ac:chgData name="Damian Gordon" userId="796278f3-970d-4a3b-8137-dc597a054133" providerId="ADAL" clId="{3233E7D0-1390-4CB3-9B9D-B28B1E4E98C4}" dt="2025-03-11T16:01:58.798" v="2885" actId="26606"/>
          <ac:spMkLst>
            <pc:docMk/>
            <pc:sldMk cId="167666539" sldId="313"/>
            <ac:spMk id="9" creationId="{A3363022-C969-41E9-8EB2-E4C94908C1FA}"/>
          </ac:spMkLst>
        </pc:spChg>
        <pc:spChg chg="add">
          <ac:chgData name="Damian Gordon" userId="796278f3-970d-4a3b-8137-dc597a054133" providerId="ADAL" clId="{3233E7D0-1390-4CB3-9B9D-B28B1E4E98C4}" dt="2025-03-11T16:01:58.798" v="2885" actId="26606"/>
          <ac:spMkLst>
            <pc:docMk/>
            <pc:sldMk cId="167666539" sldId="313"/>
            <ac:spMk id="11" creationId="{8D1AD6B3-BE88-4CEB-BA17-790657CC4729}"/>
          </ac:spMkLst>
        </pc:spChg>
        <pc:grpChg chg="add">
          <ac:chgData name="Damian Gordon" userId="796278f3-970d-4a3b-8137-dc597a054133" providerId="ADAL" clId="{3233E7D0-1390-4CB3-9B9D-B28B1E4E98C4}" dt="2025-03-11T16:01:58.798" v="2885" actId="26606"/>
          <ac:grpSpMkLst>
            <pc:docMk/>
            <pc:sldMk cId="167666539" sldId="313"/>
            <ac:grpSpMk id="13" creationId="{89D1390B-7E13-4B4F-9CB2-391063412E54}"/>
          </ac:grpSpMkLst>
        </pc:grpChg>
        <pc:picChg chg="add">
          <ac:chgData name="Damian Gordon" userId="796278f3-970d-4a3b-8137-dc597a054133" providerId="ADAL" clId="{3233E7D0-1390-4CB3-9B9D-B28B1E4E98C4}" dt="2025-03-11T16:01:58.798" v="2885" actId="26606"/>
          <ac:picMkLst>
            <pc:docMk/>
            <pc:sldMk cId="167666539" sldId="313"/>
            <ac:picMk id="6" creationId="{6F9AF888-3777-A6E3-4FEC-23FA0C0A0885}"/>
          </ac:picMkLst>
        </pc:picChg>
      </pc:sldChg>
      <pc:sldChg chg="add del">
        <pc:chgData name="Damian Gordon" userId="796278f3-970d-4a3b-8137-dc597a054133" providerId="ADAL" clId="{3233E7D0-1390-4CB3-9B9D-B28B1E4E98C4}" dt="2025-03-11T16:12:42.810" v="3005" actId="47"/>
        <pc:sldMkLst>
          <pc:docMk/>
          <pc:sldMk cId="4251140708" sldId="314"/>
        </pc:sldMkLst>
      </pc:sldChg>
      <pc:sldChg chg="addSp delSp modSp new mod setBg addAnim modAnim">
        <pc:chgData name="Damian Gordon" userId="796278f3-970d-4a3b-8137-dc597a054133" providerId="ADAL" clId="{3233E7D0-1390-4CB3-9B9D-B28B1E4E98C4}" dt="2025-03-11T16:03:42.544" v="2915" actId="1076"/>
        <pc:sldMkLst>
          <pc:docMk/>
          <pc:sldMk cId="440249352" sldId="315"/>
        </pc:sldMkLst>
        <pc:spChg chg="mod">
          <ac:chgData name="Damian Gordon" userId="796278f3-970d-4a3b-8137-dc597a054133" providerId="ADAL" clId="{3233E7D0-1390-4CB3-9B9D-B28B1E4E98C4}" dt="2025-03-11T16:03:42.544" v="2915" actId="1076"/>
          <ac:spMkLst>
            <pc:docMk/>
            <pc:sldMk cId="440249352" sldId="315"/>
            <ac:spMk id="2" creationId="{0793696F-60C3-CCEC-A666-46E739C063BB}"/>
          </ac:spMkLst>
        </pc:spChg>
        <pc:spChg chg="del">
          <ac:chgData name="Damian Gordon" userId="796278f3-970d-4a3b-8137-dc597a054133" providerId="ADAL" clId="{3233E7D0-1390-4CB3-9B9D-B28B1E4E98C4}" dt="2025-03-11T16:02:48.482" v="2899" actId="478"/>
          <ac:spMkLst>
            <pc:docMk/>
            <pc:sldMk cId="440249352" sldId="315"/>
            <ac:spMk id="3" creationId="{0B8CC714-3447-746B-E1DD-1A25653CBE77}"/>
          </ac:spMkLst>
        </pc:spChg>
        <pc:spChg chg="add">
          <ac:chgData name="Damian Gordon" userId="796278f3-970d-4a3b-8137-dc597a054133" providerId="ADAL" clId="{3233E7D0-1390-4CB3-9B9D-B28B1E4E98C4}" dt="2025-03-11T16:03:04.326" v="2904" actId="26606"/>
          <ac:spMkLst>
            <pc:docMk/>
            <pc:sldMk cId="440249352" sldId="315"/>
            <ac:spMk id="9" creationId="{A3363022-C969-41E9-8EB2-E4C94908C1FA}"/>
          </ac:spMkLst>
        </pc:spChg>
        <pc:spChg chg="add">
          <ac:chgData name="Damian Gordon" userId="796278f3-970d-4a3b-8137-dc597a054133" providerId="ADAL" clId="{3233E7D0-1390-4CB3-9B9D-B28B1E4E98C4}" dt="2025-03-11T16:03:04.326" v="2904" actId="26606"/>
          <ac:spMkLst>
            <pc:docMk/>
            <pc:sldMk cId="440249352" sldId="315"/>
            <ac:spMk id="11" creationId="{8D1AD6B3-BE88-4CEB-BA17-790657CC4729}"/>
          </ac:spMkLst>
        </pc:spChg>
        <pc:grpChg chg="add">
          <ac:chgData name="Damian Gordon" userId="796278f3-970d-4a3b-8137-dc597a054133" providerId="ADAL" clId="{3233E7D0-1390-4CB3-9B9D-B28B1E4E98C4}" dt="2025-03-11T16:03:04.326" v="2904" actId="26606"/>
          <ac:grpSpMkLst>
            <pc:docMk/>
            <pc:sldMk cId="440249352" sldId="315"/>
            <ac:grpSpMk id="13" creationId="{89D1390B-7E13-4B4F-9CB2-391063412E54}"/>
          </ac:grpSpMkLst>
        </pc:grpChg>
        <pc:picChg chg="add">
          <ac:chgData name="Damian Gordon" userId="796278f3-970d-4a3b-8137-dc597a054133" providerId="ADAL" clId="{3233E7D0-1390-4CB3-9B9D-B28B1E4E98C4}" dt="2025-03-11T16:03:04.326" v="2904" actId="26606"/>
          <ac:picMkLst>
            <pc:docMk/>
            <pc:sldMk cId="440249352" sldId="315"/>
            <ac:picMk id="6" creationId="{CE2904D0-98F0-B83B-4066-58CE2B976EEC}"/>
          </ac:picMkLst>
        </pc:picChg>
      </pc:sldChg>
      <pc:sldChg chg="add del ord">
        <pc:chgData name="Damian Gordon" userId="796278f3-970d-4a3b-8137-dc597a054133" providerId="ADAL" clId="{3233E7D0-1390-4CB3-9B9D-B28B1E4E98C4}" dt="2025-03-11T16:12:47.552" v="3006" actId="47"/>
        <pc:sldMkLst>
          <pc:docMk/>
          <pc:sldMk cId="2911695440" sldId="316"/>
        </pc:sldMkLst>
      </pc:sldChg>
      <pc:sldChg chg="new del">
        <pc:chgData name="Damian Gordon" userId="796278f3-970d-4a3b-8137-dc597a054133" providerId="ADAL" clId="{3233E7D0-1390-4CB3-9B9D-B28B1E4E98C4}" dt="2025-03-11T16:05:40.474" v="2920" actId="47"/>
        <pc:sldMkLst>
          <pc:docMk/>
          <pc:sldMk cId="109710145" sldId="317"/>
        </pc:sldMkLst>
      </pc:sldChg>
      <pc:sldChg chg="modSp new del mod">
        <pc:chgData name="Damian Gordon" userId="796278f3-970d-4a3b-8137-dc597a054133" providerId="ADAL" clId="{3233E7D0-1390-4CB3-9B9D-B28B1E4E98C4}" dt="2025-03-12T07:52:13.902" v="3133" actId="47"/>
        <pc:sldMkLst>
          <pc:docMk/>
          <pc:sldMk cId="2763519133" sldId="317"/>
        </pc:sldMkLst>
        <pc:spChg chg="mod">
          <ac:chgData name="Damian Gordon" userId="796278f3-970d-4a3b-8137-dc597a054133" providerId="ADAL" clId="{3233E7D0-1390-4CB3-9B9D-B28B1E4E98C4}" dt="2025-03-12T00:24:27.672" v="3046" actId="20577"/>
          <ac:spMkLst>
            <pc:docMk/>
            <pc:sldMk cId="2763519133" sldId="317"/>
            <ac:spMk id="2" creationId="{9E183623-66E5-D531-ED59-C91A7554533F}"/>
          </ac:spMkLst>
        </pc:spChg>
        <pc:spChg chg="mod">
          <ac:chgData name="Damian Gordon" userId="796278f3-970d-4a3b-8137-dc597a054133" providerId="ADAL" clId="{3233E7D0-1390-4CB3-9B9D-B28B1E4E98C4}" dt="2025-03-12T07:50:47.571" v="3127" actId="20577"/>
          <ac:spMkLst>
            <pc:docMk/>
            <pc:sldMk cId="2763519133" sldId="317"/>
            <ac:spMk id="3" creationId="{4DC8F115-C4B2-11E4-1AAD-7563F442D678}"/>
          </ac:spMkLst>
        </pc:spChg>
      </pc:sldChg>
      <pc:sldChg chg="addSp delSp modSp new del mod">
        <pc:chgData name="Damian Gordon" userId="796278f3-970d-4a3b-8137-dc597a054133" providerId="ADAL" clId="{3233E7D0-1390-4CB3-9B9D-B28B1E4E98C4}" dt="2025-03-12T10:36:17.707" v="3997" actId="47"/>
        <pc:sldMkLst>
          <pc:docMk/>
          <pc:sldMk cId="2430668746" sldId="318"/>
        </pc:sldMkLst>
        <pc:spChg chg="mod">
          <ac:chgData name="Damian Gordon" userId="796278f3-970d-4a3b-8137-dc597a054133" providerId="ADAL" clId="{3233E7D0-1390-4CB3-9B9D-B28B1E4E98C4}" dt="2025-03-12T09:48:47.634" v="3968"/>
          <ac:spMkLst>
            <pc:docMk/>
            <pc:sldMk cId="2430668746" sldId="318"/>
            <ac:spMk id="2" creationId="{17041604-6B0D-A9FC-D023-169EEF464067}"/>
          </ac:spMkLst>
        </pc:spChg>
        <pc:spChg chg="add del mod">
          <ac:chgData name="Damian Gordon" userId="796278f3-970d-4a3b-8137-dc597a054133" providerId="ADAL" clId="{3233E7D0-1390-4CB3-9B9D-B28B1E4E98C4}" dt="2025-03-12T10:35:42.241" v="3985" actId="20577"/>
          <ac:spMkLst>
            <pc:docMk/>
            <pc:sldMk cId="2430668746" sldId="318"/>
            <ac:spMk id="3" creationId="{5654805A-D090-2790-664B-B466DBDA2017}"/>
          </ac:spMkLst>
        </pc:spChg>
        <pc:spChg chg="add mod">
          <ac:chgData name="Damian Gordon" userId="796278f3-970d-4a3b-8137-dc597a054133" providerId="ADAL" clId="{3233E7D0-1390-4CB3-9B9D-B28B1E4E98C4}" dt="2025-03-11T16:07:54.941" v="2981"/>
          <ac:spMkLst>
            <pc:docMk/>
            <pc:sldMk cId="2430668746" sldId="318"/>
            <ac:spMk id="4" creationId="{4169772F-9BCD-3DD3-BF40-9E391F2FF469}"/>
          </ac:spMkLst>
        </pc:spChg>
      </pc:sldChg>
      <pc:sldChg chg="modSp new mod">
        <pc:chgData name="Damian Gordon" userId="796278f3-970d-4a3b-8137-dc597a054133" providerId="ADAL" clId="{3233E7D0-1390-4CB3-9B9D-B28B1E4E98C4}" dt="2025-03-12T09:35:27.835" v="3880" actId="20577"/>
        <pc:sldMkLst>
          <pc:docMk/>
          <pc:sldMk cId="1620494735" sldId="319"/>
        </pc:sldMkLst>
        <pc:spChg chg="mod">
          <ac:chgData name="Damian Gordon" userId="796278f3-970d-4a3b-8137-dc597a054133" providerId="ADAL" clId="{3233E7D0-1390-4CB3-9B9D-B28B1E4E98C4}" dt="2025-03-12T09:24:30.860" v="3783"/>
          <ac:spMkLst>
            <pc:docMk/>
            <pc:sldMk cId="1620494735" sldId="319"/>
            <ac:spMk id="2" creationId="{76EDE6C4-D0E0-CB74-62D1-DB8989E25C55}"/>
          </ac:spMkLst>
        </pc:spChg>
        <pc:spChg chg="mod">
          <ac:chgData name="Damian Gordon" userId="796278f3-970d-4a3b-8137-dc597a054133" providerId="ADAL" clId="{3233E7D0-1390-4CB3-9B9D-B28B1E4E98C4}" dt="2025-03-12T09:35:27.835" v="3880" actId="20577"/>
          <ac:spMkLst>
            <pc:docMk/>
            <pc:sldMk cId="1620494735" sldId="319"/>
            <ac:spMk id="3" creationId="{0D50DD6E-06E7-B1EF-4E5A-5BE9628CBBB7}"/>
          </ac:spMkLst>
        </pc:spChg>
      </pc:sldChg>
      <pc:sldChg chg="addSp delSp modSp add mod ord">
        <pc:chgData name="Damian Gordon" userId="796278f3-970d-4a3b-8137-dc597a054133" providerId="ADAL" clId="{3233E7D0-1390-4CB3-9B9D-B28B1E4E98C4}" dt="2025-03-12T09:08:57.511" v="3637" actId="1076"/>
        <pc:sldMkLst>
          <pc:docMk/>
          <pc:sldMk cId="618945640" sldId="320"/>
        </pc:sldMkLst>
        <pc:spChg chg="mod">
          <ac:chgData name="Damian Gordon" userId="796278f3-970d-4a3b-8137-dc597a054133" providerId="ADAL" clId="{3233E7D0-1390-4CB3-9B9D-B28B1E4E98C4}" dt="2025-03-12T08:53:22.023" v="3540" actId="20577"/>
          <ac:spMkLst>
            <pc:docMk/>
            <pc:sldMk cId="618945640" sldId="320"/>
            <ac:spMk id="2" creationId="{ADEC23DF-BDDC-B70F-8000-1CD7AF5F2C37}"/>
          </ac:spMkLst>
        </pc:spChg>
        <pc:spChg chg="mod">
          <ac:chgData name="Damian Gordon" userId="796278f3-970d-4a3b-8137-dc597a054133" providerId="ADAL" clId="{3233E7D0-1390-4CB3-9B9D-B28B1E4E98C4}" dt="2025-03-12T09:04:55.945" v="3611" actId="20577"/>
          <ac:spMkLst>
            <pc:docMk/>
            <pc:sldMk cId="618945640" sldId="320"/>
            <ac:spMk id="3" creationId="{64630DDF-3392-4140-A3F3-17BCAD26BAF2}"/>
          </ac:spMkLst>
        </pc:spChg>
        <pc:picChg chg="add del">
          <ac:chgData name="Damian Gordon" userId="796278f3-970d-4a3b-8137-dc597a054133" providerId="ADAL" clId="{3233E7D0-1390-4CB3-9B9D-B28B1E4E98C4}" dt="2025-03-12T09:08:35.445" v="3635" actId="478"/>
          <ac:picMkLst>
            <pc:docMk/>
            <pc:sldMk cId="618945640" sldId="320"/>
            <ac:picMk id="2050" creationId="{35655F44-F002-653C-E8E9-E6945BFD4B5F}"/>
          </ac:picMkLst>
        </pc:picChg>
        <pc:picChg chg="add mod">
          <ac:chgData name="Damian Gordon" userId="796278f3-970d-4a3b-8137-dc597a054133" providerId="ADAL" clId="{3233E7D0-1390-4CB3-9B9D-B28B1E4E98C4}" dt="2025-03-12T09:08:57.511" v="3637" actId="1076"/>
          <ac:picMkLst>
            <pc:docMk/>
            <pc:sldMk cId="618945640" sldId="320"/>
            <ac:picMk id="2052" creationId="{791044D2-FCDD-D8B5-BFC0-450D63CFBDE9}"/>
          </ac:picMkLst>
        </pc:picChg>
      </pc:sldChg>
      <pc:sldChg chg="del">
        <pc:chgData name="Damian Gordon" userId="796278f3-970d-4a3b-8137-dc597a054133" providerId="ADAL" clId="{3233E7D0-1390-4CB3-9B9D-B28B1E4E98C4}" dt="2025-03-08T01:25:06.746" v="31" actId="47"/>
        <pc:sldMkLst>
          <pc:docMk/>
          <pc:sldMk cId="2931273747" sldId="320"/>
        </pc:sldMkLst>
      </pc:sldChg>
      <pc:sldChg chg="addSp delSp modSp add mod chgLayout">
        <pc:chgData name="Damian Gordon" userId="796278f3-970d-4a3b-8137-dc597a054133" providerId="ADAL" clId="{3233E7D0-1390-4CB3-9B9D-B28B1E4E98C4}" dt="2025-03-12T08:57:33.996" v="3599" actId="20577"/>
        <pc:sldMkLst>
          <pc:docMk/>
          <pc:sldMk cId="3741083495" sldId="321"/>
        </pc:sldMkLst>
        <pc:spChg chg="mod ord">
          <ac:chgData name="Damian Gordon" userId="796278f3-970d-4a3b-8137-dc597a054133" providerId="ADAL" clId="{3233E7D0-1390-4CB3-9B9D-B28B1E4E98C4}" dt="2025-03-12T08:57:33.996" v="3599" actId="20577"/>
          <ac:spMkLst>
            <pc:docMk/>
            <pc:sldMk cId="3741083495" sldId="321"/>
            <ac:spMk id="2" creationId="{B271C2DA-AD95-33F0-768D-46A374916A3D}"/>
          </ac:spMkLst>
        </pc:spChg>
        <pc:spChg chg="del mod">
          <ac:chgData name="Damian Gordon" userId="796278f3-970d-4a3b-8137-dc597a054133" providerId="ADAL" clId="{3233E7D0-1390-4CB3-9B9D-B28B1E4E98C4}" dt="2025-03-12T08:56:04.152" v="3577" actId="478"/>
          <ac:spMkLst>
            <pc:docMk/>
            <pc:sldMk cId="3741083495" sldId="321"/>
            <ac:spMk id="3" creationId="{05BA3749-48C7-A9C7-ED9A-885C32875792}"/>
          </ac:spMkLst>
        </pc:spChg>
        <pc:spChg chg="add del mod">
          <ac:chgData name="Damian Gordon" userId="796278f3-970d-4a3b-8137-dc597a054133" providerId="ADAL" clId="{3233E7D0-1390-4CB3-9B9D-B28B1E4E98C4}" dt="2025-03-12T08:56:05.439" v="3578" actId="478"/>
          <ac:spMkLst>
            <pc:docMk/>
            <pc:sldMk cId="3741083495" sldId="321"/>
            <ac:spMk id="5" creationId="{7DEA5204-102D-375E-9E20-EB6F65568D0F}"/>
          </ac:spMkLst>
        </pc:spChg>
        <pc:spChg chg="add mod ord">
          <ac:chgData name="Damian Gordon" userId="796278f3-970d-4a3b-8137-dc597a054133" providerId="ADAL" clId="{3233E7D0-1390-4CB3-9B9D-B28B1E4E98C4}" dt="2025-03-12T08:56:30.327" v="3597" actId="20577"/>
          <ac:spMkLst>
            <pc:docMk/>
            <pc:sldMk cId="3741083495" sldId="321"/>
            <ac:spMk id="6" creationId="{42703713-22E1-08DE-31D4-A7EE74EC7D82}"/>
          </ac:spMkLst>
        </pc:spChg>
        <pc:picChg chg="add mod">
          <ac:chgData name="Damian Gordon" userId="796278f3-970d-4a3b-8137-dc597a054133" providerId="ADAL" clId="{3233E7D0-1390-4CB3-9B9D-B28B1E4E98C4}" dt="2025-03-12T08:52:42.730" v="3533" actId="1076"/>
          <ac:picMkLst>
            <pc:docMk/>
            <pc:sldMk cId="3741083495" sldId="321"/>
            <ac:picMk id="1026" creationId="{393D2DB7-D696-2341-A519-51A97FE211DC}"/>
          </ac:picMkLst>
        </pc:picChg>
      </pc:sldChg>
      <pc:sldChg chg="addSp modSp add mod">
        <pc:chgData name="Damian Gordon" userId="796278f3-970d-4a3b-8137-dc597a054133" providerId="ADAL" clId="{3233E7D0-1390-4CB3-9B9D-B28B1E4E98C4}" dt="2025-03-12T08:57:42.692" v="3603" actId="20577"/>
        <pc:sldMkLst>
          <pc:docMk/>
          <pc:sldMk cId="1858891673" sldId="322"/>
        </pc:sldMkLst>
        <pc:spChg chg="mod">
          <ac:chgData name="Damian Gordon" userId="796278f3-970d-4a3b-8137-dc597a054133" providerId="ADAL" clId="{3233E7D0-1390-4CB3-9B9D-B28B1E4E98C4}" dt="2025-03-12T08:57:42.692" v="3603" actId="20577"/>
          <ac:spMkLst>
            <pc:docMk/>
            <pc:sldMk cId="1858891673" sldId="322"/>
            <ac:spMk id="2" creationId="{5936B9AB-4A38-938F-5BDC-01608B0F06DE}"/>
          </ac:spMkLst>
        </pc:spChg>
        <pc:picChg chg="add mod">
          <ac:chgData name="Damian Gordon" userId="796278f3-970d-4a3b-8137-dc597a054133" providerId="ADAL" clId="{3233E7D0-1390-4CB3-9B9D-B28B1E4E98C4}" dt="2025-03-12T08:52:46.261" v="3534"/>
          <ac:picMkLst>
            <pc:docMk/>
            <pc:sldMk cId="1858891673" sldId="322"/>
            <ac:picMk id="4" creationId="{D5FE7F99-10C0-6D4E-3563-C6937433781D}"/>
          </ac:picMkLst>
        </pc:picChg>
      </pc:sldChg>
      <pc:sldChg chg="addSp modSp add mod">
        <pc:chgData name="Damian Gordon" userId="796278f3-970d-4a3b-8137-dc597a054133" providerId="ADAL" clId="{3233E7D0-1390-4CB3-9B9D-B28B1E4E98C4}" dt="2025-03-12T08:57:46.592" v="3605" actId="20577"/>
        <pc:sldMkLst>
          <pc:docMk/>
          <pc:sldMk cId="3092782397" sldId="323"/>
        </pc:sldMkLst>
        <pc:spChg chg="mod">
          <ac:chgData name="Damian Gordon" userId="796278f3-970d-4a3b-8137-dc597a054133" providerId="ADAL" clId="{3233E7D0-1390-4CB3-9B9D-B28B1E4E98C4}" dt="2025-03-12T08:57:46.592" v="3605" actId="20577"/>
          <ac:spMkLst>
            <pc:docMk/>
            <pc:sldMk cId="3092782397" sldId="323"/>
            <ac:spMk id="2" creationId="{075C696E-E8E6-4571-C50F-D55688A5FCB6}"/>
          </ac:spMkLst>
        </pc:spChg>
        <pc:spChg chg="mod">
          <ac:chgData name="Damian Gordon" userId="796278f3-970d-4a3b-8137-dc597a054133" providerId="ADAL" clId="{3233E7D0-1390-4CB3-9B9D-B28B1E4E98C4}" dt="2025-03-12T07:52:35.542" v="3135"/>
          <ac:spMkLst>
            <pc:docMk/>
            <pc:sldMk cId="3092782397" sldId="323"/>
            <ac:spMk id="3" creationId="{71DB8DD8-7E8F-B5D8-609D-BCD4330E482A}"/>
          </ac:spMkLst>
        </pc:spChg>
        <pc:picChg chg="add mod">
          <ac:chgData name="Damian Gordon" userId="796278f3-970d-4a3b-8137-dc597a054133" providerId="ADAL" clId="{3233E7D0-1390-4CB3-9B9D-B28B1E4E98C4}" dt="2025-03-12T08:52:47.755" v="3535"/>
          <ac:picMkLst>
            <pc:docMk/>
            <pc:sldMk cId="3092782397" sldId="323"/>
            <ac:picMk id="4" creationId="{B96C2A51-9390-AC52-2FD2-858EA5987AC0}"/>
          </ac:picMkLst>
        </pc:picChg>
      </pc:sldChg>
      <pc:sldChg chg="addSp modSp add mod">
        <pc:chgData name="Damian Gordon" userId="796278f3-970d-4a3b-8137-dc597a054133" providerId="ADAL" clId="{3233E7D0-1390-4CB3-9B9D-B28B1E4E98C4}" dt="2025-03-12T08:26:35.415" v="3214"/>
        <pc:sldMkLst>
          <pc:docMk/>
          <pc:sldMk cId="3854917482" sldId="324"/>
        </pc:sldMkLst>
        <pc:spChg chg="mod">
          <ac:chgData name="Damian Gordon" userId="796278f3-970d-4a3b-8137-dc597a054133" providerId="ADAL" clId="{3233E7D0-1390-4CB3-9B9D-B28B1E4E98C4}" dt="2025-03-12T08:22:51.243" v="3181" actId="20577"/>
          <ac:spMkLst>
            <pc:docMk/>
            <pc:sldMk cId="3854917482" sldId="324"/>
            <ac:spMk id="2" creationId="{52241206-E349-F225-9D37-3CACB9D64067}"/>
          </ac:spMkLst>
        </pc:spChg>
        <pc:spChg chg="mod">
          <ac:chgData name="Damian Gordon" userId="796278f3-970d-4a3b-8137-dc597a054133" providerId="ADAL" clId="{3233E7D0-1390-4CB3-9B9D-B28B1E4E98C4}" dt="2025-03-12T08:21:55.213" v="3158" actId="403"/>
          <ac:spMkLst>
            <pc:docMk/>
            <pc:sldMk cId="3854917482" sldId="324"/>
            <ac:spMk id="3" creationId="{4FC48F8F-8128-6CEF-79E2-8AE402EDEA5A}"/>
          </ac:spMkLst>
        </pc:spChg>
        <pc:picChg chg="add mod">
          <ac:chgData name="Damian Gordon" userId="796278f3-970d-4a3b-8137-dc597a054133" providerId="ADAL" clId="{3233E7D0-1390-4CB3-9B9D-B28B1E4E98C4}" dt="2025-03-12T08:26:35.415" v="3214"/>
          <ac:picMkLst>
            <pc:docMk/>
            <pc:sldMk cId="3854917482" sldId="324"/>
            <ac:picMk id="4" creationId="{999549A1-1752-BAA6-F100-2FC75023F62E}"/>
          </ac:picMkLst>
        </pc:picChg>
      </pc:sldChg>
      <pc:sldChg chg="addSp modSp add mod ord">
        <pc:chgData name="Damian Gordon" userId="796278f3-970d-4a3b-8137-dc597a054133" providerId="ADAL" clId="{3233E7D0-1390-4CB3-9B9D-B28B1E4E98C4}" dt="2025-03-12T08:55:02.918" v="3572" actId="20577"/>
        <pc:sldMkLst>
          <pc:docMk/>
          <pc:sldMk cId="1324483276" sldId="325"/>
        </pc:sldMkLst>
        <pc:spChg chg="mod">
          <ac:chgData name="Damian Gordon" userId="796278f3-970d-4a3b-8137-dc597a054133" providerId="ADAL" clId="{3233E7D0-1390-4CB3-9B9D-B28B1E4E98C4}" dt="2025-03-12T08:22:38.621" v="3175" actId="20577"/>
          <ac:spMkLst>
            <pc:docMk/>
            <pc:sldMk cId="1324483276" sldId="325"/>
            <ac:spMk id="2" creationId="{2D098A34-96B2-BE31-FFA0-2B8B82A93599}"/>
          </ac:spMkLst>
        </pc:spChg>
        <pc:spChg chg="mod">
          <ac:chgData name="Damian Gordon" userId="796278f3-970d-4a3b-8137-dc597a054133" providerId="ADAL" clId="{3233E7D0-1390-4CB3-9B9D-B28B1E4E98C4}" dt="2025-03-12T08:55:02.918" v="3572" actId="20577"/>
          <ac:spMkLst>
            <pc:docMk/>
            <pc:sldMk cId="1324483276" sldId="325"/>
            <ac:spMk id="3" creationId="{990583BD-07D4-82B0-AD70-E59B36500260}"/>
          </ac:spMkLst>
        </pc:spChg>
        <pc:picChg chg="add mod">
          <ac:chgData name="Damian Gordon" userId="796278f3-970d-4a3b-8137-dc597a054133" providerId="ADAL" clId="{3233E7D0-1390-4CB3-9B9D-B28B1E4E98C4}" dt="2025-03-12T08:26:32.103" v="3213" actId="1076"/>
          <ac:picMkLst>
            <pc:docMk/>
            <pc:sldMk cId="1324483276" sldId="325"/>
            <ac:picMk id="1026" creationId="{E31BC0F9-41DC-767F-23B2-8DD3859DD5E7}"/>
          </ac:picMkLst>
        </pc:picChg>
      </pc:sldChg>
      <pc:sldChg chg="addSp modSp add mod">
        <pc:chgData name="Damian Gordon" userId="796278f3-970d-4a3b-8137-dc597a054133" providerId="ADAL" clId="{3233E7D0-1390-4CB3-9B9D-B28B1E4E98C4}" dt="2025-03-12T08:26:37.547" v="3215"/>
        <pc:sldMkLst>
          <pc:docMk/>
          <pc:sldMk cId="656855242" sldId="326"/>
        </pc:sldMkLst>
        <pc:spChg chg="mod">
          <ac:chgData name="Damian Gordon" userId="796278f3-970d-4a3b-8137-dc597a054133" providerId="ADAL" clId="{3233E7D0-1390-4CB3-9B9D-B28B1E4E98C4}" dt="2025-03-12T08:24:00.563" v="3187" actId="113"/>
          <ac:spMkLst>
            <pc:docMk/>
            <pc:sldMk cId="656855242" sldId="326"/>
            <ac:spMk id="3" creationId="{C6ACE93B-1747-22B0-7BAD-236DAF302FAF}"/>
          </ac:spMkLst>
        </pc:spChg>
        <pc:picChg chg="add mod">
          <ac:chgData name="Damian Gordon" userId="796278f3-970d-4a3b-8137-dc597a054133" providerId="ADAL" clId="{3233E7D0-1390-4CB3-9B9D-B28B1E4E98C4}" dt="2025-03-12T08:26:37.547" v="3215"/>
          <ac:picMkLst>
            <pc:docMk/>
            <pc:sldMk cId="656855242" sldId="326"/>
            <ac:picMk id="4" creationId="{647DE479-6493-B1D6-2BC3-D4E2EC16C61B}"/>
          </ac:picMkLst>
        </pc:picChg>
      </pc:sldChg>
      <pc:sldChg chg="addSp modSp add mod">
        <pc:chgData name="Damian Gordon" userId="796278f3-970d-4a3b-8137-dc597a054133" providerId="ADAL" clId="{3233E7D0-1390-4CB3-9B9D-B28B1E4E98C4}" dt="2025-03-12T08:26:39.343" v="3216"/>
        <pc:sldMkLst>
          <pc:docMk/>
          <pc:sldMk cId="220973121" sldId="327"/>
        </pc:sldMkLst>
        <pc:spChg chg="mod">
          <ac:chgData name="Damian Gordon" userId="796278f3-970d-4a3b-8137-dc597a054133" providerId="ADAL" clId="{3233E7D0-1390-4CB3-9B9D-B28B1E4E98C4}" dt="2025-03-12T08:25:18.094" v="3210" actId="20577"/>
          <ac:spMkLst>
            <pc:docMk/>
            <pc:sldMk cId="220973121" sldId="327"/>
            <ac:spMk id="3" creationId="{BB524265-1280-91B5-E8D5-C5CA99D6E8D9}"/>
          </ac:spMkLst>
        </pc:spChg>
        <pc:picChg chg="add mod">
          <ac:chgData name="Damian Gordon" userId="796278f3-970d-4a3b-8137-dc597a054133" providerId="ADAL" clId="{3233E7D0-1390-4CB3-9B9D-B28B1E4E98C4}" dt="2025-03-12T08:26:39.343" v="3216"/>
          <ac:picMkLst>
            <pc:docMk/>
            <pc:sldMk cId="220973121" sldId="327"/>
            <ac:picMk id="4" creationId="{20D2F155-5139-6C43-E96E-39ED6D1F4EAD}"/>
          </ac:picMkLst>
        </pc:picChg>
      </pc:sldChg>
      <pc:sldChg chg="add">
        <pc:chgData name="Damian Gordon" userId="796278f3-970d-4a3b-8137-dc597a054133" providerId="ADAL" clId="{3233E7D0-1390-4CB3-9B9D-B28B1E4E98C4}" dt="2025-03-12T08:45:39.736" v="3217"/>
        <pc:sldMkLst>
          <pc:docMk/>
          <pc:sldMk cId="2357672468" sldId="328"/>
        </pc:sldMkLst>
      </pc:sldChg>
      <pc:sldChg chg="addSp delSp modSp new mod setBg">
        <pc:chgData name="Damian Gordon" userId="796278f3-970d-4a3b-8137-dc597a054133" providerId="ADAL" clId="{3233E7D0-1390-4CB3-9B9D-B28B1E4E98C4}" dt="2025-03-12T08:50:08.772" v="3528" actId="1076"/>
        <pc:sldMkLst>
          <pc:docMk/>
          <pc:sldMk cId="846324564" sldId="329"/>
        </pc:sldMkLst>
        <pc:spChg chg="mod">
          <ac:chgData name="Damian Gordon" userId="796278f3-970d-4a3b-8137-dc597a054133" providerId="ADAL" clId="{3233E7D0-1390-4CB3-9B9D-B28B1E4E98C4}" dt="2025-03-12T08:50:08.772" v="3528" actId="1076"/>
          <ac:spMkLst>
            <pc:docMk/>
            <pc:sldMk cId="846324564" sldId="329"/>
            <ac:spMk id="2" creationId="{6CD9F734-F11F-B10C-37BE-46283D4A65CB}"/>
          </ac:spMkLst>
        </pc:spChg>
        <pc:spChg chg="del">
          <ac:chgData name="Damian Gordon" userId="796278f3-970d-4a3b-8137-dc597a054133" providerId="ADAL" clId="{3233E7D0-1390-4CB3-9B9D-B28B1E4E98C4}" dt="2025-03-12T08:49:03.396" v="3509" actId="478"/>
          <ac:spMkLst>
            <pc:docMk/>
            <pc:sldMk cId="846324564" sldId="329"/>
            <ac:spMk id="3" creationId="{6A04F93C-98C5-108D-0961-858DB537DB4F}"/>
          </ac:spMkLst>
        </pc:spChg>
        <pc:spChg chg="add">
          <ac:chgData name="Damian Gordon" userId="796278f3-970d-4a3b-8137-dc597a054133" providerId="ADAL" clId="{3233E7D0-1390-4CB3-9B9D-B28B1E4E98C4}" dt="2025-03-12T08:49:23.378" v="3511" actId="26606"/>
          <ac:spMkLst>
            <pc:docMk/>
            <pc:sldMk cId="846324564" sldId="329"/>
            <ac:spMk id="9" creationId="{A3363022-C969-41E9-8EB2-E4C94908C1FA}"/>
          </ac:spMkLst>
        </pc:spChg>
        <pc:spChg chg="add">
          <ac:chgData name="Damian Gordon" userId="796278f3-970d-4a3b-8137-dc597a054133" providerId="ADAL" clId="{3233E7D0-1390-4CB3-9B9D-B28B1E4E98C4}" dt="2025-03-12T08:49:23.378" v="3511" actId="26606"/>
          <ac:spMkLst>
            <pc:docMk/>
            <pc:sldMk cId="846324564" sldId="329"/>
            <ac:spMk id="11" creationId="{8D1AD6B3-BE88-4CEB-BA17-790657CC4729}"/>
          </ac:spMkLst>
        </pc:spChg>
        <pc:grpChg chg="add">
          <ac:chgData name="Damian Gordon" userId="796278f3-970d-4a3b-8137-dc597a054133" providerId="ADAL" clId="{3233E7D0-1390-4CB3-9B9D-B28B1E4E98C4}" dt="2025-03-12T08:49:23.378" v="3511" actId="26606"/>
          <ac:grpSpMkLst>
            <pc:docMk/>
            <pc:sldMk cId="846324564" sldId="329"/>
            <ac:grpSpMk id="13" creationId="{89D1390B-7E13-4B4F-9CB2-391063412E54}"/>
          </ac:grpSpMkLst>
        </pc:grpChg>
        <pc:picChg chg="add">
          <ac:chgData name="Damian Gordon" userId="796278f3-970d-4a3b-8137-dc597a054133" providerId="ADAL" clId="{3233E7D0-1390-4CB3-9B9D-B28B1E4E98C4}" dt="2025-03-12T08:49:23.378" v="3511" actId="26606"/>
          <ac:picMkLst>
            <pc:docMk/>
            <pc:sldMk cId="846324564" sldId="329"/>
            <ac:picMk id="6" creationId="{87C5F566-C130-F0A2-7A2C-3B543B903839}"/>
          </ac:picMkLst>
        </pc:picChg>
      </pc:sldChg>
      <pc:sldChg chg="modSp add mod">
        <pc:chgData name="Damian Gordon" userId="796278f3-970d-4a3b-8137-dc597a054133" providerId="ADAL" clId="{3233E7D0-1390-4CB3-9B9D-B28B1E4E98C4}" dt="2025-03-12T09:10:39.932" v="3649" actId="20577"/>
        <pc:sldMkLst>
          <pc:docMk/>
          <pc:sldMk cId="1225490971" sldId="330"/>
        </pc:sldMkLst>
        <pc:spChg chg="mod">
          <ac:chgData name="Damian Gordon" userId="796278f3-970d-4a3b-8137-dc597a054133" providerId="ADAL" clId="{3233E7D0-1390-4CB3-9B9D-B28B1E4E98C4}" dt="2025-03-12T09:10:06.104" v="3645"/>
          <ac:spMkLst>
            <pc:docMk/>
            <pc:sldMk cId="1225490971" sldId="330"/>
            <ac:spMk id="2" creationId="{8729E695-C2BD-82E1-27EA-4C879E54545D}"/>
          </ac:spMkLst>
        </pc:spChg>
        <pc:spChg chg="mod">
          <ac:chgData name="Damian Gordon" userId="796278f3-970d-4a3b-8137-dc597a054133" providerId="ADAL" clId="{3233E7D0-1390-4CB3-9B9D-B28B1E4E98C4}" dt="2025-03-12T09:10:39.932" v="3649" actId="20577"/>
          <ac:spMkLst>
            <pc:docMk/>
            <pc:sldMk cId="1225490971" sldId="330"/>
            <ac:spMk id="3" creationId="{D3751769-6CA6-3BC0-43CC-316B4DA2B0F7}"/>
          </ac:spMkLst>
        </pc:spChg>
      </pc:sldChg>
      <pc:sldChg chg="add">
        <pc:chgData name="Damian Gordon" userId="796278f3-970d-4a3b-8137-dc597a054133" providerId="ADAL" clId="{3233E7D0-1390-4CB3-9B9D-B28B1E4E98C4}" dt="2025-03-12T08:54:13.471" v="3541"/>
        <pc:sldMkLst>
          <pc:docMk/>
          <pc:sldMk cId="3145615229" sldId="331"/>
        </pc:sldMkLst>
      </pc:sldChg>
      <pc:sldChg chg="modSp add mod">
        <pc:chgData name="Damian Gordon" userId="796278f3-970d-4a3b-8137-dc597a054133" providerId="ADAL" clId="{3233E7D0-1390-4CB3-9B9D-B28B1E4E98C4}" dt="2025-03-12T08:57:38.212" v="3601" actId="20577"/>
        <pc:sldMkLst>
          <pc:docMk/>
          <pc:sldMk cId="3245312332" sldId="332"/>
        </pc:sldMkLst>
        <pc:spChg chg="mod">
          <ac:chgData name="Damian Gordon" userId="796278f3-970d-4a3b-8137-dc597a054133" providerId="ADAL" clId="{3233E7D0-1390-4CB3-9B9D-B28B1E4E98C4}" dt="2025-03-12T08:57:38.212" v="3601" actId="20577"/>
          <ac:spMkLst>
            <pc:docMk/>
            <pc:sldMk cId="3245312332" sldId="332"/>
            <ac:spMk id="2" creationId="{3BCB2D94-3368-A915-FCC0-CF5ABF210E25}"/>
          </ac:spMkLst>
        </pc:spChg>
      </pc:sldChg>
      <pc:sldChg chg="addSp modSp add mod">
        <pc:chgData name="Damian Gordon" userId="796278f3-970d-4a3b-8137-dc597a054133" providerId="ADAL" clId="{3233E7D0-1390-4CB3-9B9D-B28B1E4E98C4}" dt="2025-03-12T09:09:00.480" v="3638"/>
        <pc:sldMkLst>
          <pc:docMk/>
          <pc:sldMk cId="1473313197" sldId="333"/>
        </pc:sldMkLst>
        <pc:spChg chg="mod">
          <ac:chgData name="Damian Gordon" userId="796278f3-970d-4a3b-8137-dc597a054133" providerId="ADAL" clId="{3233E7D0-1390-4CB3-9B9D-B28B1E4E98C4}" dt="2025-03-12T09:06:15.335" v="3623" actId="27636"/>
          <ac:spMkLst>
            <pc:docMk/>
            <pc:sldMk cId="1473313197" sldId="333"/>
            <ac:spMk id="3" creationId="{0D19D0A2-D7B8-789B-1E01-0F1F15EF4FEC}"/>
          </ac:spMkLst>
        </pc:spChg>
        <pc:picChg chg="add mod">
          <ac:chgData name="Damian Gordon" userId="796278f3-970d-4a3b-8137-dc597a054133" providerId="ADAL" clId="{3233E7D0-1390-4CB3-9B9D-B28B1E4E98C4}" dt="2025-03-12T09:09:00.480" v="3638"/>
          <ac:picMkLst>
            <pc:docMk/>
            <pc:sldMk cId="1473313197" sldId="333"/>
            <ac:picMk id="4" creationId="{0A7C2AB5-07C6-07D6-57F6-1747DD835C6E}"/>
          </ac:picMkLst>
        </pc:picChg>
      </pc:sldChg>
      <pc:sldChg chg="addSp modSp add mod">
        <pc:chgData name="Damian Gordon" userId="796278f3-970d-4a3b-8137-dc597a054133" providerId="ADAL" clId="{3233E7D0-1390-4CB3-9B9D-B28B1E4E98C4}" dt="2025-03-12T09:42:17.567" v="3967" actId="20577"/>
        <pc:sldMkLst>
          <pc:docMk/>
          <pc:sldMk cId="2408712032" sldId="334"/>
        </pc:sldMkLst>
        <pc:spChg chg="mod">
          <ac:chgData name="Damian Gordon" userId="796278f3-970d-4a3b-8137-dc597a054133" providerId="ADAL" clId="{3233E7D0-1390-4CB3-9B9D-B28B1E4E98C4}" dt="2025-03-12T09:42:17.567" v="3967" actId="20577"/>
          <ac:spMkLst>
            <pc:docMk/>
            <pc:sldMk cId="2408712032" sldId="334"/>
            <ac:spMk id="3" creationId="{848A66F9-8FE4-F9FD-4030-4781D8BE0855}"/>
          </ac:spMkLst>
        </pc:spChg>
        <pc:picChg chg="add mod">
          <ac:chgData name="Damian Gordon" userId="796278f3-970d-4a3b-8137-dc597a054133" providerId="ADAL" clId="{3233E7D0-1390-4CB3-9B9D-B28B1E4E98C4}" dt="2025-03-12T09:09:02.254" v="3639"/>
          <ac:picMkLst>
            <pc:docMk/>
            <pc:sldMk cId="2408712032" sldId="334"/>
            <ac:picMk id="4" creationId="{5BEEDCEE-20C6-7275-228B-48AA16D20CC0}"/>
          </ac:picMkLst>
        </pc:picChg>
      </pc:sldChg>
      <pc:sldChg chg="addSp modSp add mod">
        <pc:chgData name="Damian Gordon" userId="796278f3-970d-4a3b-8137-dc597a054133" providerId="ADAL" clId="{3233E7D0-1390-4CB3-9B9D-B28B1E4E98C4}" dt="2025-03-12T09:09:03.913" v="3640"/>
        <pc:sldMkLst>
          <pc:docMk/>
          <pc:sldMk cId="1685318216" sldId="335"/>
        </pc:sldMkLst>
        <pc:spChg chg="mod">
          <ac:chgData name="Damian Gordon" userId="796278f3-970d-4a3b-8137-dc597a054133" providerId="ADAL" clId="{3233E7D0-1390-4CB3-9B9D-B28B1E4E98C4}" dt="2025-03-12T09:06:39.618" v="3625"/>
          <ac:spMkLst>
            <pc:docMk/>
            <pc:sldMk cId="1685318216" sldId="335"/>
            <ac:spMk id="3" creationId="{34CC69CA-9AD2-63B3-41C5-168D323770B3}"/>
          </ac:spMkLst>
        </pc:spChg>
        <pc:picChg chg="add mod">
          <ac:chgData name="Damian Gordon" userId="796278f3-970d-4a3b-8137-dc597a054133" providerId="ADAL" clId="{3233E7D0-1390-4CB3-9B9D-B28B1E4E98C4}" dt="2025-03-12T09:09:03.913" v="3640"/>
          <ac:picMkLst>
            <pc:docMk/>
            <pc:sldMk cId="1685318216" sldId="335"/>
            <ac:picMk id="4" creationId="{72BEEE0C-5309-7718-1232-5028E76E675B}"/>
          </ac:picMkLst>
        </pc:picChg>
      </pc:sldChg>
      <pc:sldChg chg="addSp modSp add mod">
        <pc:chgData name="Damian Gordon" userId="796278f3-970d-4a3b-8137-dc597a054133" providerId="ADAL" clId="{3233E7D0-1390-4CB3-9B9D-B28B1E4E98C4}" dt="2025-03-12T09:09:05.399" v="3641"/>
        <pc:sldMkLst>
          <pc:docMk/>
          <pc:sldMk cId="321266823" sldId="336"/>
        </pc:sldMkLst>
        <pc:spChg chg="mod">
          <ac:chgData name="Damian Gordon" userId="796278f3-970d-4a3b-8137-dc597a054133" providerId="ADAL" clId="{3233E7D0-1390-4CB3-9B9D-B28B1E4E98C4}" dt="2025-03-12T09:07:00.482" v="3627"/>
          <ac:spMkLst>
            <pc:docMk/>
            <pc:sldMk cId="321266823" sldId="336"/>
            <ac:spMk id="3" creationId="{7D4440CE-FA07-C112-2B40-C6160AB7BF56}"/>
          </ac:spMkLst>
        </pc:spChg>
        <pc:picChg chg="add mod">
          <ac:chgData name="Damian Gordon" userId="796278f3-970d-4a3b-8137-dc597a054133" providerId="ADAL" clId="{3233E7D0-1390-4CB3-9B9D-B28B1E4E98C4}" dt="2025-03-12T09:09:05.399" v="3641"/>
          <ac:picMkLst>
            <pc:docMk/>
            <pc:sldMk cId="321266823" sldId="336"/>
            <ac:picMk id="4" creationId="{504A2E33-1C4E-5B5B-0D7B-4EF108280A1B}"/>
          </ac:picMkLst>
        </pc:picChg>
      </pc:sldChg>
      <pc:sldChg chg="addSp modSp add mod">
        <pc:chgData name="Damian Gordon" userId="796278f3-970d-4a3b-8137-dc597a054133" providerId="ADAL" clId="{3233E7D0-1390-4CB3-9B9D-B28B1E4E98C4}" dt="2025-03-12T09:09:07.044" v="3642"/>
        <pc:sldMkLst>
          <pc:docMk/>
          <pc:sldMk cId="2479494987" sldId="337"/>
        </pc:sldMkLst>
        <pc:spChg chg="mod">
          <ac:chgData name="Damian Gordon" userId="796278f3-970d-4a3b-8137-dc597a054133" providerId="ADAL" clId="{3233E7D0-1390-4CB3-9B9D-B28B1E4E98C4}" dt="2025-03-12T09:07:25.943" v="3630" actId="27636"/>
          <ac:spMkLst>
            <pc:docMk/>
            <pc:sldMk cId="2479494987" sldId="337"/>
            <ac:spMk id="3" creationId="{A4A776F7-3DB9-9168-180A-CB3BE87649C3}"/>
          </ac:spMkLst>
        </pc:spChg>
        <pc:picChg chg="add mod">
          <ac:chgData name="Damian Gordon" userId="796278f3-970d-4a3b-8137-dc597a054133" providerId="ADAL" clId="{3233E7D0-1390-4CB3-9B9D-B28B1E4E98C4}" dt="2025-03-12T09:09:07.044" v="3642"/>
          <ac:picMkLst>
            <pc:docMk/>
            <pc:sldMk cId="2479494987" sldId="337"/>
            <ac:picMk id="4" creationId="{9EC975E3-8259-E9BE-C65C-8B1810D18846}"/>
          </ac:picMkLst>
        </pc:picChg>
      </pc:sldChg>
      <pc:sldChg chg="addSp modSp add mod">
        <pc:chgData name="Damian Gordon" userId="796278f3-970d-4a3b-8137-dc597a054133" providerId="ADAL" clId="{3233E7D0-1390-4CB3-9B9D-B28B1E4E98C4}" dt="2025-03-12T09:42:05.641" v="3966" actId="20577"/>
        <pc:sldMkLst>
          <pc:docMk/>
          <pc:sldMk cId="3746852837" sldId="338"/>
        </pc:sldMkLst>
        <pc:spChg chg="mod">
          <ac:chgData name="Damian Gordon" userId="796278f3-970d-4a3b-8137-dc597a054133" providerId="ADAL" clId="{3233E7D0-1390-4CB3-9B9D-B28B1E4E98C4}" dt="2025-03-12T09:42:05.641" v="3966" actId="20577"/>
          <ac:spMkLst>
            <pc:docMk/>
            <pc:sldMk cId="3746852837" sldId="338"/>
            <ac:spMk id="3" creationId="{0738BFE2-0E2E-38C5-D918-8BE6814D4148}"/>
          </ac:spMkLst>
        </pc:spChg>
        <pc:picChg chg="add mod">
          <ac:chgData name="Damian Gordon" userId="796278f3-970d-4a3b-8137-dc597a054133" providerId="ADAL" clId="{3233E7D0-1390-4CB3-9B9D-B28B1E4E98C4}" dt="2025-03-12T09:09:08.381" v="3643"/>
          <ac:picMkLst>
            <pc:docMk/>
            <pc:sldMk cId="3746852837" sldId="338"/>
            <ac:picMk id="4" creationId="{3A3CAA1F-CCFF-B6D6-CD3E-F52870931D71}"/>
          </ac:picMkLst>
        </pc:picChg>
      </pc:sldChg>
      <pc:sldChg chg="modSp add mod">
        <pc:chgData name="Damian Gordon" userId="796278f3-970d-4a3b-8137-dc597a054133" providerId="ADAL" clId="{3233E7D0-1390-4CB3-9B9D-B28B1E4E98C4}" dt="2025-03-12T09:17:16.866" v="3699" actId="20577"/>
        <pc:sldMkLst>
          <pc:docMk/>
          <pc:sldMk cId="3181690549" sldId="339"/>
        </pc:sldMkLst>
        <pc:spChg chg="mod">
          <ac:chgData name="Damian Gordon" userId="796278f3-970d-4a3b-8137-dc597a054133" providerId="ADAL" clId="{3233E7D0-1390-4CB3-9B9D-B28B1E4E98C4}" dt="2025-03-12T09:16:55.811" v="3695"/>
          <ac:spMkLst>
            <pc:docMk/>
            <pc:sldMk cId="3181690549" sldId="339"/>
            <ac:spMk id="2" creationId="{56AB7C6B-FB90-5398-E873-1DFAB0535FAE}"/>
          </ac:spMkLst>
        </pc:spChg>
        <pc:spChg chg="mod">
          <ac:chgData name="Damian Gordon" userId="796278f3-970d-4a3b-8137-dc597a054133" providerId="ADAL" clId="{3233E7D0-1390-4CB3-9B9D-B28B1E4E98C4}" dt="2025-03-12T09:17:16.866" v="3699" actId="20577"/>
          <ac:spMkLst>
            <pc:docMk/>
            <pc:sldMk cId="3181690549" sldId="339"/>
            <ac:spMk id="3" creationId="{09784F23-2D4B-41EA-0AA6-A3FA8D76B170}"/>
          </ac:spMkLst>
        </pc:spChg>
      </pc:sldChg>
      <pc:sldChg chg="modSp add mod">
        <pc:chgData name="Damian Gordon" userId="796278f3-970d-4a3b-8137-dc597a054133" providerId="ADAL" clId="{3233E7D0-1390-4CB3-9B9D-B28B1E4E98C4}" dt="2025-03-12T09:11:03.522" v="3653" actId="403"/>
        <pc:sldMkLst>
          <pc:docMk/>
          <pc:sldMk cId="14796604" sldId="340"/>
        </pc:sldMkLst>
        <pc:spChg chg="mod">
          <ac:chgData name="Damian Gordon" userId="796278f3-970d-4a3b-8137-dc597a054133" providerId="ADAL" clId="{3233E7D0-1390-4CB3-9B9D-B28B1E4E98C4}" dt="2025-03-12T09:11:03.522" v="3653" actId="403"/>
          <ac:spMkLst>
            <pc:docMk/>
            <pc:sldMk cId="14796604" sldId="340"/>
            <ac:spMk id="3" creationId="{1F67A7DC-AEF6-7E50-4065-898F7425EA1F}"/>
          </ac:spMkLst>
        </pc:spChg>
      </pc:sldChg>
      <pc:sldChg chg="modSp add mod">
        <pc:chgData name="Damian Gordon" userId="796278f3-970d-4a3b-8137-dc597a054133" providerId="ADAL" clId="{3233E7D0-1390-4CB3-9B9D-B28B1E4E98C4}" dt="2025-03-12T09:11:29.952" v="3658" actId="403"/>
        <pc:sldMkLst>
          <pc:docMk/>
          <pc:sldMk cId="139264523" sldId="341"/>
        </pc:sldMkLst>
        <pc:spChg chg="mod">
          <ac:chgData name="Damian Gordon" userId="796278f3-970d-4a3b-8137-dc597a054133" providerId="ADAL" clId="{3233E7D0-1390-4CB3-9B9D-B28B1E4E98C4}" dt="2025-03-12T09:11:29.952" v="3658" actId="403"/>
          <ac:spMkLst>
            <pc:docMk/>
            <pc:sldMk cId="139264523" sldId="341"/>
            <ac:spMk id="3" creationId="{D7DEA95D-0C32-65D2-54CE-CE28D77AD756}"/>
          </ac:spMkLst>
        </pc:spChg>
      </pc:sldChg>
      <pc:sldChg chg="modSp add mod">
        <pc:chgData name="Damian Gordon" userId="796278f3-970d-4a3b-8137-dc597a054133" providerId="ADAL" clId="{3233E7D0-1390-4CB3-9B9D-B28B1E4E98C4}" dt="2025-03-12T09:12:10.328" v="3663" actId="403"/>
        <pc:sldMkLst>
          <pc:docMk/>
          <pc:sldMk cId="1285597922" sldId="342"/>
        </pc:sldMkLst>
        <pc:spChg chg="mod">
          <ac:chgData name="Damian Gordon" userId="796278f3-970d-4a3b-8137-dc597a054133" providerId="ADAL" clId="{3233E7D0-1390-4CB3-9B9D-B28B1E4E98C4}" dt="2025-03-12T09:12:10.328" v="3663" actId="403"/>
          <ac:spMkLst>
            <pc:docMk/>
            <pc:sldMk cId="1285597922" sldId="342"/>
            <ac:spMk id="3" creationId="{7DC3CF4C-A9B5-93FE-4D8B-972F064E4A87}"/>
          </ac:spMkLst>
        </pc:spChg>
      </pc:sldChg>
      <pc:sldChg chg="modSp add mod">
        <pc:chgData name="Damian Gordon" userId="796278f3-970d-4a3b-8137-dc597a054133" providerId="ADAL" clId="{3233E7D0-1390-4CB3-9B9D-B28B1E4E98C4}" dt="2025-03-12T09:12:39.888" v="3668" actId="403"/>
        <pc:sldMkLst>
          <pc:docMk/>
          <pc:sldMk cId="2995521929" sldId="343"/>
        </pc:sldMkLst>
        <pc:spChg chg="mod">
          <ac:chgData name="Damian Gordon" userId="796278f3-970d-4a3b-8137-dc597a054133" providerId="ADAL" clId="{3233E7D0-1390-4CB3-9B9D-B28B1E4E98C4}" dt="2025-03-12T09:12:39.888" v="3668" actId="403"/>
          <ac:spMkLst>
            <pc:docMk/>
            <pc:sldMk cId="2995521929" sldId="343"/>
            <ac:spMk id="3" creationId="{02B60D62-97B1-5B2B-D3A7-CCBCB4583C20}"/>
          </ac:spMkLst>
        </pc:spChg>
      </pc:sldChg>
      <pc:sldChg chg="modSp add mod">
        <pc:chgData name="Damian Gordon" userId="796278f3-970d-4a3b-8137-dc597a054133" providerId="ADAL" clId="{3233E7D0-1390-4CB3-9B9D-B28B1E4E98C4}" dt="2025-03-12T09:13:29.754" v="3676" actId="403"/>
        <pc:sldMkLst>
          <pc:docMk/>
          <pc:sldMk cId="2601853837" sldId="344"/>
        </pc:sldMkLst>
        <pc:spChg chg="mod">
          <ac:chgData name="Damian Gordon" userId="796278f3-970d-4a3b-8137-dc597a054133" providerId="ADAL" clId="{3233E7D0-1390-4CB3-9B9D-B28B1E4E98C4}" dt="2025-03-12T09:13:29.754" v="3676" actId="403"/>
          <ac:spMkLst>
            <pc:docMk/>
            <pc:sldMk cId="2601853837" sldId="344"/>
            <ac:spMk id="3" creationId="{05F85D59-CDB4-ACB3-8A59-46BBB8C3F504}"/>
          </ac:spMkLst>
        </pc:spChg>
      </pc:sldChg>
      <pc:sldChg chg="modSp add mod">
        <pc:chgData name="Damian Gordon" userId="796278f3-970d-4a3b-8137-dc597a054133" providerId="ADAL" clId="{3233E7D0-1390-4CB3-9B9D-B28B1E4E98C4}" dt="2025-03-12T09:13:55.985" v="3681" actId="403"/>
        <pc:sldMkLst>
          <pc:docMk/>
          <pc:sldMk cId="508317017" sldId="345"/>
        </pc:sldMkLst>
        <pc:spChg chg="mod">
          <ac:chgData name="Damian Gordon" userId="796278f3-970d-4a3b-8137-dc597a054133" providerId="ADAL" clId="{3233E7D0-1390-4CB3-9B9D-B28B1E4E98C4}" dt="2025-03-12T09:13:55.985" v="3681" actId="403"/>
          <ac:spMkLst>
            <pc:docMk/>
            <pc:sldMk cId="508317017" sldId="345"/>
            <ac:spMk id="3" creationId="{E8E82661-84B1-EA56-4059-F83F4471AC62}"/>
          </ac:spMkLst>
        </pc:spChg>
      </pc:sldChg>
      <pc:sldChg chg="modSp add mod">
        <pc:chgData name="Damian Gordon" userId="796278f3-970d-4a3b-8137-dc597a054133" providerId="ADAL" clId="{3233E7D0-1390-4CB3-9B9D-B28B1E4E98C4}" dt="2025-03-12T09:14:25.092" v="3687" actId="27636"/>
        <pc:sldMkLst>
          <pc:docMk/>
          <pc:sldMk cId="618752818" sldId="346"/>
        </pc:sldMkLst>
        <pc:spChg chg="mod">
          <ac:chgData name="Damian Gordon" userId="796278f3-970d-4a3b-8137-dc597a054133" providerId="ADAL" clId="{3233E7D0-1390-4CB3-9B9D-B28B1E4E98C4}" dt="2025-03-12T09:14:25.092" v="3687" actId="27636"/>
          <ac:spMkLst>
            <pc:docMk/>
            <pc:sldMk cId="618752818" sldId="346"/>
            <ac:spMk id="3" creationId="{763963DC-E354-1667-D97D-540D5DBD763E}"/>
          </ac:spMkLst>
        </pc:spChg>
      </pc:sldChg>
      <pc:sldChg chg="modSp add mod">
        <pc:chgData name="Damian Gordon" userId="796278f3-970d-4a3b-8137-dc597a054133" providerId="ADAL" clId="{3233E7D0-1390-4CB3-9B9D-B28B1E4E98C4}" dt="2025-03-12T09:14:48.157" v="3693" actId="403"/>
        <pc:sldMkLst>
          <pc:docMk/>
          <pc:sldMk cId="734758462" sldId="347"/>
        </pc:sldMkLst>
        <pc:spChg chg="mod">
          <ac:chgData name="Damian Gordon" userId="796278f3-970d-4a3b-8137-dc597a054133" providerId="ADAL" clId="{3233E7D0-1390-4CB3-9B9D-B28B1E4E98C4}" dt="2025-03-12T09:14:48.157" v="3693" actId="403"/>
          <ac:spMkLst>
            <pc:docMk/>
            <pc:sldMk cId="734758462" sldId="347"/>
            <ac:spMk id="3" creationId="{1009B913-A6BC-89E1-B5F5-2C43476413B5}"/>
          </ac:spMkLst>
        </pc:spChg>
      </pc:sldChg>
      <pc:sldChg chg="add del">
        <pc:chgData name="Damian Gordon" userId="796278f3-970d-4a3b-8137-dc597a054133" providerId="ADAL" clId="{3233E7D0-1390-4CB3-9B9D-B28B1E4E98C4}" dt="2025-03-12T09:21:40.416" v="3737" actId="47"/>
        <pc:sldMkLst>
          <pc:docMk/>
          <pc:sldMk cId="1111939765" sldId="348"/>
        </pc:sldMkLst>
      </pc:sldChg>
      <pc:sldChg chg="modSp add mod">
        <pc:chgData name="Damian Gordon" userId="796278f3-970d-4a3b-8137-dc597a054133" providerId="ADAL" clId="{3233E7D0-1390-4CB3-9B9D-B28B1E4E98C4}" dt="2025-03-12T09:17:38.348" v="3702" actId="27636"/>
        <pc:sldMkLst>
          <pc:docMk/>
          <pc:sldMk cId="649245292" sldId="349"/>
        </pc:sldMkLst>
        <pc:spChg chg="mod">
          <ac:chgData name="Damian Gordon" userId="796278f3-970d-4a3b-8137-dc597a054133" providerId="ADAL" clId="{3233E7D0-1390-4CB3-9B9D-B28B1E4E98C4}" dt="2025-03-12T09:17:38.348" v="3702" actId="27636"/>
          <ac:spMkLst>
            <pc:docMk/>
            <pc:sldMk cId="649245292" sldId="349"/>
            <ac:spMk id="3" creationId="{0FD81D43-96A2-4EBA-E485-336859B52156}"/>
          </ac:spMkLst>
        </pc:spChg>
      </pc:sldChg>
      <pc:sldChg chg="modSp add mod">
        <pc:chgData name="Damian Gordon" userId="796278f3-970d-4a3b-8137-dc597a054133" providerId="ADAL" clId="{3233E7D0-1390-4CB3-9B9D-B28B1E4E98C4}" dt="2025-03-12T09:18:01.536" v="3707" actId="20577"/>
        <pc:sldMkLst>
          <pc:docMk/>
          <pc:sldMk cId="3325928621" sldId="350"/>
        </pc:sldMkLst>
        <pc:spChg chg="mod">
          <ac:chgData name="Damian Gordon" userId="796278f3-970d-4a3b-8137-dc597a054133" providerId="ADAL" clId="{3233E7D0-1390-4CB3-9B9D-B28B1E4E98C4}" dt="2025-03-12T09:18:01.536" v="3707" actId="20577"/>
          <ac:spMkLst>
            <pc:docMk/>
            <pc:sldMk cId="3325928621" sldId="350"/>
            <ac:spMk id="3" creationId="{8EF88ADF-1256-489F-4815-04F23F6DBB27}"/>
          </ac:spMkLst>
        </pc:spChg>
      </pc:sldChg>
      <pc:sldChg chg="modSp add mod">
        <pc:chgData name="Damian Gordon" userId="796278f3-970d-4a3b-8137-dc597a054133" providerId="ADAL" clId="{3233E7D0-1390-4CB3-9B9D-B28B1E4E98C4}" dt="2025-03-12T09:18:24.486" v="3709"/>
        <pc:sldMkLst>
          <pc:docMk/>
          <pc:sldMk cId="4291656476" sldId="351"/>
        </pc:sldMkLst>
        <pc:spChg chg="mod">
          <ac:chgData name="Damian Gordon" userId="796278f3-970d-4a3b-8137-dc597a054133" providerId="ADAL" clId="{3233E7D0-1390-4CB3-9B9D-B28B1E4E98C4}" dt="2025-03-12T09:18:24.486" v="3709"/>
          <ac:spMkLst>
            <pc:docMk/>
            <pc:sldMk cId="4291656476" sldId="351"/>
            <ac:spMk id="3" creationId="{F92A8F3C-AC52-9074-66B1-FB09FF370FDE}"/>
          </ac:spMkLst>
        </pc:spChg>
      </pc:sldChg>
      <pc:sldChg chg="modSp add mod">
        <pc:chgData name="Damian Gordon" userId="796278f3-970d-4a3b-8137-dc597a054133" providerId="ADAL" clId="{3233E7D0-1390-4CB3-9B9D-B28B1E4E98C4}" dt="2025-03-12T09:18:40.936" v="3713" actId="20577"/>
        <pc:sldMkLst>
          <pc:docMk/>
          <pc:sldMk cId="733924173" sldId="352"/>
        </pc:sldMkLst>
        <pc:spChg chg="mod">
          <ac:chgData name="Damian Gordon" userId="796278f3-970d-4a3b-8137-dc597a054133" providerId="ADAL" clId="{3233E7D0-1390-4CB3-9B9D-B28B1E4E98C4}" dt="2025-03-12T09:18:40.936" v="3713" actId="20577"/>
          <ac:spMkLst>
            <pc:docMk/>
            <pc:sldMk cId="733924173" sldId="352"/>
            <ac:spMk id="3" creationId="{53CF6C2F-9127-B768-1572-9AF773986435}"/>
          </ac:spMkLst>
        </pc:spChg>
      </pc:sldChg>
      <pc:sldChg chg="modSp add mod">
        <pc:chgData name="Damian Gordon" userId="796278f3-970d-4a3b-8137-dc597a054133" providerId="ADAL" clId="{3233E7D0-1390-4CB3-9B9D-B28B1E4E98C4}" dt="2025-03-12T09:19:04.416" v="3715"/>
        <pc:sldMkLst>
          <pc:docMk/>
          <pc:sldMk cId="3809990091" sldId="353"/>
        </pc:sldMkLst>
        <pc:spChg chg="mod">
          <ac:chgData name="Damian Gordon" userId="796278f3-970d-4a3b-8137-dc597a054133" providerId="ADAL" clId="{3233E7D0-1390-4CB3-9B9D-B28B1E4E98C4}" dt="2025-03-12T09:19:04.416" v="3715"/>
          <ac:spMkLst>
            <pc:docMk/>
            <pc:sldMk cId="3809990091" sldId="353"/>
            <ac:spMk id="3" creationId="{B5FA3123-EE87-894F-927C-63C19E4F730F}"/>
          </ac:spMkLst>
        </pc:spChg>
      </pc:sldChg>
      <pc:sldChg chg="modSp add mod">
        <pc:chgData name="Damian Gordon" userId="796278f3-970d-4a3b-8137-dc597a054133" providerId="ADAL" clId="{3233E7D0-1390-4CB3-9B9D-B28B1E4E98C4}" dt="2025-03-12T09:19:42.010" v="3723" actId="20577"/>
        <pc:sldMkLst>
          <pc:docMk/>
          <pc:sldMk cId="774309580" sldId="354"/>
        </pc:sldMkLst>
        <pc:spChg chg="mod">
          <ac:chgData name="Damian Gordon" userId="796278f3-970d-4a3b-8137-dc597a054133" providerId="ADAL" clId="{3233E7D0-1390-4CB3-9B9D-B28B1E4E98C4}" dt="2025-03-12T09:19:42.010" v="3723" actId="20577"/>
          <ac:spMkLst>
            <pc:docMk/>
            <pc:sldMk cId="774309580" sldId="354"/>
            <ac:spMk id="3" creationId="{530A8896-085E-1040-84C0-33CC561BC010}"/>
          </ac:spMkLst>
        </pc:spChg>
      </pc:sldChg>
      <pc:sldChg chg="modSp add mod">
        <pc:chgData name="Damian Gordon" userId="796278f3-970d-4a3b-8137-dc597a054133" providerId="ADAL" clId="{3233E7D0-1390-4CB3-9B9D-B28B1E4E98C4}" dt="2025-03-12T09:20:40.257" v="3725"/>
        <pc:sldMkLst>
          <pc:docMk/>
          <pc:sldMk cId="3303308709" sldId="355"/>
        </pc:sldMkLst>
        <pc:spChg chg="mod">
          <ac:chgData name="Damian Gordon" userId="796278f3-970d-4a3b-8137-dc597a054133" providerId="ADAL" clId="{3233E7D0-1390-4CB3-9B9D-B28B1E4E98C4}" dt="2025-03-12T09:20:40.257" v="3725"/>
          <ac:spMkLst>
            <pc:docMk/>
            <pc:sldMk cId="3303308709" sldId="355"/>
            <ac:spMk id="3" creationId="{308273A7-D44D-43E6-0E67-AB73EA90BB06}"/>
          </ac:spMkLst>
        </pc:spChg>
      </pc:sldChg>
      <pc:sldChg chg="modSp add mod">
        <pc:chgData name="Damian Gordon" userId="796278f3-970d-4a3b-8137-dc597a054133" providerId="ADAL" clId="{3233E7D0-1390-4CB3-9B9D-B28B1E4E98C4}" dt="2025-03-12T09:20:59.536" v="3729" actId="20577"/>
        <pc:sldMkLst>
          <pc:docMk/>
          <pc:sldMk cId="1272711326" sldId="356"/>
        </pc:sldMkLst>
        <pc:spChg chg="mod">
          <ac:chgData name="Damian Gordon" userId="796278f3-970d-4a3b-8137-dc597a054133" providerId="ADAL" clId="{3233E7D0-1390-4CB3-9B9D-B28B1E4E98C4}" dt="2025-03-12T09:20:59.536" v="3729" actId="20577"/>
          <ac:spMkLst>
            <pc:docMk/>
            <pc:sldMk cId="1272711326" sldId="356"/>
            <ac:spMk id="3" creationId="{A7509E2F-3FD2-E05D-CB69-04767184F471}"/>
          </ac:spMkLst>
        </pc:spChg>
      </pc:sldChg>
      <pc:sldChg chg="modSp add mod">
        <pc:chgData name="Damian Gordon" userId="796278f3-970d-4a3b-8137-dc597a054133" providerId="ADAL" clId="{3233E7D0-1390-4CB3-9B9D-B28B1E4E98C4}" dt="2025-03-12T09:21:14.416" v="3731"/>
        <pc:sldMkLst>
          <pc:docMk/>
          <pc:sldMk cId="785387193" sldId="357"/>
        </pc:sldMkLst>
        <pc:spChg chg="mod">
          <ac:chgData name="Damian Gordon" userId="796278f3-970d-4a3b-8137-dc597a054133" providerId="ADAL" clId="{3233E7D0-1390-4CB3-9B9D-B28B1E4E98C4}" dt="2025-03-12T09:21:14.416" v="3731"/>
          <ac:spMkLst>
            <pc:docMk/>
            <pc:sldMk cId="785387193" sldId="357"/>
            <ac:spMk id="3" creationId="{4BD98CAE-FDCA-A71E-DE4C-3782FD9E5A86}"/>
          </ac:spMkLst>
        </pc:spChg>
      </pc:sldChg>
      <pc:sldChg chg="modSp add mod">
        <pc:chgData name="Damian Gordon" userId="796278f3-970d-4a3b-8137-dc597a054133" providerId="ADAL" clId="{3233E7D0-1390-4CB3-9B9D-B28B1E4E98C4}" dt="2025-03-12T09:21:30.896" v="3736" actId="20577"/>
        <pc:sldMkLst>
          <pc:docMk/>
          <pc:sldMk cId="3214636908" sldId="358"/>
        </pc:sldMkLst>
        <pc:spChg chg="mod">
          <ac:chgData name="Damian Gordon" userId="796278f3-970d-4a3b-8137-dc597a054133" providerId="ADAL" clId="{3233E7D0-1390-4CB3-9B9D-B28B1E4E98C4}" dt="2025-03-12T09:21:30.896" v="3736" actId="20577"/>
          <ac:spMkLst>
            <pc:docMk/>
            <pc:sldMk cId="3214636908" sldId="358"/>
            <ac:spMk id="3" creationId="{6AB5867F-D1B2-75C7-000E-A9135C2DF12B}"/>
          </ac:spMkLst>
        </pc:spChg>
      </pc:sldChg>
      <pc:sldChg chg="modSp new mod">
        <pc:chgData name="Damian Gordon" userId="796278f3-970d-4a3b-8137-dc597a054133" providerId="ADAL" clId="{3233E7D0-1390-4CB3-9B9D-B28B1E4E98C4}" dt="2025-03-12T10:47:38.049" v="4177" actId="20577"/>
        <pc:sldMkLst>
          <pc:docMk/>
          <pc:sldMk cId="8249819" sldId="359"/>
        </pc:sldMkLst>
        <pc:spChg chg="mod">
          <ac:chgData name="Damian Gordon" userId="796278f3-970d-4a3b-8137-dc597a054133" providerId="ADAL" clId="{3233E7D0-1390-4CB3-9B9D-B28B1E4E98C4}" dt="2025-03-12T09:22:44.349" v="3739"/>
          <ac:spMkLst>
            <pc:docMk/>
            <pc:sldMk cId="8249819" sldId="359"/>
            <ac:spMk id="2" creationId="{17B38B46-2D34-4E90-D64F-0C0204B0ED5E}"/>
          </ac:spMkLst>
        </pc:spChg>
        <pc:spChg chg="mod">
          <ac:chgData name="Damian Gordon" userId="796278f3-970d-4a3b-8137-dc597a054133" providerId="ADAL" clId="{3233E7D0-1390-4CB3-9B9D-B28B1E4E98C4}" dt="2025-03-12T10:47:38.049" v="4177" actId="20577"/>
          <ac:spMkLst>
            <pc:docMk/>
            <pc:sldMk cId="8249819" sldId="359"/>
            <ac:spMk id="3" creationId="{800692EB-F176-4F6F-C465-8DBC306D0DEC}"/>
          </ac:spMkLst>
        </pc:spChg>
      </pc:sldChg>
      <pc:sldChg chg="delSp modSp add mod">
        <pc:chgData name="Damian Gordon" userId="796278f3-970d-4a3b-8137-dc597a054133" providerId="ADAL" clId="{3233E7D0-1390-4CB3-9B9D-B28B1E4E98C4}" dt="2025-03-12T09:28:05.986" v="3811" actId="403"/>
        <pc:sldMkLst>
          <pc:docMk/>
          <pc:sldMk cId="1314001599" sldId="360"/>
        </pc:sldMkLst>
        <pc:spChg chg="mod">
          <ac:chgData name="Damian Gordon" userId="796278f3-970d-4a3b-8137-dc597a054133" providerId="ADAL" clId="{3233E7D0-1390-4CB3-9B9D-B28B1E4E98C4}" dt="2025-03-12T09:27:29.886" v="3794" actId="404"/>
          <ac:spMkLst>
            <pc:docMk/>
            <pc:sldMk cId="1314001599" sldId="360"/>
            <ac:spMk id="2" creationId="{9FB6F340-D3BB-34C6-B8F0-2B0A2D92224C}"/>
          </ac:spMkLst>
        </pc:spChg>
        <pc:spChg chg="mod">
          <ac:chgData name="Damian Gordon" userId="796278f3-970d-4a3b-8137-dc597a054133" providerId="ADAL" clId="{3233E7D0-1390-4CB3-9B9D-B28B1E4E98C4}" dt="2025-03-12T09:28:05.986" v="3811" actId="403"/>
          <ac:spMkLst>
            <pc:docMk/>
            <pc:sldMk cId="1314001599" sldId="360"/>
            <ac:spMk id="3" creationId="{7497307F-580E-B1C7-530C-9B7152F19F11}"/>
          </ac:spMkLst>
        </pc:spChg>
        <pc:picChg chg="del">
          <ac:chgData name="Damian Gordon" userId="796278f3-970d-4a3b-8137-dc597a054133" providerId="ADAL" clId="{3233E7D0-1390-4CB3-9B9D-B28B1E4E98C4}" dt="2025-03-12T09:27:14.380" v="3791" actId="478"/>
          <ac:picMkLst>
            <pc:docMk/>
            <pc:sldMk cId="1314001599" sldId="360"/>
            <ac:picMk id="4" creationId="{011241E7-204D-99D7-BA75-C231BAA46302}"/>
          </ac:picMkLst>
        </pc:picChg>
      </pc:sldChg>
      <pc:sldChg chg="modSp add mod">
        <pc:chgData name="Damian Gordon" userId="796278f3-970d-4a3b-8137-dc597a054133" providerId="ADAL" clId="{3233E7D0-1390-4CB3-9B9D-B28B1E4E98C4}" dt="2025-03-12T09:30:11.922" v="3834" actId="20577"/>
        <pc:sldMkLst>
          <pc:docMk/>
          <pc:sldMk cId="3436975117" sldId="361"/>
        </pc:sldMkLst>
        <pc:spChg chg="mod">
          <ac:chgData name="Damian Gordon" userId="796278f3-970d-4a3b-8137-dc597a054133" providerId="ADAL" clId="{3233E7D0-1390-4CB3-9B9D-B28B1E4E98C4}" dt="2025-03-12T09:30:11.922" v="3834" actId="20577"/>
          <ac:spMkLst>
            <pc:docMk/>
            <pc:sldMk cId="3436975117" sldId="361"/>
            <ac:spMk id="3" creationId="{ABBC417D-B736-A5D9-F330-2D96B17958FD}"/>
          </ac:spMkLst>
        </pc:spChg>
      </pc:sldChg>
      <pc:sldChg chg="modSp add mod">
        <pc:chgData name="Damian Gordon" userId="796278f3-970d-4a3b-8137-dc597a054133" providerId="ADAL" clId="{3233E7D0-1390-4CB3-9B9D-B28B1E4E98C4}" dt="2025-03-12T09:30:33.299" v="3842" actId="20577"/>
        <pc:sldMkLst>
          <pc:docMk/>
          <pc:sldMk cId="3384321586" sldId="362"/>
        </pc:sldMkLst>
        <pc:spChg chg="mod">
          <ac:chgData name="Damian Gordon" userId="796278f3-970d-4a3b-8137-dc597a054133" providerId="ADAL" clId="{3233E7D0-1390-4CB3-9B9D-B28B1E4E98C4}" dt="2025-03-12T09:30:33.299" v="3842" actId="20577"/>
          <ac:spMkLst>
            <pc:docMk/>
            <pc:sldMk cId="3384321586" sldId="362"/>
            <ac:spMk id="3" creationId="{6C96A7E1-51BD-9CB6-790B-04B4E81CA488}"/>
          </ac:spMkLst>
        </pc:spChg>
      </pc:sldChg>
      <pc:sldChg chg="modSp add mod">
        <pc:chgData name="Damian Gordon" userId="796278f3-970d-4a3b-8137-dc597a054133" providerId="ADAL" clId="{3233E7D0-1390-4CB3-9B9D-B28B1E4E98C4}" dt="2025-03-12T09:30:55.836" v="3847" actId="20577"/>
        <pc:sldMkLst>
          <pc:docMk/>
          <pc:sldMk cId="538930556" sldId="363"/>
        </pc:sldMkLst>
        <pc:spChg chg="mod">
          <ac:chgData name="Damian Gordon" userId="796278f3-970d-4a3b-8137-dc597a054133" providerId="ADAL" clId="{3233E7D0-1390-4CB3-9B9D-B28B1E4E98C4}" dt="2025-03-12T09:30:55.836" v="3847" actId="20577"/>
          <ac:spMkLst>
            <pc:docMk/>
            <pc:sldMk cId="538930556" sldId="363"/>
            <ac:spMk id="3" creationId="{FCBA6CDC-2A93-8118-1066-1206B3481699}"/>
          </ac:spMkLst>
        </pc:spChg>
      </pc:sldChg>
      <pc:sldChg chg="modSp add mod">
        <pc:chgData name="Damian Gordon" userId="796278f3-970d-4a3b-8137-dc597a054133" providerId="ADAL" clId="{3233E7D0-1390-4CB3-9B9D-B28B1E4E98C4}" dt="2025-03-12T09:31:27" v="3855" actId="20577"/>
        <pc:sldMkLst>
          <pc:docMk/>
          <pc:sldMk cId="1526411437" sldId="364"/>
        </pc:sldMkLst>
        <pc:spChg chg="mod">
          <ac:chgData name="Damian Gordon" userId="796278f3-970d-4a3b-8137-dc597a054133" providerId="ADAL" clId="{3233E7D0-1390-4CB3-9B9D-B28B1E4E98C4}" dt="2025-03-12T09:31:27" v="3855" actId="20577"/>
          <ac:spMkLst>
            <pc:docMk/>
            <pc:sldMk cId="1526411437" sldId="364"/>
            <ac:spMk id="3" creationId="{799F6D12-A880-5BBF-CC8E-8654C45AF8E3}"/>
          </ac:spMkLst>
        </pc:spChg>
      </pc:sldChg>
      <pc:sldChg chg="modSp add mod">
        <pc:chgData name="Damian Gordon" userId="796278f3-970d-4a3b-8137-dc597a054133" providerId="ADAL" clId="{3233E7D0-1390-4CB3-9B9D-B28B1E4E98C4}" dt="2025-03-12T09:31:46.007" v="3860" actId="20577"/>
        <pc:sldMkLst>
          <pc:docMk/>
          <pc:sldMk cId="1269583362" sldId="365"/>
        </pc:sldMkLst>
        <pc:spChg chg="mod">
          <ac:chgData name="Damian Gordon" userId="796278f3-970d-4a3b-8137-dc597a054133" providerId="ADAL" clId="{3233E7D0-1390-4CB3-9B9D-B28B1E4E98C4}" dt="2025-03-12T09:31:46.007" v="3860" actId="20577"/>
          <ac:spMkLst>
            <pc:docMk/>
            <pc:sldMk cId="1269583362" sldId="365"/>
            <ac:spMk id="3" creationId="{B70BD53B-BBBF-B227-CD5D-53A2E9CDD599}"/>
          </ac:spMkLst>
        </pc:spChg>
      </pc:sldChg>
      <pc:sldChg chg="modSp add mod">
        <pc:chgData name="Damian Gordon" userId="796278f3-970d-4a3b-8137-dc597a054133" providerId="ADAL" clId="{3233E7D0-1390-4CB3-9B9D-B28B1E4E98C4}" dt="2025-03-12T09:31:59.859" v="3864" actId="20577"/>
        <pc:sldMkLst>
          <pc:docMk/>
          <pc:sldMk cId="588044167" sldId="366"/>
        </pc:sldMkLst>
        <pc:spChg chg="mod">
          <ac:chgData name="Damian Gordon" userId="796278f3-970d-4a3b-8137-dc597a054133" providerId="ADAL" clId="{3233E7D0-1390-4CB3-9B9D-B28B1E4E98C4}" dt="2025-03-12T09:31:59.859" v="3864" actId="20577"/>
          <ac:spMkLst>
            <pc:docMk/>
            <pc:sldMk cId="588044167" sldId="366"/>
            <ac:spMk id="3" creationId="{3B57C43B-7BCC-A070-C1A3-4248840B99C7}"/>
          </ac:spMkLst>
        </pc:spChg>
      </pc:sldChg>
      <pc:sldChg chg="modSp add mod">
        <pc:chgData name="Damian Gordon" userId="796278f3-970d-4a3b-8137-dc597a054133" providerId="ADAL" clId="{3233E7D0-1390-4CB3-9B9D-B28B1E4E98C4}" dt="2025-03-12T09:32:19.561" v="3869" actId="20577"/>
        <pc:sldMkLst>
          <pc:docMk/>
          <pc:sldMk cId="3284469897" sldId="367"/>
        </pc:sldMkLst>
        <pc:spChg chg="mod">
          <ac:chgData name="Damian Gordon" userId="796278f3-970d-4a3b-8137-dc597a054133" providerId="ADAL" clId="{3233E7D0-1390-4CB3-9B9D-B28B1E4E98C4}" dt="2025-03-12T09:32:19.561" v="3869" actId="20577"/>
          <ac:spMkLst>
            <pc:docMk/>
            <pc:sldMk cId="3284469897" sldId="367"/>
            <ac:spMk id="3" creationId="{AD9CC93F-3AE5-E1D8-9249-04E5380F8744}"/>
          </ac:spMkLst>
        </pc:spChg>
      </pc:sldChg>
      <pc:sldChg chg="modSp add mod">
        <pc:chgData name="Damian Gordon" userId="796278f3-970d-4a3b-8137-dc597a054133" providerId="ADAL" clId="{3233E7D0-1390-4CB3-9B9D-B28B1E4E98C4}" dt="2025-03-12T09:32:45.326" v="3877" actId="20577"/>
        <pc:sldMkLst>
          <pc:docMk/>
          <pc:sldMk cId="2776524387" sldId="368"/>
        </pc:sldMkLst>
        <pc:spChg chg="mod">
          <ac:chgData name="Damian Gordon" userId="796278f3-970d-4a3b-8137-dc597a054133" providerId="ADAL" clId="{3233E7D0-1390-4CB3-9B9D-B28B1E4E98C4}" dt="2025-03-12T09:32:45.326" v="3877" actId="20577"/>
          <ac:spMkLst>
            <pc:docMk/>
            <pc:sldMk cId="2776524387" sldId="368"/>
            <ac:spMk id="3" creationId="{A23148BB-32E8-7833-1878-CD1B52F77093}"/>
          </ac:spMkLst>
        </pc:spChg>
      </pc:sldChg>
      <pc:sldChg chg="modSp add mod">
        <pc:chgData name="Damian Gordon" userId="796278f3-970d-4a3b-8137-dc597a054133" providerId="ADAL" clId="{3233E7D0-1390-4CB3-9B9D-B28B1E4E98C4}" dt="2025-03-12T09:36:25.255" v="3889" actId="20577"/>
        <pc:sldMkLst>
          <pc:docMk/>
          <pc:sldMk cId="2537191143" sldId="369"/>
        </pc:sldMkLst>
        <pc:spChg chg="mod">
          <ac:chgData name="Damian Gordon" userId="796278f3-970d-4a3b-8137-dc597a054133" providerId="ADAL" clId="{3233E7D0-1390-4CB3-9B9D-B28B1E4E98C4}" dt="2025-03-12T09:36:01.776" v="3884" actId="403"/>
          <ac:spMkLst>
            <pc:docMk/>
            <pc:sldMk cId="2537191143" sldId="369"/>
            <ac:spMk id="2" creationId="{62B1C7D1-F28D-4A21-0FB9-AAFD75F56A5B}"/>
          </ac:spMkLst>
        </pc:spChg>
        <pc:spChg chg="mod">
          <ac:chgData name="Damian Gordon" userId="796278f3-970d-4a3b-8137-dc597a054133" providerId="ADAL" clId="{3233E7D0-1390-4CB3-9B9D-B28B1E4E98C4}" dt="2025-03-12T09:36:25.255" v="3889" actId="20577"/>
          <ac:spMkLst>
            <pc:docMk/>
            <pc:sldMk cId="2537191143" sldId="369"/>
            <ac:spMk id="3" creationId="{81081C1A-C00A-10CB-1802-79C4935A0E02}"/>
          </ac:spMkLst>
        </pc:spChg>
      </pc:sldChg>
      <pc:sldChg chg="modSp add mod">
        <pc:chgData name="Damian Gordon" userId="796278f3-970d-4a3b-8137-dc597a054133" providerId="ADAL" clId="{3233E7D0-1390-4CB3-9B9D-B28B1E4E98C4}" dt="2025-03-12T09:36:45.835" v="3892" actId="27636"/>
        <pc:sldMkLst>
          <pc:docMk/>
          <pc:sldMk cId="152856659" sldId="370"/>
        </pc:sldMkLst>
        <pc:spChg chg="mod">
          <ac:chgData name="Damian Gordon" userId="796278f3-970d-4a3b-8137-dc597a054133" providerId="ADAL" clId="{3233E7D0-1390-4CB3-9B9D-B28B1E4E98C4}" dt="2025-03-12T09:36:45.835" v="3892" actId="27636"/>
          <ac:spMkLst>
            <pc:docMk/>
            <pc:sldMk cId="152856659" sldId="370"/>
            <ac:spMk id="3" creationId="{81CCADB9-B600-63FF-D71B-CA07DA260AB9}"/>
          </ac:spMkLst>
        </pc:spChg>
      </pc:sldChg>
      <pc:sldChg chg="addSp modSp add mod ord">
        <pc:chgData name="Damian Gordon" userId="796278f3-970d-4a3b-8137-dc597a054133" providerId="ADAL" clId="{3233E7D0-1390-4CB3-9B9D-B28B1E4E98C4}" dt="2025-03-12T09:38:31.196" v="3934"/>
        <pc:sldMkLst>
          <pc:docMk/>
          <pc:sldMk cId="1841209385" sldId="371"/>
        </pc:sldMkLst>
        <pc:spChg chg="mod">
          <ac:chgData name="Damian Gordon" userId="796278f3-970d-4a3b-8137-dc597a054133" providerId="ADAL" clId="{3233E7D0-1390-4CB3-9B9D-B28B1E4E98C4}" dt="2025-03-12T09:38:05.355" v="3930" actId="403"/>
          <ac:spMkLst>
            <pc:docMk/>
            <pc:sldMk cId="1841209385" sldId="371"/>
            <ac:spMk id="3" creationId="{BABB5528-390F-8885-BC30-766D8CB80C5A}"/>
          </ac:spMkLst>
        </pc:spChg>
        <pc:graphicFrameChg chg="add mod modGraphic">
          <ac:chgData name="Damian Gordon" userId="796278f3-970d-4a3b-8137-dc597a054133" providerId="ADAL" clId="{3233E7D0-1390-4CB3-9B9D-B28B1E4E98C4}" dt="2025-03-12T09:38:15.743" v="3931" actId="1076"/>
          <ac:graphicFrameMkLst>
            <pc:docMk/>
            <pc:sldMk cId="1841209385" sldId="371"/>
            <ac:graphicFrameMk id="4" creationId="{F0893071-FE58-FC94-C791-A144EEDD57F9}"/>
          </ac:graphicFrameMkLst>
        </pc:graphicFrameChg>
      </pc:sldChg>
      <pc:sldChg chg="modSp add mod">
        <pc:chgData name="Damian Gordon" userId="796278f3-970d-4a3b-8137-dc597a054133" providerId="ADAL" clId="{3233E7D0-1390-4CB3-9B9D-B28B1E4E98C4}" dt="2025-03-12T09:39:08.595" v="3942" actId="27636"/>
        <pc:sldMkLst>
          <pc:docMk/>
          <pc:sldMk cId="3000228442" sldId="372"/>
        </pc:sldMkLst>
        <pc:spChg chg="mod">
          <ac:chgData name="Damian Gordon" userId="796278f3-970d-4a3b-8137-dc597a054133" providerId="ADAL" clId="{3233E7D0-1390-4CB3-9B9D-B28B1E4E98C4}" dt="2025-03-12T09:39:08.595" v="3942" actId="27636"/>
          <ac:spMkLst>
            <pc:docMk/>
            <pc:sldMk cId="3000228442" sldId="372"/>
            <ac:spMk id="3" creationId="{A9E3C00C-9B71-A547-2AAE-00612E36E8F2}"/>
          </ac:spMkLst>
        </pc:spChg>
      </pc:sldChg>
      <pc:sldChg chg="modSp add mod ord">
        <pc:chgData name="Damian Gordon" userId="796278f3-970d-4a3b-8137-dc597a054133" providerId="ADAL" clId="{3233E7D0-1390-4CB3-9B9D-B28B1E4E98C4}" dt="2025-03-12T09:39:32.735" v="3952" actId="403"/>
        <pc:sldMkLst>
          <pc:docMk/>
          <pc:sldMk cId="2268430547" sldId="373"/>
        </pc:sldMkLst>
        <pc:spChg chg="mod">
          <ac:chgData name="Damian Gordon" userId="796278f3-970d-4a3b-8137-dc597a054133" providerId="ADAL" clId="{3233E7D0-1390-4CB3-9B9D-B28B1E4E98C4}" dt="2025-03-12T09:39:32.735" v="3952" actId="403"/>
          <ac:spMkLst>
            <pc:docMk/>
            <pc:sldMk cId="2268430547" sldId="373"/>
            <ac:spMk id="3" creationId="{647243F0-4A0E-844D-A3D2-14D180AAD363}"/>
          </ac:spMkLst>
        </pc:spChg>
      </pc:sldChg>
      <pc:sldChg chg="modSp add mod">
        <pc:chgData name="Damian Gordon" userId="796278f3-970d-4a3b-8137-dc597a054133" providerId="ADAL" clId="{3233E7D0-1390-4CB3-9B9D-B28B1E4E98C4}" dt="2025-03-12T09:39:53.962" v="3959" actId="404"/>
        <pc:sldMkLst>
          <pc:docMk/>
          <pc:sldMk cId="171955295" sldId="374"/>
        </pc:sldMkLst>
        <pc:spChg chg="mod">
          <ac:chgData name="Damian Gordon" userId="796278f3-970d-4a3b-8137-dc597a054133" providerId="ADAL" clId="{3233E7D0-1390-4CB3-9B9D-B28B1E4E98C4}" dt="2025-03-12T09:39:53.962" v="3959" actId="404"/>
          <ac:spMkLst>
            <pc:docMk/>
            <pc:sldMk cId="171955295" sldId="374"/>
            <ac:spMk id="3" creationId="{294FA73E-9B29-C4BF-A49E-D3A62EF54A88}"/>
          </ac:spMkLst>
        </pc:spChg>
      </pc:sldChg>
      <pc:sldChg chg="modSp add mod">
        <pc:chgData name="Damian Gordon" userId="796278f3-970d-4a3b-8137-dc597a054133" providerId="ADAL" clId="{3233E7D0-1390-4CB3-9B9D-B28B1E4E98C4}" dt="2025-03-12T09:40:15.325" v="3964" actId="403"/>
        <pc:sldMkLst>
          <pc:docMk/>
          <pc:sldMk cId="1103428388" sldId="375"/>
        </pc:sldMkLst>
        <pc:spChg chg="mod">
          <ac:chgData name="Damian Gordon" userId="796278f3-970d-4a3b-8137-dc597a054133" providerId="ADAL" clId="{3233E7D0-1390-4CB3-9B9D-B28B1E4E98C4}" dt="2025-03-12T09:40:15.325" v="3964" actId="403"/>
          <ac:spMkLst>
            <pc:docMk/>
            <pc:sldMk cId="1103428388" sldId="375"/>
            <ac:spMk id="3" creationId="{8492ECDC-A9CF-DC35-86C6-2E0D9A17D370}"/>
          </ac:spMkLst>
        </pc:spChg>
      </pc:sldChg>
      <pc:sldChg chg="del">
        <pc:chgData name="Damian Gordon" userId="796278f3-970d-4a3b-8137-dc597a054133" providerId="ADAL" clId="{3233E7D0-1390-4CB3-9B9D-B28B1E4E98C4}" dt="2025-03-08T01:25:06.746" v="31" actId="47"/>
        <pc:sldMkLst>
          <pc:docMk/>
          <pc:sldMk cId="1898965013" sldId="426"/>
        </pc:sldMkLst>
      </pc:sldChg>
      <pc:sldChg chg="del">
        <pc:chgData name="Damian Gordon" userId="796278f3-970d-4a3b-8137-dc597a054133" providerId="ADAL" clId="{3233E7D0-1390-4CB3-9B9D-B28B1E4E98C4}" dt="2025-03-08T01:25:06.746" v="31" actId="47"/>
        <pc:sldMkLst>
          <pc:docMk/>
          <pc:sldMk cId="3735875418" sldId="430"/>
        </pc:sldMkLst>
      </pc:sldChg>
      <pc:sldChg chg="del">
        <pc:chgData name="Damian Gordon" userId="796278f3-970d-4a3b-8137-dc597a054133" providerId="ADAL" clId="{3233E7D0-1390-4CB3-9B9D-B28B1E4E98C4}" dt="2025-03-08T01:25:06.746" v="31" actId="47"/>
        <pc:sldMkLst>
          <pc:docMk/>
          <pc:sldMk cId="3316991471" sldId="453"/>
        </pc:sldMkLst>
      </pc:sldChg>
      <pc:sldChg chg="del">
        <pc:chgData name="Damian Gordon" userId="796278f3-970d-4a3b-8137-dc597a054133" providerId="ADAL" clId="{3233E7D0-1390-4CB3-9B9D-B28B1E4E98C4}" dt="2025-03-08T01:25:06.746" v="31" actId="47"/>
        <pc:sldMkLst>
          <pc:docMk/>
          <pc:sldMk cId="904566246" sldId="462"/>
        </pc:sldMkLst>
      </pc:sldChg>
      <pc:sldChg chg="del">
        <pc:chgData name="Damian Gordon" userId="796278f3-970d-4a3b-8137-dc597a054133" providerId="ADAL" clId="{3233E7D0-1390-4CB3-9B9D-B28B1E4E98C4}" dt="2025-03-08T01:25:06.746" v="31" actId="47"/>
        <pc:sldMkLst>
          <pc:docMk/>
          <pc:sldMk cId="1250634738" sldId="478"/>
        </pc:sldMkLst>
      </pc:sldChg>
      <pc:sldChg chg="del">
        <pc:chgData name="Damian Gordon" userId="796278f3-970d-4a3b-8137-dc597a054133" providerId="ADAL" clId="{3233E7D0-1390-4CB3-9B9D-B28B1E4E98C4}" dt="2025-03-08T01:25:06.746" v="31" actId="47"/>
        <pc:sldMkLst>
          <pc:docMk/>
          <pc:sldMk cId="2307912514" sldId="485"/>
        </pc:sldMkLst>
      </pc:sldChg>
      <pc:sldChg chg="add">
        <pc:chgData name="Damian Gordon" userId="796278f3-970d-4a3b-8137-dc597a054133" providerId="ADAL" clId="{3233E7D0-1390-4CB3-9B9D-B28B1E4E98C4}" dt="2025-03-12T09:40:36.565" v="3965"/>
        <pc:sldMkLst>
          <pc:docMk/>
          <pc:sldMk cId="154579201" sldId="503"/>
        </pc:sldMkLst>
      </pc:sldChg>
      <pc:sldChg chg="add del">
        <pc:chgData name="Damian Gordon" userId="796278f3-970d-4a3b-8137-dc597a054133" providerId="ADAL" clId="{3233E7D0-1390-4CB3-9B9D-B28B1E4E98C4}" dt="2025-03-12T10:36:25.207" v="3998" actId="47"/>
        <pc:sldMkLst>
          <pc:docMk/>
          <pc:sldMk cId="3201946221" sldId="504"/>
        </pc:sldMkLst>
      </pc:sldChg>
      <pc:sldChg chg="modSp add mod">
        <pc:chgData name="Damian Gordon" userId="796278f3-970d-4a3b-8137-dc597a054133" providerId="ADAL" clId="{3233E7D0-1390-4CB3-9B9D-B28B1E4E98C4}" dt="2025-03-12T10:35:54.007" v="3988" actId="403"/>
        <pc:sldMkLst>
          <pc:docMk/>
          <pc:sldMk cId="241949109" sldId="505"/>
        </pc:sldMkLst>
        <pc:spChg chg="mod">
          <ac:chgData name="Damian Gordon" userId="796278f3-970d-4a3b-8137-dc597a054133" providerId="ADAL" clId="{3233E7D0-1390-4CB3-9B9D-B28B1E4E98C4}" dt="2025-03-12T10:35:54.007" v="3988" actId="403"/>
          <ac:spMkLst>
            <pc:docMk/>
            <pc:sldMk cId="241949109" sldId="505"/>
            <ac:spMk id="3" creationId="{F4B78758-160F-206E-659A-4E07CB126E52}"/>
          </ac:spMkLst>
        </pc:spChg>
      </pc:sldChg>
      <pc:sldChg chg="addSp modSp add mod ord">
        <pc:chgData name="Damian Gordon" userId="796278f3-970d-4a3b-8137-dc597a054133" providerId="ADAL" clId="{3233E7D0-1390-4CB3-9B9D-B28B1E4E98C4}" dt="2025-03-12T10:40:29.029" v="4058" actId="207"/>
        <pc:sldMkLst>
          <pc:docMk/>
          <pc:sldMk cId="2937096899" sldId="506"/>
        </pc:sldMkLst>
        <pc:spChg chg="mod">
          <ac:chgData name="Damian Gordon" userId="796278f3-970d-4a3b-8137-dc597a054133" providerId="ADAL" clId="{3233E7D0-1390-4CB3-9B9D-B28B1E4E98C4}" dt="2025-03-12T10:40:18.504" v="4057" actId="1076"/>
          <ac:spMkLst>
            <pc:docMk/>
            <pc:sldMk cId="2937096899" sldId="506"/>
            <ac:spMk id="2" creationId="{39B4A05E-1710-AC2F-88F2-27C3FD2F357B}"/>
          </ac:spMkLst>
        </pc:spChg>
        <pc:spChg chg="mod">
          <ac:chgData name="Damian Gordon" userId="796278f3-970d-4a3b-8137-dc597a054133" providerId="ADAL" clId="{3233E7D0-1390-4CB3-9B9D-B28B1E4E98C4}" dt="2025-03-12T10:40:29.029" v="4058" actId="207"/>
          <ac:spMkLst>
            <pc:docMk/>
            <pc:sldMk cId="2937096899" sldId="506"/>
            <ac:spMk id="4" creationId="{6C5EFC02-E2B3-B090-407F-02F27A821887}"/>
          </ac:spMkLst>
        </pc:spChg>
        <pc:spChg chg="mod">
          <ac:chgData name="Damian Gordon" userId="796278f3-970d-4a3b-8137-dc597a054133" providerId="ADAL" clId="{3233E7D0-1390-4CB3-9B9D-B28B1E4E98C4}" dt="2025-03-12T10:40:29.029" v="4058" actId="207"/>
          <ac:spMkLst>
            <pc:docMk/>
            <pc:sldMk cId="2937096899" sldId="506"/>
            <ac:spMk id="6" creationId="{67256AE5-8F1F-E12E-E09A-50F825029D29}"/>
          </ac:spMkLst>
        </pc:spChg>
        <pc:spChg chg="mod">
          <ac:chgData name="Damian Gordon" userId="796278f3-970d-4a3b-8137-dc597a054133" providerId="ADAL" clId="{3233E7D0-1390-4CB3-9B9D-B28B1E4E98C4}" dt="2025-03-12T10:40:29.029" v="4058" actId="207"/>
          <ac:spMkLst>
            <pc:docMk/>
            <pc:sldMk cId="2937096899" sldId="506"/>
            <ac:spMk id="7" creationId="{9530E6D7-DEE6-ACBF-D9B8-F15C55A1FBC8}"/>
          </ac:spMkLst>
        </pc:spChg>
        <pc:spChg chg="mod">
          <ac:chgData name="Damian Gordon" userId="796278f3-970d-4a3b-8137-dc597a054133" providerId="ADAL" clId="{3233E7D0-1390-4CB3-9B9D-B28B1E4E98C4}" dt="2025-03-12T10:40:29.029" v="4058" actId="207"/>
          <ac:spMkLst>
            <pc:docMk/>
            <pc:sldMk cId="2937096899" sldId="506"/>
            <ac:spMk id="8" creationId="{DB1D69EC-79E1-9821-3486-0D9835D542B5}"/>
          </ac:spMkLst>
        </pc:spChg>
        <pc:graphicFrameChg chg="add mod">
          <ac:chgData name="Damian Gordon" userId="796278f3-970d-4a3b-8137-dc597a054133" providerId="ADAL" clId="{3233E7D0-1390-4CB3-9B9D-B28B1E4E98C4}" dt="2025-03-12T10:39:13.627" v="4045"/>
          <ac:graphicFrameMkLst>
            <pc:docMk/>
            <pc:sldMk cId="2937096899" sldId="506"/>
            <ac:graphicFrameMk id="3" creationId="{9F5DEAC5-9440-9C47-88DB-EA5BA1C0225E}"/>
          </ac:graphicFrameMkLst>
        </pc:graphicFrameChg>
        <pc:graphicFrameChg chg="add mod">
          <ac:chgData name="Damian Gordon" userId="796278f3-970d-4a3b-8137-dc597a054133" providerId="ADAL" clId="{3233E7D0-1390-4CB3-9B9D-B28B1E4E98C4}" dt="2025-03-12T10:39:13.627" v="4045"/>
          <ac:graphicFrameMkLst>
            <pc:docMk/>
            <pc:sldMk cId="2937096899" sldId="506"/>
            <ac:graphicFrameMk id="5" creationId="{C8D2FE75-31E6-50DF-B5A3-F72C636FB28A}"/>
          </ac:graphicFrameMkLst>
        </pc:graphicFrameChg>
      </pc:sldChg>
      <pc:sldChg chg="modSp add mod ord">
        <pc:chgData name="Damian Gordon" userId="796278f3-970d-4a3b-8137-dc597a054133" providerId="ADAL" clId="{3233E7D0-1390-4CB3-9B9D-B28B1E4E98C4}" dt="2025-03-12T10:43:50.637" v="4094"/>
        <pc:sldMkLst>
          <pc:docMk/>
          <pc:sldMk cId="1064112233" sldId="507"/>
        </pc:sldMkLst>
        <pc:spChg chg="mod">
          <ac:chgData name="Damian Gordon" userId="796278f3-970d-4a3b-8137-dc597a054133" providerId="ADAL" clId="{3233E7D0-1390-4CB3-9B9D-B28B1E4E98C4}" dt="2025-03-12T10:37:54.352" v="4034" actId="20577"/>
          <ac:spMkLst>
            <pc:docMk/>
            <pc:sldMk cId="1064112233" sldId="507"/>
            <ac:spMk id="2" creationId="{66D314F5-0F17-F78E-6DD0-AAA78E3760BE}"/>
          </ac:spMkLst>
        </pc:spChg>
        <pc:spChg chg="mod">
          <ac:chgData name="Damian Gordon" userId="796278f3-970d-4a3b-8137-dc597a054133" providerId="ADAL" clId="{3233E7D0-1390-4CB3-9B9D-B28B1E4E98C4}" dt="2025-03-12T10:43:35.567" v="4091" actId="404"/>
          <ac:spMkLst>
            <pc:docMk/>
            <pc:sldMk cId="1064112233" sldId="507"/>
            <ac:spMk id="4" creationId="{94CA79AA-8419-B5BE-D345-680F5AB53585}"/>
          </ac:spMkLst>
        </pc:spChg>
        <pc:spChg chg="mod">
          <ac:chgData name="Damian Gordon" userId="796278f3-970d-4a3b-8137-dc597a054133" providerId="ADAL" clId="{3233E7D0-1390-4CB3-9B9D-B28B1E4E98C4}" dt="2025-03-12T10:43:10.605" v="4088" actId="1076"/>
          <ac:spMkLst>
            <pc:docMk/>
            <pc:sldMk cId="1064112233" sldId="507"/>
            <ac:spMk id="6" creationId="{04B791D7-4389-8277-9889-7E2E30788859}"/>
          </ac:spMkLst>
        </pc:spChg>
        <pc:spChg chg="mod">
          <ac:chgData name="Damian Gordon" userId="796278f3-970d-4a3b-8137-dc597a054133" providerId="ADAL" clId="{3233E7D0-1390-4CB3-9B9D-B28B1E4E98C4}" dt="2025-03-12T10:42:30.579" v="4077" actId="404"/>
          <ac:spMkLst>
            <pc:docMk/>
            <pc:sldMk cId="1064112233" sldId="507"/>
            <ac:spMk id="7" creationId="{DAB61782-3925-8AE1-C2C2-040A6F3FB286}"/>
          </ac:spMkLst>
        </pc:spChg>
        <pc:spChg chg="mod">
          <ac:chgData name="Damian Gordon" userId="796278f3-970d-4a3b-8137-dc597a054133" providerId="ADAL" clId="{3233E7D0-1390-4CB3-9B9D-B28B1E4E98C4}" dt="2025-03-12T10:43:39.462" v="4092" actId="404"/>
          <ac:spMkLst>
            <pc:docMk/>
            <pc:sldMk cId="1064112233" sldId="507"/>
            <ac:spMk id="8" creationId="{9F0F3F8D-9FCB-E945-786D-641068D352F9}"/>
          </ac:spMkLst>
        </pc:spChg>
      </pc:sldChg>
      <pc:sldChg chg="del">
        <pc:chgData name="Damian Gordon" userId="796278f3-970d-4a3b-8137-dc597a054133" providerId="ADAL" clId="{3233E7D0-1390-4CB3-9B9D-B28B1E4E98C4}" dt="2025-03-08T01:25:06.746" v="31" actId="47"/>
        <pc:sldMkLst>
          <pc:docMk/>
          <pc:sldMk cId="1721466139" sldId="508"/>
        </pc:sldMkLst>
      </pc:sldChg>
      <pc:sldChg chg="del">
        <pc:chgData name="Damian Gordon" userId="796278f3-970d-4a3b-8137-dc597a054133" providerId="ADAL" clId="{3233E7D0-1390-4CB3-9B9D-B28B1E4E98C4}" dt="2025-03-08T01:25:06.746" v="31" actId="47"/>
        <pc:sldMkLst>
          <pc:docMk/>
          <pc:sldMk cId="526580696" sldId="557"/>
        </pc:sldMkLst>
      </pc:sldChg>
      <pc:sldChg chg="del">
        <pc:chgData name="Damian Gordon" userId="796278f3-970d-4a3b-8137-dc597a054133" providerId="ADAL" clId="{3233E7D0-1390-4CB3-9B9D-B28B1E4E98C4}" dt="2025-03-08T01:25:06.746" v="31" actId="47"/>
        <pc:sldMkLst>
          <pc:docMk/>
          <pc:sldMk cId="839626607" sldId="572"/>
        </pc:sldMkLst>
      </pc:sldChg>
      <pc:sldChg chg="del">
        <pc:chgData name="Damian Gordon" userId="796278f3-970d-4a3b-8137-dc597a054133" providerId="ADAL" clId="{3233E7D0-1390-4CB3-9B9D-B28B1E4E98C4}" dt="2025-03-08T01:25:06.746" v="31" actId="47"/>
        <pc:sldMkLst>
          <pc:docMk/>
          <pc:sldMk cId="1244504087" sldId="573"/>
        </pc:sldMkLst>
      </pc:sldChg>
      <pc:sldChg chg="del">
        <pc:chgData name="Damian Gordon" userId="796278f3-970d-4a3b-8137-dc597a054133" providerId="ADAL" clId="{3233E7D0-1390-4CB3-9B9D-B28B1E4E98C4}" dt="2025-03-08T01:25:06.746" v="31" actId="47"/>
        <pc:sldMkLst>
          <pc:docMk/>
          <pc:sldMk cId="773160902" sldId="574"/>
        </pc:sldMkLst>
      </pc:sldChg>
      <pc:sldChg chg="del">
        <pc:chgData name="Damian Gordon" userId="796278f3-970d-4a3b-8137-dc597a054133" providerId="ADAL" clId="{3233E7D0-1390-4CB3-9B9D-B28B1E4E98C4}" dt="2025-03-08T01:25:06.746" v="31" actId="47"/>
        <pc:sldMkLst>
          <pc:docMk/>
          <pc:sldMk cId="189954693" sldId="575"/>
        </pc:sldMkLst>
      </pc:sldChg>
      <pc:sldChg chg="del">
        <pc:chgData name="Damian Gordon" userId="796278f3-970d-4a3b-8137-dc597a054133" providerId="ADAL" clId="{3233E7D0-1390-4CB3-9B9D-B28B1E4E98C4}" dt="2025-03-08T01:25:06.746" v="31" actId="47"/>
        <pc:sldMkLst>
          <pc:docMk/>
          <pc:sldMk cId="2379781686" sldId="576"/>
        </pc:sldMkLst>
      </pc:sldChg>
      <pc:sldChg chg="del">
        <pc:chgData name="Damian Gordon" userId="796278f3-970d-4a3b-8137-dc597a054133" providerId="ADAL" clId="{3233E7D0-1390-4CB3-9B9D-B28B1E4E98C4}" dt="2025-03-08T01:25:06.746" v="31" actId="47"/>
        <pc:sldMkLst>
          <pc:docMk/>
          <pc:sldMk cId="77183214" sldId="577"/>
        </pc:sldMkLst>
      </pc:sldChg>
      <pc:sldChg chg="del">
        <pc:chgData name="Damian Gordon" userId="796278f3-970d-4a3b-8137-dc597a054133" providerId="ADAL" clId="{3233E7D0-1390-4CB3-9B9D-B28B1E4E98C4}" dt="2025-03-08T01:25:06.746" v="31" actId="47"/>
        <pc:sldMkLst>
          <pc:docMk/>
          <pc:sldMk cId="207925299" sldId="578"/>
        </pc:sldMkLst>
      </pc:sldChg>
      <pc:sldChg chg="del">
        <pc:chgData name="Damian Gordon" userId="796278f3-970d-4a3b-8137-dc597a054133" providerId="ADAL" clId="{3233E7D0-1390-4CB3-9B9D-B28B1E4E98C4}" dt="2025-03-08T01:25:06.746" v="31" actId="47"/>
        <pc:sldMkLst>
          <pc:docMk/>
          <pc:sldMk cId="1448981388" sldId="579"/>
        </pc:sldMkLst>
      </pc:sldChg>
      <pc:sldChg chg="del">
        <pc:chgData name="Damian Gordon" userId="796278f3-970d-4a3b-8137-dc597a054133" providerId="ADAL" clId="{3233E7D0-1390-4CB3-9B9D-B28B1E4E98C4}" dt="2025-03-08T01:25:06.746" v="31" actId="47"/>
        <pc:sldMkLst>
          <pc:docMk/>
          <pc:sldMk cId="3651613586" sldId="580"/>
        </pc:sldMkLst>
      </pc:sldChg>
      <pc:sldChg chg="del">
        <pc:chgData name="Damian Gordon" userId="796278f3-970d-4a3b-8137-dc597a054133" providerId="ADAL" clId="{3233E7D0-1390-4CB3-9B9D-B28B1E4E98C4}" dt="2025-03-08T01:25:06.746" v="31" actId="47"/>
        <pc:sldMkLst>
          <pc:docMk/>
          <pc:sldMk cId="1507638793" sldId="581"/>
        </pc:sldMkLst>
      </pc:sldChg>
      <pc:sldChg chg="del">
        <pc:chgData name="Damian Gordon" userId="796278f3-970d-4a3b-8137-dc597a054133" providerId="ADAL" clId="{3233E7D0-1390-4CB3-9B9D-B28B1E4E98C4}" dt="2025-03-08T01:25:06.746" v="31" actId="47"/>
        <pc:sldMkLst>
          <pc:docMk/>
          <pc:sldMk cId="631498680" sldId="582"/>
        </pc:sldMkLst>
      </pc:sldChg>
      <pc:sldChg chg="add">
        <pc:chgData name="Damian Gordon" userId="796278f3-970d-4a3b-8137-dc597a054133" providerId="ADAL" clId="{3233E7D0-1390-4CB3-9B9D-B28B1E4E98C4}" dt="2025-03-12T10:44:48.757" v="4096"/>
        <pc:sldMkLst>
          <pc:docMk/>
          <pc:sldMk cId="177525048" sldId="583"/>
        </pc:sldMkLst>
      </pc:sldChg>
      <pc:sldChg chg="del">
        <pc:chgData name="Damian Gordon" userId="796278f3-970d-4a3b-8137-dc597a054133" providerId="ADAL" clId="{3233E7D0-1390-4CB3-9B9D-B28B1E4E98C4}" dt="2025-03-08T01:25:06.746" v="31" actId="47"/>
        <pc:sldMkLst>
          <pc:docMk/>
          <pc:sldMk cId="2788630526" sldId="583"/>
        </pc:sldMkLst>
      </pc:sldChg>
      <pc:sldChg chg="del">
        <pc:chgData name="Damian Gordon" userId="796278f3-970d-4a3b-8137-dc597a054133" providerId="ADAL" clId="{3233E7D0-1390-4CB3-9B9D-B28B1E4E98C4}" dt="2025-03-08T01:25:06.746" v="31" actId="47"/>
        <pc:sldMkLst>
          <pc:docMk/>
          <pc:sldMk cId="1771176557" sldId="584"/>
        </pc:sldMkLst>
      </pc:sldChg>
      <pc:sldChg chg="add">
        <pc:chgData name="Damian Gordon" userId="796278f3-970d-4a3b-8137-dc597a054133" providerId="ADAL" clId="{3233E7D0-1390-4CB3-9B9D-B28B1E4E98C4}" dt="2025-03-12T10:44:48.757" v="4096"/>
        <pc:sldMkLst>
          <pc:docMk/>
          <pc:sldMk cId="3967433191" sldId="584"/>
        </pc:sldMkLst>
      </pc:sldChg>
      <pc:sldChg chg="add">
        <pc:chgData name="Damian Gordon" userId="796278f3-970d-4a3b-8137-dc597a054133" providerId="ADAL" clId="{3233E7D0-1390-4CB3-9B9D-B28B1E4E98C4}" dt="2025-03-12T10:44:48.757" v="4096"/>
        <pc:sldMkLst>
          <pc:docMk/>
          <pc:sldMk cId="2054872730" sldId="585"/>
        </pc:sldMkLst>
      </pc:sldChg>
      <pc:sldChg chg="del">
        <pc:chgData name="Damian Gordon" userId="796278f3-970d-4a3b-8137-dc597a054133" providerId="ADAL" clId="{3233E7D0-1390-4CB3-9B9D-B28B1E4E98C4}" dt="2025-03-08T01:25:06.746" v="31" actId="47"/>
        <pc:sldMkLst>
          <pc:docMk/>
          <pc:sldMk cId="3113560448" sldId="585"/>
        </pc:sldMkLst>
      </pc:sldChg>
      <pc:sldChg chg="add">
        <pc:chgData name="Damian Gordon" userId="796278f3-970d-4a3b-8137-dc597a054133" providerId="ADAL" clId="{3233E7D0-1390-4CB3-9B9D-B28B1E4E98C4}" dt="2025-03-12T10:44:48.757" v="4096"/>
        <pc:sldMkLst>
          <pc:docMk/>
          <pc:sldMk cId="179399194" sldId="586"/>
        </pc:sldMkLst>
      </pc:sldChg>
      <pc:sldChg chg="del">
        <pc:chgData name="Damian Gordon" userId="796278f3-970d-4a3b-8137-dc597a054133" providerId="ADAL" clId="{3233E7D0-1390-4CB3-9B9D-B28B1E4E98C4}" dt="2025-03-08T01:25:06.746" v="31" actId="47"/>
        <pc:sldMkLst>
          <pc:docMk/>
          <pc:sldMk cId="686308981" sldId="586"/>
        </pc:sldMkLst>
      </pc:sldChg>
      <pc:sldChg chg="add">
        <pc:chgData name="Damian Gordon" userId="796278f3-970d-4a3b-8137-dc597a054133" providerId="ADAL" clId="{3233E7D0-1390-4CB3-9B9D-B28B1E4E98C4}" dt="2025-03-12T10:44:48.757" v="4096"/>
        <pc:sldMkLst>
          <pc:docMk/>
          <pc:sldMk cId="588846548" sldId="587"/>
        </pc:sldMkLst>
      </pc:sldChg>
      <pc:sldChg chg="del">
        <pc:chgData name="Damian Gordon" userId="796278f3-970d-4a3b-8137-dc597a054133" providerId="ADAL" clId="{3233E7D0-1390-4CB3-9B9D-B28B1E4E98C4}" dt="2025-03-08T01:25:06.746" v="31" actId="47"/>
        <pc:sldMkLst>
          <pc:docMk/>
          <pc:sldMk cId="2208023666" sldId="587"/>
        </pc:sldMkLst>
      </pc:sldChg>
      <pc:sldChg chg="del">
        <pc:chgData name="Damian Gordon" userId="796278f3-970d-4a3b-8137-dc597a054133" providerId="ADAL" clId="{3233E7D0-1390-4CB3-9B9D-B28B1E4E98C4}" dt="2025-03-08T01:25:06.746" v="31" actId="47"/>
        <pc:sldMkLst>
          <pc:docMk/>
          <pc:sldMk cId="838340077" sldId="588"/>
        </pc:sldMkLst>
      </pc:sldChg>
      <pc:sldChg chg="add">
        <pc:chgData name="Damian Gordon" userId="796278f3-970d-4a3b-8137-dc597a054133" providerId="ADAL" clId="{3233E7D0-1390-4CB3-9B9D-B28B1E4E98C4}" dt="2025-03-12T10:44:48.757" v="4096"/>
        <pc:sldMkLst>
          <pc:docMk/>
          <pc:sldMk cId="4035911803" sldId="588"/>
        </pc:sldMkLst>
      </pc:sldChg>
      <pc:sldChg chg="add">
        <pc:chgData name="Damian Gordon" userId="796278f3-970d-4a3b-8137-dc597a054133" providerId="ADAL" clId="{3233E7D0-1390-4CB3-9B9D-B28B1E4E98C4}" dt="2025-03-12T10:44:48.757" v="4096"/>
        <pc:sldMkLst>
          <pc:docMk/>
          <pc:sldMk cId="93479919" sldId="589"/>
        </pc:sldMkLst>
      </pc:sldChg>
      <pc:sldChg chg="del">
        <pc:chgData name="Damian Gordon" userId="796278f3-970d-4a3b-8137-dc597a054133" providerId="ADAL" clId="{3233E7D0-1390-4CB3-9B9D-B28B1E4E98C4}" dt="2025-03-08T01:25:06.746" v="31" actId="47"/>
        <pc:sldMkLst>
          <pc:docMk/>
          <pc:sldMk cId="2051551516" sldId="589"/>
        </pc:sldMkLst>
      </pc:sldChg>
      <pc:sldChg chg="add">
        <pc:chgData name="Damian Gordon" userId="796278f3-970d-4a3b-8137-dc597a054133" providerId="ADAL" clId="{3233E7D0-1390-4CB3-9B9D-B28B1E4E98C4}" dt="2025-03-12T10:44:48.757" v="4096"/>
        <pc:sldMkLst>
          <pc:docMk/>
          <pc:sldMk cId="375766642" sldId="590"/>
        </pc:sldMkLst>
      </pc:sldChg>
      <pc:sldChg chg="del">
        <pc:chgData name="Damian Gordon" userId="796278f3-970d-4a3b-8137-dc597a054133" providerId="ADAL" clId="{3233E7D0-1390-4CB3-9B9D-B28B1E4E98C4}" dt="2025-03-08T01:25:06.746" v="31" actId="47"/>
        <pc:sldMkLst>
          <pc:docMk/>
          <pc:sldMk cId="3302004955" sldId="590"/>
        </pc:sldMkLst>
      </pc:sldChg>
      <pc:sldChg chg="del">
        <pc:chgData name="Damian Gordon" userId="796278f3-970d-4a3b-8137-dc597a054133" providerId="ADAL" clId="{3233E7D0-1390-4CB3-9B9D-B28B1E4E98C4}" dt="2025-03-08T01:25:06.746" v="31" actId="47"/>
        <pc:sldMkLst>
          <pc:docMk/>
          <pc:sldMk cId="1014005578" sldId="591"/>
        </pc:sldMkLst>
      </pc:sldChg>
      <pc:sldChg chg="add">
        <pc:chgData name="Damian Gordon" userId="796278f3-970d-4a3b-8137-dc597a054133" providerId="ADAL" clId="{3233E7D0-1390-4CB3-9B9D-B28B1E4E98C4}" dt="2025-03-12T10:44:48.757" v="4096"/>
        <pc:sldMkLst>
          <pc:docMk/>
          <pc:sldMk cId="3586992438" sldId="591"/>
        </pc:sldMkLst>
      </pc:sldChg>
      <pc:sldChg chg="del">
        <pc:chgData name="Damian Gordon" userId="796278f3-970d-4a3b-8137-dc597a054133" providerId="ADAL" clId="{3233E7D0-1390-4CB3-9B9D-B28B1E4E98C4}" dt="2025-03-08T01:25:06.746" v="31" actId="47"/>
        <pc:sldMkLst>
          <pc:docMk/>
          <pc:sldMk cId="1086477066" sldId="592"/>
        </pc:sldMkLst>
      </pc:sldChg>
      <pc:sldChg chg="add">
        <pc:chgData name="Damian Gordon" userId="796278f3-970d-4a3b-8137-dc597a054133" providerId="ADAL" clId="{3233E7D0-1390-4CB3-9B9D-B28B1E4E98C4}" dt="2025-03-12T10:44:48.757" v="4096"/>
        <pc:sldMkLst>
          <pc:docMk/>
          <pc:sldMk cId="2075641895" sldId="592"/>
        </pc:sldMkLst>
      </pc:sldChg>
      <pc:sldChg chg="add">
        <pc:chgData name="Damian Gordon" userId="796278f3-970d-4a3b-8137-dc597a054133" providerId="ADAL" clId="{3233E7D0-1390-4CB3-9B9D-B28B1E4E98C4}" dt="2025-03-12T10:44:48.757" v="4096"/>
        <pc:sldMkLst>
          <pc:docMk/>
          <pc:sldMk cId="776592330" sldId="593"/>
        </pc:sldMkLst>
      </pc:sldChg>
      <pc:sldChg chg="del">
        <pc:chgData name="Damian Gordon" userId="796278f3-970d-4a3b-8137-dc597a054133" providerId="ADAL" clId="{3233E7D0-1390-4CB3-9B9D-B28B1E4E98C4}" dt="2025-03-08T01:25:06.746" v="31" actId="47"/>
        <pc:sldMkLst>
          <pc:docMk/>
          <pc:sldMk cId="1005801034" sldId="593"/>
        </pc:sldMkLst>
      </pc:sldChg>
      <pc:sldChg chg="del">
        <pc:chgData name="Damian Gordon" userId="796278f3-970d-4a3b-8137-dc597a054133" providerId="ADAL" clId="{3233E7D0-1390-4CB3-9B9D-B28B1E4E98C4}" dt="2025-03-08T01:25:06.746" v="31" actId="47"/>
        <pc:sldMkLst>
          <pc:docMk/>
          <pc:sldMk cId="602244202" sldId="594"/>
        </pc:sldMkLst>
      </pc:sldChg>
      <pc:sldChg chg="add">
        <pc:chgData name="Damian Gordon" userId="796278f3-970d-4a3b-8137-dc597a054133" providerId="ADAL" clId="{3233E7D0-1390-4CB3-9B9D-B28B1E4E98C4}" dt="2025-03-12T10:44:48.757" v="4096"/>
        <pc:sldMkLst>
          <pc:docMk/>
          <pc:sldMk cId="2783423364" sldId="594"/>
        </pc:sldMkLst>
      </pc:sldChg>
      <pc:sldChg chg="del">
        <pc:chgData name="Damian Gordon" userId="796278f3-970d-4a3b-8137-dc597a054133" providerId="ADAL" clId="{3233E7D0-1390-4CB3-9B9D-B28B1E4E98C4}" dt="2025-03-08T01:25:06.746" v="31" actId="47"/>
        <pc:sldMkLst>
          <pc:docMk/>
          <pc:sldMk cId="2506778634" sldId="595"/>
        </pc:sldMkLst>
      </pc:sldChg>
      <pc:sldChg chg="add">
        <pc:chgData name="Damian Gordon" userId="796278f3-970d-4a3b-8137-dc597a054133" providerId="ADAL" clId="{3233E7D0-1390-4CB3-9B9D-B28B1E4E98C4}" dt="2025-03-12T10:44:48.757" v="4096"/>
        <pc:sldMkLst>
          <pc:docMk/>
          <pc:sldMk cId="2818125233" sldId="595"/>
        </pc:sldMkLst>
      </pc:sldChg>
      <pc:sldChg chg="del">
        <pc:chgData name="Damian Gordon" userId="796278f3-970d-4a3b-8137-dc597a054133" providerId="ADAL" clId="{3233E7D0-1390-4CB3-9B9D-B28B1E4E98C4}" dt="2025-03-08T01:25:06.746" v="31" actId="47"/>
        <pc:sldMkLst>
          <pc:docMk/>
          <pc:sldMk cId="2558681166" sldId="596"/>
        </pc:sldMkLst>
      </pc:sldChg>
      <pc:sldChg chg="del">
        <pc:chgData name="Damian Gordon" userId="796278f3-970d-4a3b-8137-dc597a054133" providerId="ADAL" clId="{3233E7D0-1390-4CB3-9B9D-B28B1E4E98C4}" dt="2025-03-08T01:25:06.746" v="31" actId="47"/>
        <pc:sldMkLst>
          <pc:docMk/>
          <pc:sldMk cId="2060835520" sldId="597"/>
        </pc:sldMkLst>
      </pc:sldChg>
      <pc:sldChg chg="del">
        <pc:chgData name="Damian Gordon" userId="796278f3-970d-4a3b-8137-dc597a054133" providerId="ADAL" clId="{3233E7D0-1390-4CB3-9B9D-B28B1E4E98C4}" dt="2025-03-08T01:25:06.746" v="31" actId="47"/>
        <pc:sldMkLst>
          <pc:docMk/>
          <pc:sldMk cId="2032699942" sldId="598"/>
        </pc:sldMkLst>
      </pc:sldChg>
      <pc:sldChg chg="del">
        <pc:chgData name="Damian Gordon" userId="796278f3-970d-4a3b-8137-dc597a054133" providerId="ADAL" clId="{3233E7D0-1390-4CB3-9B9D-B28B1E4E98C4}" dt="2025-03-08T01:25:06.746" v="31" actId="47"/>
        <pc:sldMkLst>
          <pc:docMk/>
          <pc:sldMk cId="2830020101" sldId="599"/>
        </pc:sldMkLst>
      </pc:sldChg>
      <pc:sldChg chg="add">
        <pc:chgData name="Damian Gordon" userId="796278f3-970d-4a3b-8137-dc597a054133" providerId="ADAL" clId="{3233E7D0-1390-4CB3-9B9D-B28B1E4E98C4}" dt="2025-03-12T10:44:48.757" v="4096"/>
        <pc:sldMkLst>
          <pc:docMk/>
          <pc:sldMk cId="2033354507" sldId="600"/>
        </pc:sldMkLst>
      </pc:sldChg>
      <pc:sldChg chg="del">
        <pc:chgData name="Damian Gordon" userId="796278f3-970d-4a3b-8137-dc597a054133" providerId="ADAL" clId="{3233E7D0-1390-4CB3-9B9D-B28B1E4E98C4}" dt="2025-03-08T01:25:06.746" v="31" actId="47"/>
        <pc:sldMkLst>
          <pc:docMk/>
          <pc:sldMk cId="3651133721" sldId="600"/>
        </pc:sldMkLst>
      </pc:sldChg>
      <pc:sldChg chg="add">
        <pc:chgData name="Damian Gordon" userId="796278f3-970d-4a3b-8137-dc597a054133" providerId="ADAL" clId="{3233E7D0-1390-4CB3-9B9D-B28B1E4E98C4}" dt="2025-03-12T10:44:48.757" v="4096"/>
        <pc:sldMkLst>
          <pc:docMk/>
          <pc:sldMk cId="561044193" sldId="601"/>
        </pc:sldMkLst>
      </pc:sldChg>
      <pc:sldChg chg="del">
        <pc:chgData name="Damian Gordon" userId="796278f3-970d-4a3b-8137-dc597a054133" providerId="ADAL" clId="{3233E7D0-1390-4CB3-9B9D-B28B1E4E98C4}" dt="2025-03-08T01:25:06.746" v="31" actId="47"/>
        <pc:sldMkLst>
          <pc:docMk/>
          <pc:sldMk cId="1466856899" sldId="602"/>
        </pc:sldMkLst>
      </pc:sldChg>
      <pc:sldChg chg="addSp delSp modSp new mod setBg">
        <pc:chgData name="Damian Gordon" userId="796278f3-970d-4a3b-8137-dc597a054133" providerId="ADAL" clId="{3233E7D0-1390-4CB3-9B9D-B28B1E4E98C4}" dt="2025-03-12T10:45:51.889" v="4128" actId="26606"/>
        <pc:sldMkLst>
          <pc:docMk/>
          <pc:sldMk cId="2340216839" sldId="602"/>
        </pc:sldMkLst>
        <pc:spChg chg="mod">
          <ac:chgData name="Damian Gordon" userId="796278f3-970d-4a3b-8137-dc597a054133" providerId="ADAL" clId="{3233E7D0-1390-4CB3-9B9D-B28B1E4E98C4}" dt="2025-03-12T10:45:51.889" v="4128" actId="26606"/>
          <ac:spMkLst>
            <pc:docMk/>
            <pc:sldMk cId="2340216839" sldId="602"/>
            <ac:spMk id="2" creationId="{C6DFB455-5C9E-D8EF-01A0-7685F28368A5}"/>
          </ac:spMkLst>
        </pc:spChg>
        <pc:spChg chg="del">
          <ac:chgData name="Damian Gordon" userId="796278f3-970d-4a3b-8137-dc597a054133" providerId="ADAL" clId="{3233E7D0-1390-4CB3-9B9D-B28B1E4E98C4}" dt="2025-03-12T10:45:30.903" v="4098" actId="478"/>
          <ac:spMkLst>
            <pc:docMk/>
            <pc:sldMk cId="2340216839" sldId="602"/>
            <ac:spMk id="3" creationId="{37ACCF7D-2CC5-0775-D793-97EF1C1800EA}"/>
          </ac:spMkLst>
        </pc:spChg>
        <pc:spChg chg="add">
          <ac:chgData name="Damian Gordon" userId="796278f3-970d-4a3b-8137-dc597a054133" providerId="ADAL" clId="{3233E7D0-1390-4CB3-9B9D-B28B1E4E98C4}" dt="2025-03-12T10:45:51.889" v="4128" actId="26606"/>
          <ac:spMkLst>
            <pc:docMk/>
            <pc:sldMk cId="2340216839" sldId="602"/>
            <ac:spMk id="7" creationId="{787F4F1C-8D3D-4EC1-B72D-A0470A5A08B8}"/>
          </ac:spMkLst>
        </pc:spChg>
        <pc:grpChg chg="add">
          <ac:chgData name="Damian Gordon" userId="796278f3-970d-4a3b-8137-dc597a054133" providerId="ADAL" clId="{3233E7D0-1390-4CB3-9B9D-B28B1E4E98C4}" dt="2025-03-12T10:45:51.889" v="4128" actId="26606"/>
          <ac:grpSpMkLst>
            <pc:docMk/>
            <pc:sldMk cId="2340216839" sldId="602"/>
            <ac:grpSpMk id="9" creationId="{D1E3DD61-64DB-46AD-B249-E273CD86B051}"/>
          </ac:grpSpMkLst>
        </pc:grpChg>
      </pc:sldChg>
      <pc:sldChg chg="del">
        <pc:chgData name="Damian Gordon" userId="796278f3-970d-4a3b-8137-dc597a054133" providerId="ADAL" clId="{3233E7D0-1390-4CB3-9B9D-B28B1E4E98C4}" dt="2025-03-08T01:25:06.746" v="31" actId="47"/>
        <pc:sldMkLst>
          <pc:docMk/>
          <pc:sldMk cId="964808733" sldId="603"/>
        </pc:sldMkLst>
      </pc:sldChg>
      <pc:sldChg chg="modSp new mod">
        <pc:chgData name="Damian Gordon" userId="796278f3-970d-4a3b-8137-dc597a054133" providerId="ADAL" clId="{3233E7D0-1390-4CB3-9B9D-B28B1E4E98C4}" dt="2025-03-12T10:48:04.586" v="4182" actId="403"/>
        <pc:sldMkLst>
          <pc:docMk/>
          <pc:sldMk cId="1510447467" sldId="603"/>
        </pc:sldMkLst>
        <pc:spChg chg="mod">
          <ac:chgData name="Damian Gordon" userId="796278f3-970d-4a3b-8137-dc597a054133" providerId="ADAL" clId="{3233E7D0-1390-4CB3-9B9D-B28B1E4E98C4}" dt="2025-03-12T10:47:48.107" v="4179"/>
          <ac:spMkLst>
            <pc:docMk/>
            <pc:sldMk cId="1510447467" sldId="603"/>
            <ac:spMk id="2" creationId="{26E80D78-A071-AAD1-A73B-8930334460D2}"/>
          </ac:spMkLst>
        </pc:spChg>
        <pc:spChg chg="mod">
          <ac:chgData name="Damian Gordon" userId="796278f3-970d-4a3b-8137-dc597a054133" providerId="ADAL" clId="{3233E7D0-1390-4CB3-9B9D-B28B1E4E98C4}" dt="2025-03-12T10:48:04.586" v="4182" actId="403"/>
          <ac:spMkLst>
            <pc:docMk/>
            <pc:sldMk cId="1510447467" sldId="603"/>
            <ac:spMk id="3" creationId="{A74688C0-1F6E-4658-2E13-90CCBD64A785}"/>
          </ac:spMkLst>
        </pc:spChg>
      </pc:sldChg>
      <pc:sldChg chg="modSp add mod">
        <pc:chgData name="Damian Gordon" userId="796278f3-970d-4a3b-8137-dc597a054133" providerId="ADAL" clId="{3233E7D0-1390-4CB3-9B9D-B28B1E4E98C4}" dt="2025-03-12T10:48:28.067" v="4187" actId="403"/>
        <pc:sldMkLst>
          <pc:docMk/>
          <pc:sldMk cId="1263458040" sldId="604"/>
        </pc:sldMkLst>
        <pc:spChg chg="mod">
          <ac:chgData name="Damian Gordon" userId="796278f3-970d-4a3b-8137-dc597a054133" providerId="ADAL" clId="{3233E7D0-1390-4CB3-9B9D-B28B1E4E98C4}" dt="2025-03-12T10:48:28.067" v="4187" actId="403"/>
          <ac:spMkLst>
            <pc:docMk/>
            <pc:sldMk cId="1263458040" sldId="604"/>
            <ac:spMk id="3" creationId="{55D4AEB5-1825-6B63-4019-56D04B2AC27B}"/>
          </ac:spMkLst>
        </pc:spChg>
      </pc:sldChg>
      <pc:sldChg chg="modSp add mod">
        <pc:chgData name="Damian Gordon" userId="796278f3-970d-4a3b-8137-dc597a054133" providerId="ADAL" clId="{3233E7D0-1390-4CB3-9B9D-B28B1E4E98C4}" dt="2025-03-12T10:50:07.819" v="4238" actId="20577"/>
        <pc:sldMkLst>
          <pc:docMk/>
          <pc:sldMk cId="2126101535" sldId="605"/>
        </pc:sldMkLst>
        <pc:spChg chg="mod">
          <ac:chgData name="Damian Gordon" userId="796278f3-970d-4a3b-8137-dc597a054133" providerId="ADAL" clId="{3233E7D0-1390-4CB3-9B9D-B28B1E4E98C4}" dt="2025-03-12T10:50:07.819" v="4238" actId="20577"/>
          <ac:spMkLst>
            <pc:docMk/>
            <pc:sldMk cId="2126101535" sldId="605"/>
            <ac:spMk id="3" creationId="{5E05EBEA-E8CE-606F-0AD2-FCE613E48439}"/>
          </ac:spMkLst>
        </pc:spChg>
      </pc:sldChg>
      <pc:sldChg chg="modSp add mod">
        <pc:chgData name="Damian Gordon" userId="796278f3-970d-4a3b-8137-dc597a054133" providerId="ADAL" clId="{3233E7D0-1390-4CB3-9B9D-B28B1E4E98C4}" dt="2025-03-12T10:49:53.267" v="4220" actId="20577"/>
        <pc:sldMkLst>
          <pc:docMk/>
          <pc:sldMk cId="2163104856" sldId="606"/>
        </pc:sldMkLst>
        <pc:spChg chg="mod">
          <ac:chgData name="Damian Gordon" userId="796278f3-970d-4a3b-8137-dc597a054133" providerId="ADAL" clId="{3233E7D0-1390-4CB3-9B9D-B28B1E4E98C4}" dt="2025-03-12T10:49:53.267" v="4220" actId="20577"/>
          <ac:spMkLst>
            <pc:docMk/>
            <pc:sldMk cId="2163104856" sldId="606"/>
            <ac:spMk id="3" creationId="{537A5AD7-E5AF-9E1F-E36D-D537C1FCBD82}"/>
          </ac:spMkLst>
        </pc:spChg>
      </pc:sldChg>
      <pc:sldChg chg="del">
        <pc:chgData name="Damian Gordon" userId="796278f3-970d-4a3b-8137-dc597a054133" providerId="ADAL" clId="{3233E7D0-1390-4CB3-9B9D-B28B1E4E98C4}" dt="2025-03-08T01:25:06.746" v="31" actId="47"/>
        <pc:sldMkLst>
          <pc:docMk/>
          <pc:sldMk cId="3479636883" sldId="608"/>
        </pc:sldMkLst>
      </pc:sldChg>
      <pc:sldChg chg="del">
        <pc:chgData name="Damian Gordon" userId="796278f3-970d-4a3b-8137-dc597a054133" providerId="ADAL" clId="{3233E7D0-1390-4CB3-9B9D-B28B1E4E98C4}" dt="2025-03-08T01:25:06.746" v="31" actId="47"/>
        <pc:sldMkLst>
          <pc:docMk/>
          <pc:sldMk cId="2379643666" sldId="611"/>
        </pc:sldMkLst>
      </pc:sldChg>
      <pc:sldChg chg="del">
        <pc:chgData name="Damian Gordon" userId="796278f3-970d-4a3b-8137-dc597a054133" providerId="ADAL" clId="{3233E7D0-1390-4CB3-9B9D-B28B1E4E98C4}" dt="2025-03-08T01:25:06.746" v="31" actId="47"/>
        <pc:sldMkLst>
          <pc:docMk/>
          <pc:sldMk cId="525618946" sldId="612"/>
        </pc:sldMkLst>
      </pc:sldChg>
      <pc:sldChg chg="del">
        <pc:chgData name="Damian Gordon" userId="796278f3-970d-4a3b-8137-dc597a054133" providerId="ADAL" clId="{3233E7D0-1390-4CB3-9B9D-B28B1E4E98C4}" dt="2025-03-08T01:25:06.746" v="31" actId="47"/>
        <pc:sldMkLst>
          <pc:docMk/>
          <pc:sldMk cId="3550473597" sldId="613"/>
        </pc:sldMkLst>
      </pc:sldChg>
      <pc:sldChg chg="del">
        <pc:chgData name="Damian Gordon" userId="796278f3-970d-4a3b-8137-dc597a054133" providerId="ADAL" clId="{3233E7D0-1390-4CB3-9B9D-B28B1E4E98C4}" dt="2025-03-08T01:25:06.746" v="31" actId="47"/>
        <pc:sldMkLst>
          <pc:docMk/>
          <pc:sldMk cId="296221565" sldId="614"/>
        </pc:sldMkLst>
      </pc:sldChg>
      <pc:sldChg chg="del">
        <pc:chgData name="Damian Gordon" userId="796278f3-970d-4a3b-8137-dc597a054133" providerId="ADAL" clId="{3233E7D0-1390-4CB3-9B9D-B28B1E4E98C4}" dt="2025-03-08T01:25:06.746" v="31" actId="47"/>
        <pc:sldMkLst>
          <pc:docMk/>
          <pc:sldMk cId="2454462450" sldId="615"/>
        </pc:sldMkLst>
      </pc:sldChg>
      <pc:sldChg chg="del">
        <pc:chgData name="Damian Gordon" userId="796278f3-970d-4a3b-8137-dc597a054133" providerId="ADAL" clId="{3233E7D0-1390-4CB3-9B9D-B28B1E4E98C4}" dt="2025-03-08T01:25:06.746" v="31" actId="47"/>
        <pc:sldMkLst>
          <pc:docMk/>
          <pc:sldMk cId="10177195" sldId="616"/>
        </pc:sldMkLst>
      </pc:sldChg>
      <pc:sldChg chg="del">
        <pc:chgData name="Damian Gordon" userId="796278f3-970d-4a3b-8137-dc597a054133" providerId="ADAL" clId="{3233E7D0-1390-4CB3-9B9D-B28B1E4E98C4}" dt="2025-03-08T01:25:06.746" v="31" actId="47"/>
        <pc:sldMkLst>
          <pc:docMk/>
          <pc:sldMk cId="1398808854" sldId="618"/>
        </pc:sldMkLst>
      </pc:sldChg>
      <pc:sldChg chg="del">
        <pc:chgData name="Damian Gordon" userId="796278f3-970d-4a3b-8137-dc597a054133" providerId="ADAL" clId="{3233E7D0-1390-4CB3-9B9D-B28B1E4E98C4}" dt="2025-03-08T01:25:06.746" v="31" actId="47"/>
        <pc:sldMkLst>
          <pc:docMk/>
          <pc:sldMk cId="1847146402" sldId="619"/>
        </pc:sldMkLst>
      </pc:sldChg>
      <pc:sldChg chg="del">
        <pc:chgData name="Damian Gordon" userId="796278f3-970d-4a3b-8137-dc597a054133" providerId="ADAL" clId="{3233E7D0-1390-4CB3-9B9D-B28B1E4E98C4}" dt="2025-03-08T01:25:06.746" v="31" actId="47"/>
        <pc:sldMkLst>
          <pc:docMk/>
          <pc:sldMk cId="1555778426" sldId="620"/>
        </pc:sldMkLst>
      </pc:sldChg>
      <pc:sldChg chg="del">
        <pc:chgData name="Damian Gordon" userId="796278f3-970d-4a3b-8137-dc597a054133" providerId="ADAL" clId="{3233E7D0-1390-4CB3-9B9D-B28B1E4E98C4}" dt="2025-03-08T01:25:06.746" v="31" actId="47"/>
        <pc:sldMkLst>
          <pc:docMk/>
          <pc:sldMk cId="1798420885" sldId="621"/>
        </pc:sldMkLst>
      </pc:sldChg>
      <pc:sldChg chg="del">
        <pc:chgData name="Damian Gordon" userId="796278f3-970d-4a3b-8137-dc597a054133" providerId="ADAL" clId="{3233E7D0-1390-4CB3-9B9D-B28B1E4E98C4}" dt="2025-03-08T01:25:06.746" v="31" actId="47"/>
        <pc:sldMkLst>
          <pc:docMk/>
          <pc:sldMk cId="2172184244" sldId="622"/>
        </pc:sldMkLst>
      </pc:sldChg>
      <pc:sldChg chg="del">
        <pc:chgData name="Damian Gordon" userId="796278f3-970d-4a3b-8137-dc597a054133" providerId="ADAL" clId="{3233E7D0-1390-4CB3-9B9D-B28B1E4E98C4}" dt="2025-03-08T01:25:06.746" v="31" actId="47"/>
        <pc:sldMkLst>
          <pc:docMk/>
          <pc:sldMk cId="4005533376" sldId="623"/>
        </pc:sldMkLst>
      </pc:sldChg>
      <pc:sldChg chg="del">
        <pc:chgData name="Damian Gordon" userId="796278f3-970d-4a3b-8137-dc597a054133" providerId="ADAL" clId="{3233E7D0-1390-4CB3-9B9D-B28B1E4E98C4}" dt="2025-03-08T01:25:06.746" v="31" actId="47"/>
        <pc:sldMkLst>
          <pc:docMk/>
          <pc:sldMk cId="1136363882" sldId="624"/>
        </pc:sldMkLst>
      </pc:sldChg>
      <pc:sldChg chg="del">
        <pc:chgData name="Damian Gordon" userId="796278f3-970d-4a3b-8137-dc597a054133" providerId="ADAL" clId="{3233E7D0-1390-4CB3-9B9D-B28B1E4E98C4}" dt="2025-03-08T01:25:06.746" v="31" actId="47"/>
        <pc:sldMkLst>
          <pc:docMk/>
          <pc:sldMk cId="2092574790" sldId="625"/>
        </pc:sldMkLst>
      </pc:sldChg>
      <pc:sldChg chg="del">
        <pc:chgData name="Damian Gordon" userId="796278f3-970d-4a3b-8137-dc597a054133" providerId="ADAL" clId="{3233E7D0-1390-4CB3-9B9D-B28B1E4E98C4}" dt="2025-03-08T01:25:06.746" v="31" actId="47"/>
        <pc:sldMkLst>
          <pc:docMk/>
          <pc:sldMk cId="3610060152" sldId="626"/>
        </pc:sldMkLst>
      </pc:sldChg>
      <pc:sldChg chg="del">
        <pc:chgData name="Damian Gordon" userId="796278f3-970d-4a3b-8137-dc597a054133" providerId="ADAL" clId="{3233E7D0-1390-4CB3-9B9D-B28B1E4E98C4}" dt="2025-03-08T01:25:06.746" v="31" actId="47"/>
        <pc:sldMkLst>
          <pc:docMk/>
          <pc:sldMk cId="2213776326" sldId="627"/>
        </pc:sldMkLst>
      </pc:sldChg>
      <pc:sldChg chg="del">
        <pc:chgData name="Damian Gordon" userId="796278f3-970d-4a3b-8137-dc597a054133" providerId="ADAL" clId="{3233E7D0-1390-4CB3-9B9D-B28B1E4E98C4}" dt="2025-03-08T01:25:06.746" v="31" actId="47"/>
        <pc:sldMkLst>
          <pc:docMk/>
          <pc:sldMk cId="2235542526" sldId="628"/>
        </pc:sldMkLst>
      </pc:sldChg>
      <pc:sldChg chg="del">
        <pc:chgData name="Damian Gordon" userId="796278f3-970d-4a3b-8137-dc597a054133" providerId="ADAL" clId="{3233E7D0-1390-4CB3-9B9D-B28B1E4E98C4}" dt="2025-03-08T01:25:06.746" v="31" actId="47"/>
        <pc:sldMkLst>
          <pc:docMk/>
          <pc:sldMk cId="2447249763" sldId="629"/>
        </pc:sldMkLst>
      </pc:sldChg>
      <pc:sldChg chg="del">
        <pc:chgData name="Damian Gordon" userId="796278f3-970d-4a3b-8137-dc597a054133" providerId="ADAL" clId="{3233E7D0-1390-4CB3-9B9D-B28B1E4E98C4}" dt="2025-03-08T01:25:06.746" v="31" actId="47"/>
        <pc:sldMkLst>
          <pc:docMk/>
          <pc:sldMk cId="2276236680" sldId="630"/>
        </pc:sldMkLst>
      </pc:sldChg>
      <pc:sldChg chg="del">
        <pc:chgData name="Damian Gordon" userId="796278f3-970d-4a3b-8137-dc597a054133" providerId="ADAL" clId="{3233E7D0-1390-4CB3-9B9D-B28B1E4E98C4}" dt="2025-03-08T01:25:06.746" v="31" actId="47"/>
        <pc:sldMkLst>
          <pc:docMk/>
          <pc:sldMk cId="199292488" sldId="631"/>
        </pc:sldMkLst>
      </pc:sldChg>
      <pc:sldChg chg="del">
        <pc:chgData name="Damian Gordon" userId="796278f3-970d-4a3b-8137-dc597a054133" providerId="ADAL" clId="{3233E7D0-1390-4CB3-9B9D-B28B1E4E98C4}" dt="2025-03-08T01:25:06.746" v="31" actId="47"/>
        <pc:sldMkLst>
          <pc:docMk/>
          <pc:sldMk cId="3223314941" sldId="632"/>
        </pc:sldMkLst>
      </pc:sldChg>
      <pc:sldChg chg="del">
        <pc:chgData name="Damian Gordon" userId="796278f3-970d-4a3b-8137-dc597a054133" providerId="ADAL" clId="{3233E7D0-1390-4CB3-9B9D-B28B1E4E98C4}" dt="2025-03-08T01:25:06.746" v="31" actId="47"/>
        <pc:sldMkLst>
          <pc:docMk/>
          <pc:sldMk cId="230874202" sldId="633"/>
        </pc:sldMkLst>
      </pc:sldChg>
      <pc:sldChg chg="del">
        <pc:chgData name="Damian Gordon" userId="796278f3-970d-4a3b-8137-dc597a054133" providerId="ADAL" clId="{3233E7D0-1390-4CB3-9B9D-B28B1E4E98C4}" dt="2025-03-08T01:25:06.746" v="31" actId="47"/>
        <pc:sldMkLst>
          <pc:docMk/>
          <pc:sldMk cId="1545177730" sldId="634"/>
        </pc:sldMkLst>
      </pc:sldChg>
      <pc:sldChg chg="del">
        <pc:chgData name="Damian Gordon" userId="796278f3-970d-4a3b-8137-dc597a054133" providerId="ADAL" clId="{3233E7D0-1390-4CB3-9B9D-B28B1E4E98C4}" dt="2025-03-08T01:25:06.746" v="31" actId="47"/>
        <pc:sldMkLst>
          <pc:docMk/>
          <pc:sldMk cId="446257756" sldId="635"/>
        </pc:sldMkLst>
      </pc:sldChg>
      <pc:sldChg chg="del">
        <pc:chgData name="Damian Gordon" userId="796278f3-970d-4a3b-8137-dc597a054133" providerId="ADAL" clId="{3233E7D0-1390-4CB3-9B9D-B28B1E4E98C4}" dt="2025-03-08T01:25:06.746" v="31" actId="47"/>
        <pc:sldMkLst>
          <pc:docMk/>
          <pc:sldMk cId="4189862130" sldId="636"/>
        </pc:sldMkLst>
      </pc:sldChg>
      <pc:sldChg chg="del">
        <pc:chgData name="Damian Gordon" userId="796278f3-970d-4a3b-8137-dc597a054133" providerId="ADAL" clId="{3233E7D0-1390-4CB3-9B9D-B28B1E4E98C4}" dt="2025-03-08T01:25:06.746" v="31" actId="47"/>
        <pc:sldMkLst>
          <pc:docMk/>
          <pc:sldMk cId="3537209873" sldId="637"/>
        </pc:sldMkLst>
      </pc:sldChg>
      <pc:sldChg chg="del">
        <pc:chgData name="Damian Gordon" userId="796278f3-970d-4a3b-8137-dc597a054133" providerId="ADAL" clId="{3233E7D0-1390-4CB3-9B9D-B28B1E4E98C4}" dt="2025-03-08T01:25:06.746" v="31" actId="47"/>
        <pc:sldMkLst>
          <pc:docMk/>
          <pc:sldMk cId="4031339277" sldId="638"/>
        </pc:sldMkLst>
      </pc:sldChg>
      <pc:sldChg chg="del">
        <pc:chgData name="Damian Gordon" userId="796278f3-970d-4a3b-8137-dc597a054133" providerId="ADAL" clId="{3233E7D0-1390-4CB3-9B9D-B28B1E4E98C4}" dt="2025-03-08T01:25:06.746" v="31" actId="47"/>
        <pc:sldMkLst>
          <pc:docMk/>
          <pc:sldMk cId="2242840994" sldId="639"/>
        </pc:sldMkLst>
      </pc:sldChg>
      <pc:sldMasterChg chg="delSldLayout">
        <pc:chgData name="Damian Gordon" userId="796278f3-970d-4a3b-8137-dc597a054133" providerId="ADAL" clId="{3233E7D0-1390-4CB3-9B9D-B28B1E4E98C4}" dt="2025-03-08T01:25:06.746" v="31" actId="47"/>
        <pc:sldMasterMkLst>
          <pc:docMk/>
          <pc:sldMasterMk cId="3735153791" sldId="2147483854"/>
        </pc:sldMasterMkLst>
        <pc:sldLayoutChg chg="del">
          <pc:chgData name="Damian Gordon" userId="796278f3-970d-4a3b-8137-dc597a054133" providerId="ADAL" clId="{3233E7D0-1390-4CB3-9B9D-B28B1E4E98C4}" dt="2025-03-08T01:25:06.746" v="31" actId="47"/>
          <pc:sldLayoutMkLst>
            <pc:docMk/>
            <pc:sldMasterMk cId="3735153791" sldId="2147483854"/>
            <pc:sldLayoutMk cId="1638164326" sldId="2147483866"/>
          </pc:sldLayoutMkLst>
        </pc:sldLayoutChg>
        <pc:sldLayoutChg chg="del">
          <pc:chgData name="Damian Gordon" userId="796278f3-970d-4a3b-8137-dc597a054133" providerId="ADAL" clId="{3233E7D0-1390-4CB3-9B9D-B28B1E4E98C4}" dt="2025-03-08T01:25:06.746" v="31" actId="47"/>
          <pc:sldLayoutMkLst>
            <pc:docMk/>
            <pc:sldMasterMk cId="3735153791" sldId="2147483854"/>
            <pc:sldLayoutMk cId="4233210161" sldId="2147483867"/>
          </pc:sldLayoutMkLst>
        </pc:sldLayoutChg>
      </pc:sldMasterChg>
    </pc:docChg>
  </pc:docChgLst>
  <pc:docChgLst>
    <pc:chgData name="Damian Gordon" userId="796278f3-970d-4a3b-8137-dc597a054133" providerId="ADAL" clId="{13490A5C-F9A2-4D78-A1DC-161CFF8B2E53}"/>
    <pc:docChg chg="custSel addSld delSld modSld sldOrd">
      <pc:chgData name="Damian Gordon" userId="796278f3-970d-4a3b-8137-dc597a054133" providerId="ADAL" clId="{13490A5C-F9A2-4D78-A1DC-161CFF8B2E53}" dt="2024-07-05T00:40:31.585" v="56" actId="20577"/>
      <pc:docMkLst>
        <pc:docMk/>
      </pc:docMkLst>
      <pc:sldChg chg="del">
        <pc:chgData name="Damian Gordon" userId="796278f3-970d-4a3b-8137-dc597a054133" providerId="ADAL" clId="{13490A5C-F9A2-4D78-A1DC-161CFF8B2E53}" dt="2024-07-05T00:38:28.067" v="0" actId="47"/>
        <pc:sldMkLst>
          <pc:docMk/>
          <pc:sldMk cId="2126172313" sldId="427"/>
        </pc:sldMkLst>
      </pc:sldChg>
      <pc:sldChg chg="del">
        <pc:chgData name="Damian Gordon" userId="796278f3-970d-4a3b-8137-dc597a054133" providerId="ADAL" clId="{13490A5C-F9A2-4D78-A1DC-161CFF8B2E53}" dt="2024-07-05T00:38:28.067" v="0" actId="47"/>
        <pc:sldMkLst>
          <pc:docMk/>
          <pc:sldMk cId="3444012768" sldId="428"/>
        </pc:sldMkLst>
      </pc:sldChg>
      <pc:sldChg chg="del">
        <pc:chgData name="Damian Gordon" userId="796278f3-970d-4a3b-8137-dc597a054133" providerId="ADAL" clId="{13490A5C-F9A2-4D78-A1DC-161CFF8B2E53}" dt="2024-07-05T00:38:28.067" v="0" actId="47"/>
        <pc:sldMkLst>
          <pc:docMk/>
          <pc:sldMk cId="695405805" sldId="448"/>
        </pc:sldMkLst>
      </pc:sldChg>
      <pc:sldChg chg="del">
        <pc:chgData name="Damian Gordon" userId="796278f3-970d-4a3b-8137-dc597a054133" providerId="ADAL" clId="{13490A5C-F9A2-4D78-A1DC-161CFF8B2E53}" dt="2024-07-05T00:38:28.067" v="0" actId="47"/>
        <pc:sldMkLst>
          <pc:docMk/>
          <pc:sldMk cId="349856633" sldId="480"/>
        </pc:sldMkLst>
      </pc:sldChg>
      <pc:sldChg chg="del">
        <pc:chgData name="Damian Gordon" userId="796278f3-970d-4a3b-8137-dc597a054133" providerId="ADAL" clId="{13490A5C-F9A2-4D78-A1DC-161CFF8B2E53}" dt="2024-07-05T00:38:28.067" v="0" actId="47"/>
        <pc:sldMkLst>
          <pc:docMk/>
          <pc:sldMk cId="848709099" sldId="486"/>
        </pc:sldMkLst>
      </pc:sldChg>
      <pc:sldChg chg="del">
        <pc:chgData name="Damian Gordon" userId="796278f3-970d-4a3b-8137-dc597a054133" providerId="ADAL" clId="{13490A5C-F9A2-4D78-A1DC-161CFF8B2E53}" dt="2024-07-05T00:38:28.067" v="0" actId="47"/>
        <pc:sldMkLst>
          <pc:docMk/>
          <pc:sldMk cId="1679135151" sldId="487"/>
        </pc:sldMkLst>
      </pc:sldChg>
      <pc:sldChg chg="modSp add ord">
        <pc:chgData name="Damian Gordon" userId="796278f3-970d-4a3b-8137-dc597a054133" providerId="ADAL" clId="{13490A5C-F9A2-4D78-A1DC-161CFF8B2E53}" dt="2024-07-05T00:40:31.585" v="56" actId="20577"/>
        <pc:sldMkLst>
          <pc:docMk/>
          <pc:sldMk cId="734396448" sldId="507"/>
        </pc:sldMkLst>
      </pc:sldChg>
      <pc:sldChg chg="addSp delSp modSp new del mod modClrScheme chgLayout">
        <pc:chgData name="Damian Gordon" userId="796278f3-970d-4a3b-8137-dc597a054133" providerId="ADAL" clId="{13490A5C-F9A2-4D78-A1DC-161CFF8B2E53}" dt="2024-07-05T00:40:10.041" v="34" actId="47"/>
        <pc:sldMkLst>
          <pc:docMk/>
          <pc:sldMk cId="3226372601" sldId="507"/>
        </pc:sldMkLst>
      </pc:sldChg>
    </pc:docChg>
  </pc:docChgLst>
  <pc:docChgLst>
    <pc:chgData name="Damian Gordon" userId="796278f3-970d-4a3b-8137-dc597a054133" providerId="ADAL" clId="{AF51A19B-0571-4438-8CE9-771ACA5D5360}"/>
    <pc:docChg chg="custSel modSld">
      <pc:chgData name="Damian Gordon" userId="796278f3-970d-4a3b-8137-dc597a054133" providerId="ADAL" clId="{AF51A19B-0571-4438-8CE9-771ACA5D5360}" dt="2024-07-05T00:45:26.830" v="25" actId="20577"/>
      <pc:docMkLst>
        <pc:docMk/>
      </pc:docMkLst>
      <pc:sldChg chg="addSp delSp modSp mod">
        <pc:chgData name="Damian Gordon" userId="796278f3-970d-4a3b-8137-dc597a054133" providerId="ADAL" clId="{AF51A19B-0571-4438-8CE9-771ACA5D5360}" dt="2024-07-05T00:45:26.830" v="25" actId="20577"/>
        <pc:sldMkLst>
          <pc:docMk/>
          <pc:sldMk cId="321388942" sldId="2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EE96E-B7A3-40FC-B40C-1652DBD09953}" type="datetimeFigureOut">
              <a:rPr lang="en-IE" smtClean="0"/>
              <a:t>12/03/2025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C2C7E2-A38D-4063-B2B8-A2A9C0F33D9F}" type="slidenum">
              <a:rPr lang="en-IE" smtClean="0"/>
              <a:t>‹#›</a:t>
            </a:fld>
            <a:endParaRPr lang="en-IE"/>
          </a:p>
        </p:txBody>
      </p:sp>
    </p:spTree>
    <p:extLst>
      <p:ext uri="{BB962C8B-B14F-4D97-AF65-F5344CB8AC3E}">
        <p14:creationId xmlns:p14="http://schemas.microsoft.com/office/powerpoint/2010/main" val="332954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E9AF-CB4E-EE88-5C28-8EB9AAB710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0BB4D08C-F61A-80AE-7741-CA98AFCF9B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C0183A9A-B9B6-6821-F14F-2337B51145A7}"/>
              </a:ext>
            </a:extLst>
          </p:cNvPr>
          <p:cNvSpPr>
            <a:spLocks noGrp="1"/>
          </p:cNvSpPr>
          <p:nvPr>
            <p:ph type="dt" sz="half" idx="10"/>
          </p:nvPr>
        </p:nvSpPr>
        <p:spPr/>
        <p:txBody>
          <a:bodyPr/>
          <a:lstStyle/>
          <a:p>
            <a:fld id="{F24DC863-B66C-4FC5-96B9-3A86DF010AD4}" type="datetimeFigureOut">
              <a:rPr lang="en-IE" smtClean="0"/>
              <a:t>12/03/2025</a:t>
            </a:fld>
            <a:endParaRPr lang="en-IE"/>
          </a:p>
        </p:txBody>
      </p:sp>
      <p:sp>
        <p:nvSpPr>
          <p:cNvPr id="5" name="Footer Placeholder 4">
            <a:extLst>
              <a:ext uri="{FF2B5EF4-FFF2-40B4-BE49-F238E27FC236}">
                <a16:creationId xmlns:a16="http://schemas.microsoft.com/office/drawing/2014/main" id="{32B2CE58-3173-252F-260B-EC2EF33A7F3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96570B4-1859-3CD3-EDA4-518EAE7552B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03555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35B57-75F7-399E-31FD-28CAB1B8914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4668199-5870-B66C-926B-270A2D8469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42EBC15-D4B2-AAD8-0938-F2C4DADB4B92}"/>
              </a:ext>
            </a:extLst>
          </p:cNvPr>
          <p:cNvSpPr>
            <a:spLocks noGrp="1"/>
          </p:cNvSpPr>
          <p:nvPr>
            <p:ph type="dt" sz="half" idx="10"/>
          </p:nvPr>
        </p:nvSpPr>
        <p:spPr/>
        <p:txBody>
          <a:bodyPr/>
          <a:lstStyle/>
          <a:p>
            <a:fld id="{F24DC863-B66C-4FC5-96B9-3A86DF010AD4}" type="datetimeFigureOut">
              <a:rPr lang="en-IE" smtClean="0"/>
              <a:t>12/03/2025</a:t>
            </a:fld>
            <a:endParaRPr lang="en-IE"/>
          </a:p>
        </p:txBody>
      </p:sp>
      <p:sp>
        <p:nvSpPr>
          <p:cNvPr id="5" name="Footer Placeholder 4">
            <a:extLst>
              <a:ext uri="{FF2B5EF4-FFF2-40B4-BE49-F238E27FC236}">
                <a16:creationId xmlns:a16="http://schemas.microsoft.com/office/drawing/2014/main" id="{FE47BD26-DB71-E532-1542-6B4C4B9AFCC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20D9F2C-B24E-A7E0-3E88-AF76A59E3797}"/>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6061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1D2C0F-6950-3416-5867-405851228D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5C8154C-47C0-3699-E0FC-70750124A6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ED38D0F-3412-EBE4-A19C-6035AD570377}"/>
              </a:ext>
            </a:extLst>
          </p:cNvPr>
          <p:cNvSpPr>
            <a:spLocks noGrp="1"/>
          </p:cNvSpPr>
          <p:nvPr>
            <p:ph type="dt" sz="half" idx="10"/>
          </p:nvPr>
        </p:nvSpPr>
        <p:spPr/>
        <p:txBody>
          <a:bodyPr/>
          <a:lstStyle/>
          <a:p>
            <a:fld id="{F24DC863-B66C-4FC5-96B9-3A86DF010AD4}" type="datetimeFigureOut">
              <a:rPr lang="en-IE" smtClean="0"/>
              <a:t>12/03/2025</a:t>
            </a:fld>
            <a:endParaRPr lang="en-IE"/>
          </a:p>
        </p:txBody>
      </p:sp>
      <p:sp>
        <p:nvSpPr>
          <p:cNvPr id="5" name="Footer Placeholder 4">
            <a:extLst>
              <a:ext uri="{FF2B5EF4-FFF2-40B4-BE49-F238E27FC236}">
                <a16:creationId xmlns:a16="http://schemas.microsoft.com/office/drawing/2014/main" id="{724D3C96-66D3-A8D0-30D3-8F7062AA873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D674B9E-37F7-ED0E-84FF-6984E429D60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69998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6B02B-26AF-E9E1-1174-B811F5FB0F6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51CFC42-8B6F-4745-547F-C2A5A01EEA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23B5CC2-4BE5-431A-4605-08DF5833B6BD}"/>
              </a:ext>
            </a:extLst>
          </p:cNvPr>
          <p:cNvSpPr>
            <a:spLocks noGrp="1"/>
          </p:cNvSpPr>
          <p:nvPr>
            <p:ph type="dt" sz="half" idx="10"/>
          </p:nvPr>
        </p:nvSpPr>
        <p:spPr/>
        <p:txBody>
          <a:bodyPr/>
          <a:lstStyle/>
          <a:p>
            <a:fld id="{F24DC863-B66C-4FC5-96B9-3A86DF010AD4}" type="datetimeFigureOut">
              <a:rPr lang="en-IE" smtClean="0"/>
              <a:t>12/03/2025</a:t>
            </a:fld>
            <a:endParaRPr lang="en-IE"/>
          </a:p>
        </p:txBody>
      </p:sp>
      <p:sp>
        <p:nvSpPr>
          <p:cNvPr id="5" name="Footer Placeholder 4">
            <a:extLst>
              <a:ext uri="{FF2B5EF4-FFF2-40B4-BE49-F238E27FC236}">
                <a16:creationId xmlns:a16="http://schemas.microsoft.com/office/drawing/2014/main" id="{11D67125-C2D6-8B9E-650B-20440F009B6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56BF08-11C9-0FB1-BD64-882300DA0EF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73315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74C3-46B9-F784-5865-4B526A7A4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D65F51D-80E1-EA89-2F25-7020EC18E1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0C3407-73E5-88DB-8CDF-35D503E68DBB}"/>
              </a:ext>
            </a:extLst>
          </p:cNvPr>
          <p:cNvSpPr>
            <a:spLocks noGrp="1"/>
          </p:cNvSpPr>
          <p:nvPr>
            <p:ph type="dt" sz="half" idx="10"/>
          </p:nvPr>
        </p:nvSpPr>
        <p:spPr/>
        <p:txBody>
          <a:bodyPr/>
          <a:lstStyle/>
          <a:p>
            <a:fld id="{F24DC863-B66C-4FC5-96B9-3A86DF010AD4}" type="datetimeFigureOut">
              <a:rPr lang="en-IE" smtClean="0"/>
              <a:t>12/03/2025</a:t>
            </a:fld>
            <a:endParaRPr lang="en-IE"/>
          </a:p>
        </p:txBody>
      </p:sp>
      <p:sp>
        <p:nvSpPr>
          <p:cNvPr id="5" name="Footer Placeholder 4">
            <a:extLst>
              <a:ext uri="{FF2B5EF4-FFF2-40B4-BE49-F238E27FC236}">
                <a16:creationId xmlns:a16="http://schemas.microsoft.com/office/drawing/2014/main" id="{B83A6CF5-03BE-E2C4-C11E-0BFF2BBFD2F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119FC19-9A45-0B1B-0DB1-9F8B38E0DE8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523745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51B4-77E4-F39D-FECB-E7B05645E64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5A627BCA-3664-E016-E1A3-957780EB66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20F62FD9-C230-46DA-D1B2-549D6C2640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B748F1C-3DAD-B1CD-C2BE-51807BE1658F}"/>
              </a:ext>
            </a:extLst>
          </p:cNvPr>
          <p:cNvSpPr>
            <a:spLocks noGrp="1"/>
          </p:cNvSpPr>
          <p:nvPr>
            <p:ph type="dt" sz="half" idx="10"/>
          </p:nvPr>
        </p:nvSpPr>
        <p:spPr/>
        <p:txBody>
          <a:bodyPr/>
          <a:lstStyle/>
          <a:p>
            <a:fld id="{F24DC863-B66C-4FC5-96B9-3A86DF010AD4}" type="datetimeFigureOut">
              <a:rPr lang="en-IE" smtClean="0"/>
              <a:t>12/03/2025</a:t>
            </a:fld>
            <a:endParaRPr lang="en-IE"/>
          </a:p>
        </p:txBody>
      </p:sp>
      <p:sp>
        <p:nvSpPr>
          <p:cNvPr id="6" name="Footer Placeholder 5">
            <a:extLst>
              <a:ext uri="{FF2B5EF4-FFF2-40B4-BE49-F238E27FC236}">
                <a16:creationId xmlns:a16="http://schemas.microsoft.com/office/drawing/2014/main" id="{727643EF-492E-494C-1A99-6FC8D3BE10B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EBEE717-EA5E-0EEF-174A-C8A30EE61EDD}"/>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21996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6395-9ADD-B42E-A338-D2790D69A660}"/>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56D0227-C4EC-4537-0A8B-0B7797CD2A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B1F779-1EE1-6B90-B8A2-72DD766FB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D693EAC-9EC9-B849-0F91-48A7134EC2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A108FB-7A92-128F-427C-998EFCD3B6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C3C36E0C-B793-7C31-E2D8-21B4F7B93E0C}"/>
              </a:ext>
            </a:extLst>
          </p:cNvPr>
          <p:cNvSpPr>
            <a:spLocks noGrp="1"/>
          </p:cNvSpPr>
          <p:nvPr>
            <p:ph type="dt" sz="half" idx="10"/>
          </p:nvPr>
        </p:nvSpPr>
        <p:spPr/>
        <p:txBody>
          <a:bodyPr/>
          <a:lstStyle/>
          <a:p>
            <a:fld id="{F24DC863-B66C-4FC5-96B9-3A86DF010AD4}" type="datetimeFigureOut">
              <a:rPr lang="en-IE" smtClean="0"/>
              <a:t>12/03/2025</a:t>
            </a:fld>
            <a:endParaRPr lang="en-IE"/>
          </a:p>
        </p:txBody>
      </p:sp>
      <p:sp>
        <p:nvSpPr>
          <p:cNvPr id="8" name="Footer Placeholder 7">
            <a:extLst>
              <a:ext uri="{FF2B5EF4-FFF2-40B4-BE49-F238E27FC236}">
                <a16:creationId xmlns:a16="http://schemas.microsoft.com/office/drawing/2014/main" id="{C65F26B4-AEEE-FF59-05CB-E4743B0EE4EF}"/>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DDC149E3-1A65-CCBC-C207-D020D717EC5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302714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853C1-3CC5-D644-1012-62F9210A3E9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4C63773-A2DC-6B41-49F0-12AD01E2623C}"/>
              </a:ext>
            </a:extLst>
          </p:cNvPr>
          <p:cNvSpPr>
            <a:spLocks noGrp="1"/>
          </p:cNvSpPr>
          <p:nvPr>
            <p:ph type="dt" sz="half" idx="10"/>
          </p:nvPr>
        </p:nvSpPr>
        <p:spPr/>
        <p:txBody>
          <a:bodyPr/>
          <a:lstStyle/>
          <a:p>
            <a:fld id="{F24DC863-B66C-4FC5-96B9-3A86DF010AD4}" type="datetimeFigureOut">
              <a:rPr lang="en-IE" smtClean="0"/>
              <a:t>12/03/2025</a:t>
            </a:fld>
            <a:endParaRPr lang="en-IE"/>
          </a:p>
        </p:txBody>
      </p:sp>
      <p:sp>
        <p:nvSpPr>
          <p:cNvPr id="4" name="Footer Placeholder 3">
            <a:extLst>
              <a:ext uri="{FF2B5EF4-FFF2-40B4-BE49-F238E27FC236}">
                <a16:creationId xmlns:a16="http://schemas.microsoft.com/office/drawing/2014/main" id="{30115FB4-F025-1861-EEC7-3846A55153A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4B9E412A-D779-7962-379C-4F39A892F14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4286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6BDB6-3799-0EF9-CC27-F240BB46D8D1}"/>
              </a:ext>
            </a:extLst>
          </p:cNvPr>
          <p:cNvSpPr>
            <a:spLocks noGrp="1"/>
          </p:cNvSpPr>
          <p:nvPr>
            <p:ph type="dt" sz="half" idx="10"/>
          </p:nvPr>
        </p:nvSpPr>
        <p:spPr/>
        <p:txBody>
          <a:bodyPr/>
          <a:lstStyle/>
          <a:p>
            <a:fld id="{F24DC863-B66C-4FC5-96B9-3A86DF010AD4}" type="datetimeFigureOut">
              <a:rPr lang="en-IE" smtClean="0"/>
              <a:t>12/03/2025</a:t>
            </a:fld>
            <a:endParaRPr lang="en-IE"/>
          </a:p>
        </p:txBody>
      </p:sp>
      <p:sp>
        <p:nvSpPr>
          <p:cNvPr id="3" name="Footer Placeholder 2">
            <a:extLst>
              <a:ext uri="{FF2B5EF4-FFF2-40B4-BE49-F238E27FC236}">
                <a16:creationId xmlns:a16="http://schemas.microsoft.com/office/drawing/2014/main" id="{E74B176B-A92E-903B-E822-5FB20C37CBB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09CE636-69D9-09BE-8DE1-DC3E0F2AF0F4}"/>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33005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83AA0-483C-A4FF-5D38-2B97CD6BA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44E1571-B5B0-0165-0DFD-D0CAD612B6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348F883-05C0-35AE-F0EC-F9D4E6749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05053-6687-8318-11D7-C627B9D47963}"/>
              </a:ext>
            </a:extLst>
          </p:cNvPr>
          <p:cNvSpPr>
            <a:spLocks noGrp="1"/>
          </p:cNvSpPr>
          <p:nvPr>
            <p:ph type="dt" sz="half" idx="10"/>
          </p:nvPr>
        </p:nvSpPr>
        <p:spPr/>
        <p:txBody>
          <a:bodyPr/>
          <a:lstStyle/>
          <a:p>
            <a:fld id="{F24DC863-B66C-4FC5-96B9-3A86DF010AD4}" type="datetimeFigureOut">
              <a:rPr lang="en-IE" smtClean="0"/>
              <a:t>12/03/2025</a:t>
            </a:fld>
            <a:endParaRPr lang="en-IE"/>
          </a:p>
        </p:txBody>
      </p:sp>
      <p:sp>
        <p:nvSpPr>
          <p:cNvPr id="6" name="Footer Placeholder 5">
            <a:extLst>
              <a:ext uri="{FF2B5EF4-FFF2-40B4-BE49-F238E27FC236}">
                <a16:creationId xmlns:a16="http://schemas.microsoft.com/office/drawing/2014/main" id="{26585E4C-2476-CD78-0AD1-D2FCAD013DE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F9B0D3E-3090-4468-7777-204950B31481}"/>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6077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904F-85E9-31FC-A396-692D618CB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033398C-87A3-163F-29AF-4B781DE83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58144A1-B476-26F1-0EEA-A0D3AF1BE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4786B3-D58F-E65E-5B74-9B4DE547B5CF}"/>
              </a:ext>
            </a:extLst>
          </p:cNvPr>
          <p:cNvSpPr>
            <a:spLocks noGrp="1"/>
          </p:cNvSpPr>
          <p:nvPr>
            <p:ph type="dt" sz="half" idx="10"/>
          </p:nvPr>
        </p:nvSpPr>
        <p:spPr/>
        <p:txBody>
          <a:bodyPr/>
          <a:lstStyle/>
          <a:p>
            <a:fld id="{F24DC863-B66C-4FC5-96B9-3A86DF010AD4}" type="datetimeFigureOut">
              <a:rPr lang="en-IE" smtClean="0"/>
              <a:t>12/03/2025</a:t>
            </a:fld>
            <a:endParaRPr lang="en-IE"/>
          </a:p>
        </p:txBody>
      </p:sp>
      <p:sp>
        <p:nvSpPr>
          <p:cNvPr id="6" name="Footer Placeholder 5">
            <a:extLst>
              <a:ext uri="{FF2B5EF4-FFF2-40B4-BE49-F238E27FC236}">
                <a16:creationId xmlns:a16="http://schemas.microsoft.com/office/drawing/2014/main" id="{3B3CFA7B-DACE-17A9-D39A-985F54F9232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25BF574-C76A-7999-7ED6-8B9427F5CB82}"/>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12661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D7BCDB-7CBC-DC52-E897-259036FE8F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CA67DEE-52B2-9CC7-172E-DB1FC673CE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0821748-92A0-ADBE-1DC3-E2798FD6F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4DC863-B66C-4FC5-96B9-3A86DF010AD4}" type="datetimeFigureOut">
              <a:rPr lang="en-IE" smtClean="0"/>
              <a:t>12/03/2025</a:t>
            </a:fld>
            <a:endParaRPr lang="en-IE"/>
          </a:p>
        </p:txBody>
      </p:sp>
      <p:sp>
        <p:nvSpPr>
          <p:cNvPr id="5" name="Footer Placeholder 4">
            <a:extLst>
              <a:ext uri="{FF2B5EF4-FFF2-40B4-BE49-F238E27FC236}">
                <a16:creationId xmlns:a16="http://schemas.microsoft.com/office/drawing/2014/main" id="{02ED10C2-19DB-A478-DEE3-275BDB9B17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FA923352-AA13-538B-36A7-B2D68CDF1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FF706D-7C50-4936-B8D2-9F22EBB71AE0}" type="slidenum">
              <a:rPr lang="en-IE" smtClean="0"/>
              <a:t>‹#›</a:t>
            </a:fld>
            <a:endParaRPr lang="en-IE"/>
          </a:p>
        </p:txBody>
      </p:sp>
    </p:spTree>
    <p:extLst>
      <p:ext uri="{BB962C8B-B14F-4D97-AF65-F5344CB8AC3E}">
        <p14:creationId xmlns:p14="http://schemas.microsoft.com/office/powerpoint/2010/main" val="373515379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FAF802-1FD5-1E70-940A-2DF641692805}"/>
              </a:ext>
            </a:extLst>
          </p:cNvPr>
          <p:cNvSpPr>
            <a:spLocks noGrp="1"/>
          </p:cNvSpPr>
          <p:nvPr>
            <p:ph type="ctrTitle"/>
          </p:nvPr>
        </p:nvSpPr>
        <p:spPr>
          <a:xfrm>
            <a:off x="6364609" y="975992"/>
            <a:ext cx="4805996" cy="1297115"/>
          </a:xfrm>
        </p:spPr>
        <p:txBody>
          <a:bodyPr anchor="t">
            <a:noAutofit/>
          </a:bodyPr>
          <a:lstStyle/>
          <a:p>
            <a:pPr algn="l"/>
            <a:r>
              <a:rPr lang="en-IE" sz="5400" b="1" dirty="0">
                <a:solidFill>
                  <a:schemeClr val="tx2"/>
                </a:solidFill>
              </a:rPr>
              <a:t>Introduction to Generative AI</a:t>
            </a:r>
          </a:p>
        </p:txBody>
      </p:sp>
      <p:sp>
        <p:nvSpPr>
          <p:cNvPr id="3" name="Subtitle 2">
            <a:extLst>
              <a:ext uri="{FF2B5EF4-FFF2-40B4-BE49-F238E27FC236}">
                <a16:creationId xmlns:a16="http://schemas.microsoft.com/office/drawing/2014/main" id="{35C6E67C-6691-6E69-516C-2202AB658EDF}"/>
              </a:ext>
            </a:extLst>
          </p:cNvPr>
          <p:cNvSpPr>
            <a:spLocks noGrp="1"/>
          </p:cNvSpPr>
          <p:nvPr>
            <p:ph type="subTitle" idx="1"/>
          </p:nvPr>
        </p:nvSpPr>
        <p:spPr>
          <a:xfrm>
            <a:off x="6810213" y="5043177"/>
            <a:ext cx="4805691" cy="838831"/>
          </a:xfrm>
        </p:spPr>
        <p:txBody>
          <a:bodyPr anchor="b">
            <a:noAutofit/>
          </a:bodyPr>
          <a:lstStyle/>
          <a:p>
            <a:pPr algn="l"/>
            <a:endParaRPr lang="en-IE" sz="3200" b="1" dirty="0">
              <a:solidFill>
                <a:schemeClr val="tx2"/>
              </a:solidFill>
            </a:endParaRPr>
          </a:p>
          <a:p>
            <a:pPr algn="l"/>
            <a:r>
              <a:rPr lang="en-IE" sz="3200" b="1" i="1" dirty="0">
                <a:solidFill>
                  <a:schemeClr val="tx2"/>
                </a:solidFill>
              </a:rPr>
              <a:t>Damian Gordon</a:t>
            </a:r>
          </a:p>
        </p:txBody>
      </p:sp>
      <p:pic>
        <p:nvPicPr>
          <p:cNvPr id="21" name="Graphic 20" descr="Robot">
            <a:extLst>
              <a:ext uri="{FF2B5EF4-FFF2-40B4-BE49-F238E27FC236}">
                <a16:creationId xmlns:a16="http://schemas.microsoft.com/office/drawing/2014/main" id="{9149BC64-095E-73A6-FE01-E2FD5CB73E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28" name="Group 27">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29" name="Freeform: Shape 28">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41464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A8E09-9FBF-2D4A-29D0-C4E8BB047C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B6C6A8-84FF-415C-CC75-CC278F165679}"/>
              </a:ext>
            </a:extLst>
          </p:cNvPr>
          <p:cNvSpPr>
            <a:spLocks noGrp="1"/>
          </p:cNvSpPr>
          <p:nvPr>
            <p:ph type="title"/>
          </p:nvPr>
        </p:nvSpPr>
        <p:spPr/>
        <p:txBody>
          <a:bodyPr/>
          <a:lstStyle/>
          <a:p>
            <a:r>
              <a:rPr lang="en-US" dirty="0"/>
              <a:t>Applications in text</a:t>
            </a:r>
            <a:endParaRPr lang="en-IE" dirty="0"/>
          </a:p>
        </p:txBody>
      </p:sp>
      <p:graphicFrame>
        <p:nvGraphicFramePr>
          <p:cNvPr id="6" name="Content Placeholder 5">
            <a:extLst>
              <a:ext uri="{FF2B5EF4-FFF2-40B4-BE49-F238E27FC236}">
                <a16:creationId xmlns:a16="http://schemas.microsoft.com/office/drawing/2014/main" id="{A632CA5F-4E73-63C0-2A48-CCAB31F9DC4B}"/>
              </a:ext>
            </a:extLst>
          </p:cNvPr>
          <p:cNvGraphicFramePr>
            <a:graphicFrameLocks noGrp="1"/>
          </p:cNvGraphicFramePr>
          <p:nvPr>
            <p:ph idx="1"/>
            <p:extLst>
              <p:ext uri="{D42A27DB-BD31-4B8C-83A1-F6EECF244321}">
                <p14:modId xmlns:p14="http://schemas.microsoft.com/office/powerpoint/2010/main" val="2360902804"/>
              </p:ext>
            </p:extLst>
          </p:nvPr>
        </p:nvGraphicFramePr>
        <p:xfrm>
          <a:off x="838200" y="1802130"/>
          <a:ext cx="10515600" cy="4023360"/>
        </p:xfrm>
        <a:graphic>
          <a:graphicData uri="http://schemas.openxmlformats.org/drawingml/2006/table">
            <a:tbl>
              <a:tblPr firstRow="1" bandRow="1">
                <a:tableStyleId>{5C22544A-7EE6-4342-B048-85BDC9FD1C3A}</a:tableStyleId>
              </a:tblPr>
              <a:tblGrid>
                <a:gridCol w="3128010">
                  <a:extLst>
                    <a:ext uri="{9D8B030D-6E8A-4147-A177-3AD203B41FA5}">
                      <a16:colId xmlns:a16="http://schemas.microsoft.com/office/drawing/2014/main" val="3328020968"/>
                    </a:ext>
                  </a:extLst>
                </a:gridCol>
                <a:gridCol w="7387590">
                  <a:extLst>
                    <a:ext uri="{9D8B030D-6E8A-4147-A177-3AD203B41FA5}">
                      <a16:colId xmlns:a16="http://schemas.microsoft.com/office/drawing/2014/main" val="2830615960"/>
                    </a:ext>
                  </a:extLst>
                </a:gridCol>
              </a:tblGrid>
              <a:tr h="370840">
                <a:tc>
                  <a:txBody>
                    <a:bodyPr/>
                    <a:lstStyle/>
                    <a:p>
                      <a:pPr algn="ctr"/>
                      <a:r>
                        <a:rPr lang="en-US" sz="2400" dirty="0"/>
                        <a:t>Type</a:t>
                      </a:r>
                      <a:endParaRPr lang="en-IE" sz="2400" dirty="0"/>
                    </a:p>
                  </a:txBody>
                  <a:tcPr/>
                </a:tc>
                <a:tc>
                  <a:txBody>
                    <a:bodyPr/>
                    <a:lstStyle/>
                    <a:p>
                      <a:pPr algn="ctr"/>
                      <a:r>
                        <a:rPr lang="en-US" sz="2400" dirty="0"/>
                        <a:t>Applications</a:t>
                      </a:r>
                      <a:endParaRPr lang="en-IE" sz="2400" dirty="0"/>
                    </a:p>
                  </a:txBody>
                  <a:tcPr/>
                </a:tc>
                <a:extLst>
                  <a:ext uri="{0D108BD9-81ED-4DB2-BD59-A6C34878D82A}">
                    <a16:rowId xmlns:a16="http://schemas.microsoft.com/office/drawing/2014/main" val="3531408625"/>
                  </a:ext>
                </a:extLst>
              </a:tr>
              <a:tr h="370840">
                <a:tc>
                  <a:txBody>
                    <a:bodyPr/>
                    <a:lstStyle/>
                    <a:p>
                      <a:r>
                        <a:rPr lang="en-US" sz="2400" b="1" i="1" dirty="0"/>
                        <a:t>Chatbots</a:t>
                      </a:r>
                      <a:endParaRPr lang="en-IE" sz="2400" b="1" i="1" dirty="0"/>
                    </a:p>
                  </a:txBody>
                  <a:tcPr/>
                </a:tc>
                <a:tc>
                  <a:txBody>
                    <a:bodyPr/>
                    <a:lstStyle/>
                    <a:p>
                      <a:r>
                        <a:rPr lang="en-IE" sz="2400" dirty="0">
                          <a:latin typeface="Courier New" panose="02070309020205020404" pitchFamily="49" charset="0"/>
                          <a:cs typeface="Courier New" panose="02070309020205020404" pitchFamily="49" charset="0"/>
                        </a:rPr>
                        <a:t>ChatGPT, Google Gemini, Claude </a:t>
                      </a:r>
                    </a:p>
                  </a:txBody>
                  <a:tcPr/>
                </a:tc>
                <a:extLst>
                  <a:ext uri="{0D108BD9-81ED-4DB2-BD59-A6C34878D82A}">
                    <a16:rowId xmlns:a16="http://schemas.microsoft.com/office/drawing/2014/main" val="2134134377"/>
                  </a:ext>
                </a:extLst>
              </a:tr>
              <a:tr h="370840">
                <a:tc>
                  <a:txBody>
                    <a:bodyPr/>
                    <a:lstStyle/>
                    <a:p>
                      <a:r>
                        <a:rPr lang="en-IE" sz="2400" b="1" i="1" dirty="0"/>
                        <a:t>Content Creation </a:t>
                      </a:r>
                    </a:p>
                  </a:txBody>
                  <a:tcPr/>
                </a:tc>
                <a:tc>
                  <a:txBody>
                    <a:bodyPr/>
                    <a:lstStyle/>
                    <a:p>
                      <a:r>
                        <a:rPr lang="en-IE" sz="2400" dirty="0">
                          <a:latin typeface="Courier New" panose="02070309020205020404" pitchFamily="49" charset="0"/>
                          <a:cs typeface="Courier New" panose="02070309020205020404" pitchFamily="49" charset="0"/>
                        </a:rPr>
                        <a:t>Jasper, Copy.ai, </a:t>
                      </a:r>
                      <a:r>
                        <a:rPr lang="en-IE" sz="2400" dirty="0" err="1">
                          <a:latin typeface="Courier New" panose="02070309020205020404" pitchFamily="49" charset="0"/>
                          <a:cs typeface="Courier New" panose="02070309020205020404" pitchFamily="49" charset="0"/>
                        </a:rPr>
                        <a:t>Writesonic</a:t>
                      </a:r>
                      <a:r>
                        <a:rPr lang="en-IE" sz="2400" dirty="0">
                          <a:latin typeface="Courier New" panose="02070309020205020404" pitchFamily="49" charset="0"/>
                          <a:cs typeface="Courier New" panose="02070309020205020404" pitchFamily="49" charset="0"/>
                        </a:rPr>
                        <a:t> </a:t>
                      </a:r>
                    </a:p>
                  </a:txBody>
                  <a:tcPr/>
                </a:tc>
                <a:extLst>
                  <a:ext uri="{0D108BD9-81ED-4DB2-BD59-A6C34878D82A}">
                    <a16:rowId xmlns:a16="http://schemas.microsoft.com/office/drawing/2014/main" val="316479684"/>
                  </a:ext>
                </a:extLst>
              </a:tr>
              <a:tr h="370840">
                <a:tc>
                  <a:txBody>
                    <a:bodyPr/>
                    <a:lstStyle/>
                    <a:p>
                      <a:r>
                        <a:rPr lang="en-IE" sz="2400" b="1" i="1" dirty="0"/>
                        <a:t>Summarization</a:t>
                      </a:r>
                    </a:p>
                  </a:txBody>
                  <a:tcPr/>
                </a:tc>
                <a:tc>
                  <a:txBody>
                    <a:bodyPr/>
                    <a:lstStyle/>
                    <a:p>
                      <a:r>
                        <a:rPr lang="en-IE" sz="2400" dirty="0" err="1">
                          <a:latin typeface="Courier New" panose="02070309020205020404" pitchFamily="49" charset="0"/>
                          <a:cs typeface="Courier New" panose="02070309020205020404" pitchFamily="49" charset="0"/>
                        </a:rPr>
                        <a:t>Quillbot</a:t>
                      </a:r>
                      <a:r>
                        <a:rPr lang="en-IE" sz="2400" dirty="0">
                          <a:latin typeface="Courier New" panose="02070309020205020404" pitchFamily="49" charset="0"/>
                          <a:cs typeface="Courier New" panose="02070309020205020404" pitchFamily="49" charset="0"/>
                        </a:rPr>
                        <a:t>, </a:t>
                      </a:r>
                      <a:r>
                        <a:rPr lang="en-IE" sz="2400" dirty="0" err="1">
                          <a:latin typeface="Courier New" panose="02070309020205020404" pitchFamily="49" charset="0"/>
                          <a:cs typeface="Courier New" panose="02070309020205020404" pitchFamily="49" charset="0"/>
                        </a:rPr>
                        <a:t>Wordtune</a:t>
                      </a:r>
                      <a:r>
                        <a:rPr lang="en-IE" sz="2400" dirty="0">
                          <a:latin typeface="Courier New" panose="02070309020205020404" pitchFamily="49" charset="0"/>
                          <a:cs typeface="Courier New" panose="02070309020205020404" pitchFamily="49" charset="0"/>
                        </a:rPr>
                        <a:t>, </a:t>
                      </a:r>
                      <a:r>
                        <a:rPr lang="en-IE" sz="2400" dirty="0" err="1">
                          <a:latin typeface="Courier New" panose="02070309020205020404" pitchFamily="49" charset="0"/>
                          <a:cs typeface="Courier New" panose="02070309020205020404" pitchFamily="49" charset="0"/>
                        </a:rPr>
                        <a:t>TLDRThis</a:t>
                      </a:r>
                      <a:endParaRPr lang="en-IE" sz="24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919305491"/>
                  </a:ext>
                </a:extLst>
              </a:tr>
              <a:tr h="370840">
                <a:tc>
                  <a:txBody>
                    <a:bodyPr/>
                    <a:lstStyle/>
                    <a:p>
                      <a:r>
                        <a:rPr lang="en-US" sz="2400" b="1" i="1" dirty="0"/>
                        <a:t>Translation</a:t>
                      </a:r>
                      <a:endParaRPr lang="en-IE" sz="2400" b="1" i="1" dirty="0"/>
                    </a:p>
                  </a:txBody>
                  <a:tcPr/>
                </a:tc>
                <a:tc>
                  <a:txBody>
                    <a:bodyPr/>
                    <a:lstStyle/>
                    <a:p>
                      <a:r>
                        <a:rPr lang="en-US" sz="2400" dirty="0">
                          <a:latin typeface="Courier New" panose="02070309020205020404" pitchFamily="49" charset="0"/>
                          <a:cs typeface="Courier New" panose="02070309020205020404" pitchFamily="49" charset="0"/>
                        </a:rPr>
                        <a:t>Google Translate, </a:t>
                      </a:r>
                      <a:r>
                        <a:rPr lang="en-US" sz="2400" dirty="0" err="1">
                          <a:latin typeface="Courier New" panose="02070309020205020404" pitchFamily="49" charset="0"/>
                          <a:cs typeface="Courier New" panose="02070309020205020404" pitchFamily="49" charset="0"/>
                        </a:rPr>
                        <a:t>DeepL</a:t>
                      </a:r>
                      <a:r>
                        <a:rPr lang="en-US" sz="2400" dirty="0">
                          <a:latin typeface="Courier New" panose="02070309020205020404" pitchFamily="49" charset="0"/>
                          <a:cs typeface="Courier New" panose="02070309020205020404" pitchFamily="49" charset="0"/>
                        </a:rPr>
                        <a:t>, SeamlessM4T</a:t>
                      </a:r>
                      <a:endParaRPr lang="en-IE" sz="24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3764821404"/>
                  </a:ext>
                </a:extLst>
              </a:tr>
              <a:tr h="370840">
                <a:tc>
                  <a:txBody>
                    <a:bodyPr/>
                    <a:lstStyle/>
                    <a:p>
                      <a:r>
                        <a:rPr lang="en-IE" sz="2400" b="1" i="1" dirty="0"/>
                        <a:t>Storytelling</a:t>
                      </a:r>
                    </a:p>
                  </a:txBody>
                  <a:tcPr/>
                </a:tc>
                <a:tc>
                  <a:txBody>
                    <a:bodyPr/>
                    <a:lstStyle/>
                    <a:p>
                      <a:r>
                        <a:rPr lang="en-IE" sz="2400" dirty="0">
                          <a:latin typeface="Courier New" panose="02070309020205020404" pitchFamily="49" charset="0"/>
                          <a:cs typeface="Courier New" panose="02070309020205020404" pitchFamily="49" charset="0"/>
                        </a:rPr>
                        <a:t>AI Dungeon, NovelAI </a:t>
                      </a:r>
                    </a:p>
                  </a:txBody>
                  <a:tcPr/>
                </a:tc>
                <a:extLst>
                  <a:ext uri="{0D108BD9-81ED-4DB2-BD59-A6C34878D82A}">
                    <a16:rowId xmlns:a16="http://schemas.microsoft.com/office/drawing/2014/main" val="2473820106"/>
                  </a:ext>
                </a:extLst>
              </a:tr>
              <a:tr h="370840">
                <a:tc>
                  <a:txBody>
                    <a:bodyPr/>
                    <a:lstStyle/>
                    <a:p>
                      <a:r>
                        <a:rPr lang="en-IE" sz="2400" b="1" i="1" dirty="0"/>
                        <a:t>Legal Content</a:t>
                      </a:r>
                    </a:p>
                  </a:txBody>
                  <a:tcPr/>
                </a:tc>
                <a:tc>
                  <a:txBody>
                    <a:bodyPr/>
                    <a:lstStyle/>
                    <a:p>
                      <a:r>
                        <a:rPr lang="en-IE" sz="2400" dirty="0" err="1">
                          <a:latin typeface="Courier New" panose="02070309020205020404" pitchFamily="49" charset="0"/>
                          <a:cs typeface="Courier New" panose="02070309020205020404" pitchFamily="49" charset="0"/>
                        </a:rPr>
                        <a:t>Casetext</a:t>
                      </a:r>
                      <a:r>
                        <a:rPr lang="en-IE" sz="2400" dirty="0">
                          <a:latin typeface="Courier New" panose="02070309020205020404" pitchFamily="49" charset="0"/>
                          <a:cs typeface="Courier New" panose="02070309020205020404" pitchFamily="49" charset="0"/>
                        </a:rPr>
                        <a:t>, </a:t>
                      </a:r>
                      <a:r>
                        <a:rPr lang="en-IE" sz="2400" dirty="0" err="1">
                          <a:latin typeface="Courier New" panose="02070309020205020404" pitchFamily="49" charset="0"/>
                          <a:cs typeface="Courier New" panose="02070309020205020404" pitchFamily="49" charset="0"/>
                        </a:rPr>
                        <a:t>HyperWrite</a:t>
                      </a:r>
                      <a:endParaRPr lang="en-IE" sz="24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3412432369"/>
                  </a:ext>
                </a:extLst>
              </a:tr>
              <a:tr h="370840">
                <a:tc>
                  <a:txBody>
                    <a:bodyPr/>
                    <a:lstStyle/>
                    <a:p>
                      <a:r>
                        <a:rPr lang="en-IE" sz="2400" b="1" i="1" dirty="0"/>
                        <a:t>Email Drafting </a:t>
                      </a:r>
                    </a:p>
                  </a:txBody>
                  <a:tcPr/>
                </a:tc>
                <a:tc>
                  <a:txBody>
                    <a:bodyPr/>
                    <a:lstStyle/>
                    <a:p>
                      <a:r>
                        <a:rPr lang="en-IE" sz="2400" dirty="0">
                          <a:latin typeface="Courier New" panose="02070309020205020404" pitchFamily="49" charset="0"/>
                          <a:cs typeface="Courier New" panose="02070309020205020404" pitchFamily="49" charset="0"/>
                        </a:rPr>
                        <a:t>Grammarly, Google Smart Compose, Microsoft Copilot </a:t>
                      </a:r>
                    </a:p>
                  </a:txBody>
                  <a:tcPr/>
                </a:tc>
                <a:extLst>
                  <a:ext uri="{0D108BD9-81ED-4DB2-BD59-A6C34878D82A}">
                    <a16:rowId xmlns:a16="http://schemas.microsoft.com/office/drawing/2014/main" val="559071966"/>
                  </a:ext>
                </a:extLst>
              </a:tr>
            </a:tbl>
          </a:graphicData>
        </a:graphic>
      </p:graphicFrame>
    </p:spTree>
    <p:extLst>
      <p:ext uri="{BB962C8B-B14F-4D97-AF65-F5344CB8AC3E}">
        <p14:creationId xmlns:p14="http://schemas.microsoft.com/office/powerpoint/2010/main" val="19373578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5C18C-ADC7-B56A-FC42-4B7049A575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B15ACD-3BA7-CEC5-A0FD-60A5AA644F0D}"/>
              </a:ext>
            </a:extLst>
          </p:cNvPr>
          <p:cNvSpPr>
            <a:spLocks noGrp="1"/>
          </p:cNvSpPr>
          <p:nvPr>
            <p:ph type="title"/>
          </p:nvPr>
        </p:nvSpPr>
        <p:spPr/>
        <p:txBody>
          <a:bodyPr/>
          <a:lstStyle/>
          <a:p>
            <a:r>
              <a:rPr lang="en-US" dirty="0"/>
              <a:t>Key AI Regulations</a:t>
            </a:r>
            <a:endParaRPr lang="en-IE" dirty="0"/>
          </a:p>
        </p:txBody>
      </p:sp>
      <p:sp>
        <p:nvSpPr>
          <p:cNvPr id="3" name="Content Placeholder 2">
            <a:extLst>
              <a:ext uri="{FF2B5EF4-FFF2-40B4-BE49-F238E27FC236}">
                <a16:creationId xmlns:a16="http://schemas.microsoft.com/office/drawing/2014/main" id="{CEF2F0FA-9581-2DC7-C2BC-B9FFF295C30B}"/>
              </a:ext>
            </a:extLst>
          </p:cNvPr>
          <p:cNvSpPr>
            <a:spLocks noGrp="1"/>
          </p:cNvSpPr>
          <p:nvPr>
            <p:ph idx="1"/>
          </p:nvPr>
        </p:nvSpPr>
        <p:spPr/>
        <p:txBody>
          <a:bodyPr>
            <a:normAutofit/>
          </a:bodyPr>
          <a:lstStyle/>
          <a:p>
            <a:r>
              <a:rPr lang="en-US" sz="3200" b="1" dirty="0"/>
              <a:t>EU General Data Protection Regulation (GDPR): </a:t>
            </a:r>
          </a:p>
          <a:p>
            <a:r>
              <a:rPr lang="en-US" sz="3200" dirty="0"/>
              <a:t>Implemented in 2018, the GDPR addresses automated decision-making and profiling. Article 22 prohibits decisions based solely on automated processing that significantly affect individuals, unless explicitly authorized. It also provides data subjects with rights to obtain explanations about decisions made by automated systems.</a:t>
            </a:r>
            <a:endParaRPr lang="en-IE" sz="3200" dirty="0"/>
          </a:p>
        </p:txBody>
      </p:sp>
      <p:pic>
        <p:nvPicPr>
          <p:cNvPr id="1026" name="Picture 2">
            <a:extLst>
              <a:ext uri="{FF2B5EF4-FFF2-40B4-BE49-F238E27FC236}">
                <a16:creationId xmlns:a16="http://schemas.microsoft.com/office/drawing/2014/main" id="{0757821F-06B4-7A30-61C8-EB02384C6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6275" y="424657"/>
            <a:ext cx="3057525"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6152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5E305-5617-0060-352E-D8580C6083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241206-E349-F225-9D37-3CACB9D64067}"/>
              </a:ext>
            </a:extLst>
          </p:cNvPr>
          <p:cNvSpPr>
            <a:spLocks noGrp="1"/>
          </p:cNvSpPr>
          <p:nvPr>
            <p:ph type="title"/>
          </p:nvPr>
        </p:nvSpPr>
        <p:spPr/>
        <p:txBody>
          <a:bodyPr/>
          <a:lstStyle/>
          <a:p>
            <a:r>
              <a:rPr lang="en-US" dirty="0"/>
              <a:t>Key AI Regulations</a:t>
            </a:r>
            <a:endParaRPr lang="en-IE" dirty="0"/>
          </a:p>
        </p:txBody>
      </p:sp>
      <p:sp>
        <p:nvSpPr>
          <p:cNvPr id="3" name="Content Placeholder 2">
            <a:extLst>
              <a:ext uri="{FF2B5EF4-FFF2-40B4-BE49-F238E27FC236}">
                <a16:creationId xmlns:a16="http://schemas.microsoft.com/office/drawing/2014/main" id="{4FC48F8F-8128-6CEF-79E2-8AE402EDEA5A}"/>
              </a:ext>
            </a:extLst>
          </p:cNvPr>
          <p:cNvSpPr>
            <a:spLocks noGrp="1"/>
          </p:cNvSpPr>
          <p:nvPr>
            <p:ph idx="1"/>
          </p:nvPr>
        </p:nvSpPr>
        <p:spPr/>
        <p:txBody>
          <a:bodyPr>
            <a:normAutofit/>
          </a:bodyPr>
          <a:lstStyle/>
          <a:p>
            <a:r>
              <a:rPr lang="en-US" sz="3200" b="1" dirty="0"/>
              <a:t>EU AI Act</a:t>
            </a:r>
          </a:p>
          <a:p>
            <a:r>
              <a:rPr lang="en-US" sz="3200" dirty="0"/>
              <a:t>The EU has introduced the Artificial Intelligence Act, aiming to regulate AI applications based on their potential risks. The Act prohibits certain harmful AI practices, mandates strict requirements for high-risk AI systems, and encourages voluntary codes of conduct for lower-risk applications. The regulation was approved by the European Parliament on March 13, 2024, and by the Council of the European Union on May 21, 2024.</a:t>
            </a:r>
            <a:endParaRPr lang="en-IE" sz="3200" dirty="0"/>
          </a:p>
        </p:txBody>
      </p:sp>
      <p:pic>
        <p:nvPicPr>
          <p:cNvPr id="4" name="Picture 2">
            <a:extLst>
              <a:ext uri="{FF2B5EF4-FFF2-40B4-BE49-F238E27FC236}">
                <a16:creationId xmlns:a16="http://schemas.microsoft.com/office/drawing/2014/main" id="{999549A1-1752-BAA6-F100-2FC75023F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6275" y="424657"/>
            <a:ext cx="3057525"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9174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237C2-00A3-7444-B493-60C2436FBE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7F3EF2-89AB-3988-1381-49C4C76ADF12}"/>
              </a:ext>
            </a:extLst>
          </p:cNvPr>
          <p:cNvSpPr>
            <a:spLocks noGrp="1"/>
          </p:cNvSpPr>
          <p:nvPr>
            <p:ph type="title"/>
          </p:nvPr>
        </p:nvSpPr>
        <p:spPr/>
        <p:txBody>
          <a:bodyPr/>
          <a:lstStyle/>
          <a:p>
            <a:r>
              <a:rPr lang="en-US" dirty="0"/>
              <a:t>Key AI Regulations</a:t>
            </a:r>
            <a:endParaRPr lang="en-IE" dirty="0"/>
          </a:p>
        </p:txBody>
      </p:sp>
      <p:sp>
        <p:nvSpPr>
          <p:cNvPr id="3" name="Content Placeholder 2">
            <a:extLst>
              <a:ext uri="{FF2B5EF4-FFF2-40B4-BE49-F238E27FC236}">
                <a16:creationId xmlns:a16="http://schemas.microsoft.com/office/drawing/2014/main" id="{C6ACE93B-1747-22B0-7BAD-236DAF302FAF}"/>
              </a:ext>
            </a:extLst>
          </p:cNvPr>
          <p:cNvSpPr>
            <a:spLocks noGrp="1"/>
          </p:cNvSpPr>
          <p:nvPr>
            <p:ph idx="1"/>
          </p:nvPr>
        </p:nvSpPr>
        <p:spPr/>
        <p:txBody>
          <a:bodyPr>
            <a:normAutofit/>
          </a:bodyPr>
          <a:lstStyle/>
          <a:p>
            <a:r>
              <a:rPr lang="en-US" sz="3200" b="1" dirty="0"/>
              <a:t>United Kingdom</a:t>
            </a:r>
          </a:p>
          <a:p>
            <a:r>
              <a:rPr lang="en-US" sz="3200" dirty="0"/>
              <a:t>The UK government has proposed changes to copyright laws to attract tech companies, allowing AI firms to use copyrighted works unless the owner opts out. However, experts argue this could breach international agreements like the Berne Convention, potentially leading to legal challenges. Critics emphasize that the issue lies in AI developers' non-compliance with existing laws rather than the laws themselves.</a:t>
            </a:r>
            <a:endParaRPr lang="en-IE" sz="3200" dirty="0"/>
          </a:p>
        </p:txBody>
      </p:sp>
      <p:pic>
        <p:nvPicPr>
          <p:cNvPr id="4" name="Picture 2">
            <a:extLst>
              <a:ext uri="{FF2B5EF4-FFF2-40B4-BE49-F238E27FC236}">
                <a16:creationId xmlns:a16="http://schemas.microsoft.com/office/drawing/2014/main" id="{647DE479-6493-B1D6-2BC3-D4E2EC16C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6275" y="424657"/>
            <a:ext cx="3057525"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8552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1833B-2D2F-7348-09C6-7A76FFEFE7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AF0BE9-3C2F-C1E4-C689-EDEFA8A26C77}"/>
              </a:ext>
            </a:extLst>
          </p:cNvPr>
          <p:cNvSpPr>
            <a:spLocks noGrp="1"/>
          </p:cNvSpPr>
          <p:nvPr>
            <p:ph type="title"/>
          </p:nvPr>
        </p:nvSpPr>
        <p:spPr/>
        <p:txBody>
          <a:bodyPr/>
          <a:lstStyle/>
          <a:p>
            <a:r>
              <a:rPr lang="en-US" dirty="0"/>
              <a:t>Key AI Regulations</a:t>
            </a:r>
            <a:endParaRPr lang="en-IE" dirty="0"/>
          </a:p>
        </p:txBody>
      </p:sp>
      <p:sp>
        <p:nvSpPr>
          <p:cNvPr id="3" name="Content Placeholder 2">
            <a:extLst>
              <a:ext uri="{FF2B5EF4-FFF2-40B4-BE49-F238E27FC236}">
                <a16:creationId xmlns:a16="http://schemas.microsoft.com/office/drawing/2014/main" id="{BB524265-1280-91B5-E8D5-C5CA99D6E8D9}"/>
              </a:ext>
            </a:extLst>
          </p:cNvPr>
          <p:cNvSpPr>
            <a:spLocks noGrp="1"/>
          </p:cNvSpPr>
          <p:nvPr>
            <p:ph idx="1"/>
          </p:nvPr>
        </p:nvSpPr>
        <p:spPr/>
        <p:txBody>
          <a:bodyPr>
            <a:normAutofit lnSpcReduction="10000"/>
          </a:bodyPr>
          <a:lstStyle/>
          <a:p>
            <a:pPr>
              <a:buNone/>
            </a:pPr>
            <a:r>
              <a:rPr lang="en-US" sz="3200" b="1" dirty="0"/>
              <a:t>China</a:t>
            </a:r>
            <a:endParaRPr lang="en-US" sz="3200" dirty="0"/>
          </a:p>
          <a:p>
            <a:r>
              <a:rPr lang="en-US" sz="3200" dirty="0"/>
              <a:t>China has implemented comprehensive AI regulations, emphasizing state control and alignment with national standards. In 2021, ethical guidelines were introduced, mandating that AI research upholds shared human values, remains under human oversight, and ensures public safety. Additionally, Beijing has made AI education mandatory across all schooling levels, starting from elementary, to maintain its competitive edge in the global AI landscape.</a:t>
            </a:r>
          </a:p>
        </p:txBody>
      </p:sp>
      <p:pic>
        <p:nvPicPr>
          <p:cNvPr id="4" name="Picture 2">
            <a:extLst>
              <a:ext uri="{FF2B5EF4-FFF2-40B4-BE49-F238E27FC236}">
                <a16:creationId xmlns:a16="http://schemas.microsoft.com/office/drawing/2014/main" id="{20D2F155-5139-6C43-E96E-39ED6D1F4E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6275" y="424657"/>
            <a:ext cx="3057525"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731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43559-BA0D-7D50-C61A-1147407F8F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6F340-D3BB-34C6-B8F0-2B0A2D92224C}"/>
              </a:ext>
            </a:extLst>
          </p:cNvPr>
          <p:cNvSpPr>
            <a:spLocks noGrp="1"/>
          </p:cNvSpPr>
          <p:nvPr>
            <p:ph type="title"/>
          </p:nvPr>
        </p:nvSpPr>
        <p:spPr/>
        <p:txBody>
          <a:bodyPr>
            <a:normAutofit/>
          </a:bodyPr>
          <a:lstStyle/>
          <a:p>
            <a:r>
              <a:rPr lang="en-US" sz="3600" dirty="0"/>
              <a:t>Organizational Compliance Strategies for AI Systems</a:t>
            </a:r>
            <a:endParaRPr lang="en-IE" sz="3600" dirty="0"/>
          </a:p>
        </p:txBody>
      </p:sp>
      <p:sp>
        <p:nvSpPr>
          <p:cNvPr id="3" name="Content Placeholder 2">
            <a:extLst>
              <a:ext uri="{FF2B5EF4-FFF2-40B4-BE49-F238E27FC236}">
                <a16:creationId xmlns:a16="http://schemas.microsoft.com/office/drawing/2014/main" id="{7497307F-580E-B1C7-530C-9B7152F19F11}"/>
              </a:ext>
            </a:extLst>
          </p:cNvPr>
          <p:cNvSpPr>
            <a:spLocks noGrp="1"/>
          </p:cNvSpPr>
          <p:nvPr>
            <p:ph idx="1"/>
          </p:nvPr>
        </p:nvSpPr>
        <p:spPr/>
        <p:txBody>
          <a:bodyPr>
            <a:normAutofit/>
          </a:bodyPr>
          <a:lstStyle/>
          <a:p>
            <a:endParaRPr lang="en-US" sz="3200" dirty="0"/>
          </a:p>
          <a:p>
            <a:r>
              <a:rPr lang="en-US" sz="3600" dirty="0"/>
              <a:t>AI compliance is crucial for businesses to mitigate legal, ethical, and security risks. Organizations must align AI governance with global regulations, industry standards, and ethical frameworks. Below are key compliance strategies:</a:t>
            </a:r>
          </a:p>
        </p:txBody>
      </p:sp>
    </p:spTree>
    <p:extLst>
      <p:ext uri="{BB962C8B-B14F-4D97-AF65-F5344CB8AC3E}">
        <p14:creationId xmlns:p14="http://schemas.microsoft.com/office/powerpoint/2010/main" val="13140015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76C4D-51C7-5016-3812-7AFFC151A1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FA815B-A101-480B-E176-D29019E67BFB}"/>
              </a:ext>
            </a:extLst>
          </p:cNvPr>
          <p:cNvSpPr>
            <a:spLocks noGrp="1"/>
          </p:cNvSpPr>
          <p:nvPr>
            <p:ph type="title"/>
          </p:nvPr>
        </p:nvSpPr>
        <p:spPr/>
        <p:txBody>
          <a:bodyPr>
            <a:normAutofit/>
          </a:bodyPr>
          <a:lstStyle/>
          <a:p>
            <a:r>
              <a:rPr lang="en-US" sz="3600" dirty="0"/>
              <a:t>Organizational Compliance Strategies for AI Systems</a:t>
            </a:r>
            <a:endParaRPr lang="en-IE" sz="3600" dirty="0"/>
          </a:p>
        </p:txBody>
      </p:sp>
      <p:sp>
        <p:nvSpPr>
          <p:cNvPr id="3" name="Content Placeholder 2">
            <a:extLst>
              <a:ext uri="{FF2B5EF4-FFF2-40B4-BE49-F238E27FC236}">
                <a16:creationId xmlns:a16="http://schemas.microsoft.com/office/drawing/2014/main" id="{ABBC417D-B736-A5D9-F330-2D96B17958FD}"/>
              </a:ext>
            </a:extLst>
          </p:cNvPr>
          <p:cNvSpPr>
            <a:spLocks noGrp="1"/>
          </p:cNvSpPr>
          <p:nvPr>
            <p:ph idx="1"/>
          </p:nvPr>
        </p:nvSpPr>
        <p:spPr/>
        <p:txBody>
          <a:bodyPr>
            <a:normAutofit/>
          </a:bodyPr>
          <a:lstStyle/>
          <a:p>
            <a:pPr>
              <a:buNone/>
            </a:pPr>
            <a:r>
              <a:rPr lang="en-US" b="1" dirty="0"/>
              <a:t>1. Establish an AI Governance Framework</a:t>
            </a:r>
          </a:p>
          <a:p>
            <a:pPr>
              <a:buNone/>
            </a:pPr>
            <a:r>
              <a:rPr lang="en-US" dirty="0"/>
              <a:t>Organizations should create an internal AI governance structure to oversee compliance.</a:t>
            </a:r>
          </a:p>
          <a:p>
            <a:pPr>
              <a:buNone/>
            </a:pPr>
            <a:r>
              <a:rPr lang="en-US" b="1" dirty="0"/>
              <a:t>Best Practices</a:t>
            </a:r>
            <a:r>
              <a:rPr lang="en-US" dirty="0"/>
              <a:t>:</a:t>
            </a:r>
          </a:p>
          <a:p>
            <a:pPr>
              <a:buFont typeface="Arial" panose="020B0604020202020204" pitchFamily="34" charset="0"/>
              <a:buChar char="•"/>
            </a:pPr>
            <a:r>
              <a:rPr lang="en-US" dirty="0"/>
              <a:t>Appoint an </a:t>
            </a:r>
            <a:r>
              <a:rPr lang="en-US" b="1" dirty="0"/>
              <a:t>AI Ethics &amp; Compliance Officer</a:t>
            </a:r>
            <a:r>
              <a:rPr lang="en-US" dirty="0"/>
              <a:t>.</a:t>
            </a:r>
          </a:p>
          <a:p>
            <a:pPr>
              <a:buFont typeface="Arial" panose="020B0604020202020204" pitchFamily="34" charset="0"/>
              <a:buChar char="•"/>
            </a:pPr>
            <a:r>
              <a:rPr lang="en-US" dirty="0"/>
              <a:t>Form a </a:t>
            </a:r>
            <a:r>
              <a:rPr lang="en-US" b="1" dirty="0"/>
              <a:t>cross-functional AI governance committee</a:t>
            </a:r>
            <a:r>
              <a:rPr lang="en-US" dirty="0"/>
              <a:t> (legal, IT, ethics, security).</a:t>
            </a:r>
          </a:p>
          <a:p>
            <a:pPr>
              <a:buFont typeface="Arial" panose="020B0604020202020204" pitchFamily="34" charset="0"/>
              <a:buChar char="•"/>
            </a:pPr>
            <a:r>
              <a:rPr lang="en-US" dirty="0"/>
              <a:t>Develop an </a:t>
            </a:r>
            <a:r>
              <a:rPr lang="en-US" b="1" dirty="0"/>
              <a:t>AI risk assessment protocol</a:t>
            </a:r>
            <a:r>
              <a:rPr lang="en-US" dirty="0"/>
              <a:t> to evaluate models before deployment.</a:t>
            </a:r>
          </a:p>
        </p:txBody>
      </p:sp>
    </p:spTree>
    <p:extLst>
      <p:ext uri="{BB962C8B-B14F-4D97-AF65-F5344CB8AC3E}">
        <p14:creationId xmlns:p14="http://schemas.microsoft.com/office/powerpoint/2010/main" val="34369751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AC2B1-1B20-67F8-1740-9B6F0418E6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2F3283-F08F-F5BC-7EBC-46D2ACF670BA}"/>
              </a:ext>
            </a:extLst>
          </p:cNvPr>
          <p:cNvSpPr>
            <a:spLocks noGrp="1"/>
          </p:cNvSpPr>
          <p:nvPr>
            <p:ph type="title"/>
          </p:nvPr>
        </p:nvSpPr>
        <p:spPr/>
        <p:txBody>
          <a:bodyPr>
            <a:normAutofit/>
          </a:bodyPr>
          <a:lstStyle/>
          <a:p>
            <a:r>
              <a:rPr lang="en-US" sz="3600" dirty="0"/>
              <a:t>Organizational Compliance Strategies for AI Systems</a:t>
            </a:r>
            <a:endParaRPr lang="en-IE" sz="3600" dirty="0"/>
          </a:p>
        </p:txBody>
      </p:sp>
      <p:sp>
        <p:nvSpPr>
          <p:cNvPr id="3" name="Content Placeholder 2">
            <a:extLst>
              <a:ext uri="{FF2B5EF4-FFF2-40B4-BE49-F238E27FC236}">
                <a16:creationId xmlns:a16="http://schemas.microsoft.com/office/drawing/2014/main" id="{6C96A7E1-51BD-9CB6-790B-04B4E81CA488}"/>
              </a:ext>
            </a:extLst>
          </p:cNvPr>
          <p:cNvSpPr>
            <a:spLocks noGrp="1"/>
          </p:cNvSpPr>
          <p:nvPr>
            <p:ph idx="1"/>
          </p:nvPr>
        </p:nvSpPr>
        <p:spPr/>
        <p:txBody>
          <a:bodyPr>
            <a:normAutofit fontScale="85000" lnSpcReduction="20000"/>
          </a:bodyPr>
          <a:lstStyle/>
          <a:p>
            <a:pPr>
              <a:buNone/>
            </a:pPr>
            <a:r>
              <a:rPr lang="en-US" b="1" dirty="0"/>
              <a:t>2. Align with AI Regulations &amp; Industry Standards</a:t>
            </a:r>
          </a:p>
          <a:p>
            <a:pPr>
              <a:buNone/>
            </a:pPr>
            <a:r>
              <a:rPr lang="en-US" dirty="0"/>
              <a:t>AI regulations vary globally, and organizations must comply with relevant laws.</a:t>
            </a:r>
          </a:p>
          <a:p>
            <a:pPr>
              <a:buNone/>
            </a:pPr>
            <a:r>
              <a:rPr lang="en-US" b="1" dirty="0"/>
              <a:t>Key AI Regulations</a:t>
            </a:r>
            <a:r>
              <a:rPr lang="en-US" dirty="0"/>
              <a:t>:</a:t>
            </a:r>
          </a:p>
          <a:p>
            <a:pPr>
              <a:buFont typeface="Arial" panose="020B0604020202020204" pitchFamily="34" charset="0"/>
              <a:buChar char="•"/>
            </a:pPr>
            <a:r>
              <a:rPr lang="en-US" b="1" dirty="0"/>
              <a:t>CCPA</a:t>
            </a:r>
            <a:r>
              <a:rPr lang="en-US" dirty="0"/>
              <a:t> (California Consumer Privacy Act) – Grants users control over their AI-related data.</a:t>
            </a:r>
          </a:p>
          <a:p>
            <a:pPr>
              <a:buFont typeface="Arial" panose="020B0604020202020204" pitchFamily="34" charset="0"/>
              <a:buChar char="•"/>
            </a:pPr>
            <a:r>
              <a:rPr lang="en-US" b="1" dirty="0"/>
              <a:t>NIST AI Risk Management Framework</a:t>
            </a:r>
            <a:r>
              <a:rPr lang="en-US" dirty="0"/>
              <a:t> – US standard for AI safety and trustworthiness.</a:t>
            </a:r>
          </a:p>
          <a:p>
            <a:pPr>
              <a:buNone/>
            </a:pPr>
            <a:r>
              <a:rPr lang="en-US" b="1" dirty="0"/>
              <a:t>Best Practices</a:t>
            </a:r>
            <a:r>
              <a:rPr lang="en-US" dirty="0"/>
              <a:t>:</a:t>
            </a:r>
          </a:p>
          <a:p>
            <a:pPr>
              <a:buFont typeface="Arial" panose="020B0604020202020204" pitchFamily="34" charset="0"/>
              <a:buChar char="•"/>
            </a:pPr>
            <a:r>
              <a:rPr lang="en-US" dirty="0"/>
              <a:t>Conduct </a:t>
            </a:r>
            <a:r>
              <a:rPr lang="en-US" b="1" dirty="0"/>
              <a:t>regulatory impact assessments</a:t>
            </a:r>
            <a:r>
              <a:rPr lang="en-US" dirty="0"/>
              <a:t> before AI deployment.</a:t>
            </a:r>
          </a:p>
          <a:p>
            <a:pPr>
              <a:buFont typeface="Arial" panose="020B0604020202020204" pitchFamily="34" charset="0"/>
              <a:buChar char="•"/>
            </a:pPr>
            <a:r>
              <a:rPr lang="en-US" dirty="0"/>
              <a:t>Use </a:t>
            </a:r>
            <a:r>
              <a:rPr lang="en-US" b="1" dirty="0"/>
              <a:t>explainable AI (XAI)</a:t>
            </a:r>
            <a:r>
              <a:rPr lang="en-US" dirty="0"/>
              <a:t> techniques to ensure compliance with transparency requirements.</a:t>
            </a:r>
          </a:p>
          <a:p>
            <a:pPr>
              <a:buFont typeface="Arial" panose="020B0604020202020204" pitchFamily="34" charset="0"/>
              <a:buChar char="•"/>
            </a:pPr>
            <a:r>
              <a:rPr lang="en-US" dirty="0"/>
              <a:t>Regularly audit AI models to detect compliance gaps.</a:t>
            </a:r>
          </a:p>
        </p:txBody>
      </p:sp>
    </p:spTree>
    <p:extLst>
      <p:ext uri="{BB962C8B-B14F-4D97-AF65-F5344CB8AC3E}">
        <p14:creationId xmlns:p14="http://schemas.microsoft.com/office/powerpoint/2010/main" val="33843215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1D3E0-6B78-2EDA-D939-26EEB53890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489145-2206-69B3-2F7B-B2A9632BD0F4}"/>
              </a:ext>
            </a:extLst>
          </p:cNvPr>
          <p:cNvSpPr>
            <a:spLocks noGrp="1"/>
          </p:cNvSpPr>
          <p:nvPr>
            <p:ph type="title"/>
          </p:nvPr>
        </p:nvSpPr>
        <p:spPr/>
        <p:txBody>
          <a:bodyPr>
            <a:normAutofit/>
          </a:bodyPr>
          <a:lstStyle/>
          <a:p>
            <a:r>
              <a:rPr lang="en-US" sz="3600" dirty="0"/>
              <a:t>Organizational Compliance Strategies for AI Systems</a:t>
            </a:r>
            <a:endParaRPr lang="en-IE" sz="3600" dirty="0"/>
          </a:p>
        </p:txBody>
      </p:sp>
      <p:sp>
        <p:nvSpPr>
          <p:cNvPr id="3" name="Content Placeholder 2">
            <a:extLst>
              <a:ext uri="{FF2B5EF4-FFF2-40B4-BE49-F238E27FC236}">
                <a16:creationId xmlns:a16="http://schemas.microsoft.com/office/drawing/2014/main" id="{FCBA6CDC-2A93-8118-1066-1206B3481699}"/>
              </a:ext>
            </a:extLst>
          </p:cNvPr>
          <p:cNvSpPr>
            <a:spLocks noGrp="1"/>
          </p:cNvSpPr>
          <p:nvPr>
            <p:ph idx="1"/>
          </p:nvPr>
        </p:nvSpPr>
        <p:spPr/>
        <p:txBody>
          <a:bodyPr>
            <a:normAutofit/>
          </a:bodyPr>
          <a:lstStyle/>
          <a:p>
            <a:pPr>
              <a:buNone/>
            </a:pPr>
            <a:r>
              <a:rPr lang="en-US" b="1" dirty="0"/>
              <a:t>3. Implement Ethical AI Policies</a:t>
            </a:r>
          </a:p>
          <a:p>
            <a:pPr>
              <a:buNone/>
            </a:pPr>
            <a:r>
              <a:rPr lang="en-US" dirty="0"/>
              <a:t>AI should be designed to prevent bias, discrimination, and unethical decision-making.</a:t>
            </a:r>
          </a:p>
          <a:p>
            <a:pPr>
              <a:buNone/>
            </a:pPr>
            <a:r>
              <a:rPr lang="en-US" b="1" dirty="0"/>
              <a:t>Best Practices</a:t>
            </a:r>
            <a:r>
              <a:rPr lang="en-US" dirty="0"/>
              <a:t>:</a:t>
            </a:r>
          </a:p>
          <a:p>
            <a:pPr>
              <a:buFont typeface="Arial" panose="020B0604020202020204" pitchFamily="34" charset="0"/>
              <a:buChar char="•"/>
            </a:pPr>
            <a:r>
              <a:rPr lang="en-US" dirty="0"/>
              <a:t>Develop an </a:t>
            </a:r>
            <a:r>
              <a:rPr lang="en-US" b="1" dirty="0"/>
              <a:t>AI ethics policy</a:t>
            </a:r>
            <a:r>
              <a:rPr lang="en-US" dirty="0"/>
              <a:t> outlining fairness, transparency, and accountability.</a:t>
            </a:r>
          </a:p>
          <a:p>
            <a:pPr>
              <a:buFont typeface="Arial" panose="020B0604020202020204" pitchFamily="34" charset="0"/>
              <a:buChar char="•"/>
            </a:pPr>
            <a:r>
              <a:rPr lang="en-US" dirty="0"/>
              <a:t>Use </a:t>
            </a:r>
            <a:r>
              <a:rPr lang="en-US" b="1" dirty="0"/>
              <a:t>bias detection algorithms</a:t>
            </a:r>
            <a:r>
              <a:rPr lang="en-US" dirty="0"/>
              <a:t> to audit AI training data.</a:t>
            </a:r>
          </a:p>
          <a:p>
            <a:pPr>
              <a:buFont typeface="Arial" panose="020B0604020202020204" pitchFamily="34" charset="0"/>
              <a:buChar char="•"/>
            </a:pPr>
            <a:r>
              <a:rPr lang="en-US" dirty="0"/>
              <a:t>Ensure AI-generated decisions are </a:t>
            </a:r>
            <a:r>
              <a:rPr lang="en-US" b="1" dirty="0"/>
              <a:t>explainable and interpretable</a:t>
            </a:r>
            <a:r>
              <a:rPr lang="en-US" dirty="0"/>
              <a:t>.</a:t>
            </a:r>
          </a:p>
        </p:txBody>
      </p:sp>
    </p:spTree>
    <p:extLst>
      <p:ext uri="{BB962C8B-B14F-4D97-AF65-F5344CB8AC3E}">
        <p14:creationId xmlns:p14="http://schemas.microsoft.com/office/powerpoint/2010/main" val="5389305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CA985-AAFA-4BD3-6FAA-E5701E9A32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FADF6C-5208-1B45-5EF2-EDBD8424F97F}"/>
              </a:ext>
            </a:extLst>
          </p:cNvPr>
          <p:cNvSpPr>
            <a:spLocks noGrp="1"/>
          </p:cNvSpPr>
          <p:nvPr>
            <p:ph type="title"/>
          </p:nvPr>
        </p:nvSpPr>
        <p:spPr/>
        <p:txBody>
          <a:bodyPr>
            <a:normAutofit/>
          </a:bodyPr>
          <a:lstStyle/>
          <a:p>
            <a:r>
              <a:rPr lang="en-US" sz="3600" dirty="0"/>
              <a:t>Organizational Compliance Strategies for AI Systems</a:t>
            </a:r>
            <a:endParaRPr lang="en-IE" sz="3600" dirty="0"/>
          </a:p>
        </p:txBody>
      </p:sp>
      <p:sp>
        <p:nvSpPr>
          <p:cNvPr id="3" name="Content Placeholder 2">
            <a:extLst>
              <a:ext uri="{FF2B5EF4-FFF2-40B4-BE49-F238E27FC236}">
                <a16:creationId xmlns:a16="http://schemas.microsoft.com/office/drawing/2014/main" id="{799F6D12-A880-5BBF-CC8E-8654C45AF8E3}"/>
              </a:ext>
            </a:extLst>
          </p:cNvPr>
          <p:cNvSpPr>
            <a:spLocks noGrp="1"/>
          </p:cNvSpPr>
          <p:nvPr>
            <p:ph idx="1"/>
          </p:nvPr>
        </p:nvSpPr>
        <p:spPr/>
        <p:txBody>
          <a:bodyPr>
            <a:normAutofit lnSpcReduction="10000"/>
          </a:bodyPr>
          <a:lstStyle/>
          <a:p>
            <a:pPr>
              <a:buNone/>
            </a:pPr>
            <a:r>
              <a:rPr lang="en-US" b="1" dirty="0"/>
              <a:t>4. Strengthen AI Security &amp; Data Protection</a:t>
            </a:r>
          </a:p>
          <a:p>
            <a:pPr>
              <a:buNone/>
            </a:pPr>
            <a:r>
              <a:rPr lang="en-US" dirty="0"/>
              <a:t>AI systems are vulnerable to </a:t>
            </a:r>
            <a:r>
              <a:rPr lang="en-US" b="1" dirty="0"/>
              <a:t>cyber threats, adversarial attacks, and data breaches</a:t>
            </a:r>
            <a:r>
              <a:rPr lang="en-US" dirty="0"/>
              <a:t>.</a:t>
            </a:r>
          </a:p>
          <a:p>
            <a:pPr>
              <a:buNone/>
            </a:pPr>
            <a:r>
              <a:rPr lang="en-US" b="1" dirty="0"/>
              <a:t>Best Practices</a:t>
            </a:r>
            <a:r>
              <a:rPr lang="en-US" dirty="0"/>
              <a:t>:</a:t>
            </a:r>
          </a:p>
          <a:p>
            <a:pPr>
              <a:buFont typeface="Arial" panose="020B0604020202020204" pitchFamily="34" charset="0"/>
              <a:buChar char="•"/>
            </a:pPr>
            <a:r>
              <a:rPr lang="en-US" dirty="0"/>
              <a:t>Apply </a:t>
            </a:r>
            <a:r>
              <a:rPr lang="en-US" b="1" dirty="0"/>
              <a:t>data anonymization and encryption</a:t>
            </a:r>
            <a:r>
              <a:rPr lang="en-US" dirty="0"/>
              <a:t> to protect sensitive AI training data.</a:t>
            </a:r>
          </a:p>
          <a:p>
            <a:pPr>
              <a:buFont typeface="Arial" panose="020B0604020202020204" pitchFamily="34" charset="0"/>
              <a:buChar char="•"/>
            </a:pPr>
            <a:r>
              <a:rPr lang="en-US" dirty="0"/>
              <a:t>Implement </a:t>
            </a:r>
            <a:r>
              <a:rPr lang="en-US" b="1" dirty="0"/>
              <a:t>differential privacy</a:t>
            </a:r>
            <a:r>
              <a:rPr lang="en-US" dirty="0"/>
              <a:t> to prevent AI models from leaking user data.</a:t>
            </a:r>
          </a:p>
          <a:p>
            <a:pPr>
              <a:buFont typeface="Arial" panose="020B0604020202020204" pitchFamily="34" charset="0"/>
              <a:buChar char="•"/>
            </a:pPr>
            <a:r>
              <a:rPr lang="en-US" dirty="0"/>
              <a:t>Conduct </a:t>
            </a:r>
            <a:r>
              <a:rPr lang="en-US" b="1" dirty="0"/>
              <a:t>regular security audits</a:t>
            </a:r>
            <a:r>
              <a:rPr lang="en-US" dirty="0"/>
              <a:t> to identify vulnerabilities in AI pipelines.</a:t>
            </a:r>
          </a:p>
        </p:txBody>
      </p:sp>
    </p:spTree>
    <p:extLst>
      <p:ext uri="{BB962C8B-B14F-4D97-AF65-F5344CB8AC3E}">
        <p14:creationId xmlns:p14="http://schemas.microsoft.com/office/powerpoint/2010/main" val="15264114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DE501-50B0-1C0B-C146-2AD576B34B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FC9716-243C-D63A-DEB1-770DE8B7CE9F}"/>
              </a:ext>
            </a:extLst>
          </p:cNvPr>
          <p:cNvSpPr>
            <a:spLocks noGrp="1"/>
          </p:cNvSpPr>
          <p:nvPr>
            <p:ph type="title"/>
          </p:nvPr>
        </p:nvSpPr>
        <p:spPr/>
        <p:txBody>
          <a:bodyPr>
            <a:normAutofit/>
          </a:bodyPr>
          <a:lstStyle/>
          <a:p>
            <a:r>
              <a:rPr lang="en-US" sz="3600" dirty="0"/>
              <a:t>Organizational Compliance Strategies for AI Systems</a:t>
            </a:r>
            <a:endParaRPr lang="en-IE" sz="3600" dirty="0"/>
          </a:p>
        </p:txBody>
      </p:sp>
      <p:sp>
        <p:nvSpPr>
          <p:cNvPr id="3" name="Content Placeholder 2">
            <a:extLst>
              <a:ext uri="{FF2B5EF4-FFF2-40B4-BE49-F238E27FC236}">
                <a16:creationId xmlns:a16="http://schemas.microsoft.com/office/drawing/2014/main" id="{B70BD53B-BBBF-B227-CD5D-53A2E9CDD599}"/>
              </a:ext>
            </a:extLst>
          </p:cNvPr>
          <p:cNvSpPr>
            <a:spLocks noGrp="1"/>
          </p:cNvSpPr>
          <p:nvPr>
            <p:ph idx="1"/>
          </p:nvPr>
        </p:nvSpPr>
        <p:spPr/>
        <p:txBody>
          <a:bodyPr>
            <a:normAutofit/>
          </a:bodyPr>
          <a:lstStyle/>
          <a:p>
            <a:pPr>
              <a:buNone/>
            </a:pPr>
            <a:r>
              <a:rPr lang="en-US" b="1" dirty="0"/>
              <a:t>5. Ensure AI Transparency &amp; Accountability</a:t>
            </a:r>
          </a:p>
          <a:p>
            <a:pPr>
              <a:buNone/>
            </a:pPr>
            <a:r>
              <a:rPr lang="en-US" dirty="0"/>
              <a:t>AI models must provide clear explanations for their decisions, especially in regulated industries like healthcare and finance.</a:t>
            </a:r>
          </a:p>
          <a:p>
            <a:pPr>
              <a:buNone/>
            </a:pPr>
            <a:r>
              <a:rPr lang="en-US" b="1" dirty="0"/>
              <a:t>Best Practices</a:t>
            </a:r>
            <a:r>
              <a:rPr lang="en-US" dirty="0"/>
              <a:t>:</a:t>
            </a:r>
          </a:p>
          <a:p>
            <a:pPr>
              <a:buFont typeface="Arial" panose="020B0604020202020204" pitchFamily="34" charset="0"/>
              <a:buChar char="•"/>
            </a:pPr>
            <a:r>
              <a:rPr lang="en-US" dirty="0"/>
              <a:t>Maintain </a:t>
            </a:r>
            <a:r>
              <a:rPr lang="en-US" b="1" dirty="0"/>
              <a:t>AI decision logs</a:t>
            </a:r>
            <a:r>
              <a:rPr lang="en-US" dirty="0"/>
              <a:t> to track and audit AI predictions.</a:t>
            </a:r>
          </a:p>
          <a:p>
            <a:pPr>
              <a:buFont typeface="Arial" panose="020B0604020202020204" pitchFamily="34" charset="0"/>
              <a:buChar char="•"/>
            </a:pPr>
            <a:r>
              <a:rPr lang="en-US" dirty="0"/>
              <a:t>Use </a:t>
            </a:r>
            <a:r>
              <a:rPr lang="en-US" b="1" dirty="0"/>
              <a:t>model interpretability tools</a:t>
            </a:r>
            <a:r>
              <a:rPr lang="en-US" dirty="0"/>
              <a:t> (e.g., SHAP, LIME) to explain AI outputs.</a:t>
            </a:r>
          </a:p>
          <a:p>
            <a:pPr>
              <a:buFont typeface="Arial" panose="020B0604020202020204" pitchFamily="34" charset="0"/>
              <a:buChar char="•"/>
            </a:pPr>
            <a:r>
              <a:rPr lang="en-US" dirty="0"/>
              <a:t>Offer </a:t>
            </a:r>
            <a:r>
              <a:rPr lang="en-US" b="1" dirty="0"/>
              <a:t>user opt-outs</a:t>
            </a:r>
            <a:r>
              <a:rPr lang="en-US" dirty="0"/>
              <a:t> for AI-driven decisions affecting customers.</a:t>
            </a:r>
          </a:p>
        </p:txBody>
      </p:sp>
    </p:spTree>
    <p:extLst>
      <p:ext uri="{BB962C8B-B14F-4D97-AF65-F5344CB8AC3E}">
        <p14:creationId xmlns:p14="http://schemas.microsoft.com/office/powerpoint/2010/main" val="1269583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D0B90-1007-A643-A810-07D58141A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98FC40-E7D1-F9F0-77D8-4FC95BA0372D}"/>
              </a:ext>
            </a:extLst>
          </p:cNvPr>
          <p:cNvSpPr>
            <a:spLocks noGrp="1"/>
          </p:cNvSpPr>
          <p:nvPr>
            <p:ph type="title"/>
          </p:nvPr>
        </p:nvSpPr>
        <p:spPr/>
        <p:txBody>
          <a:bodyPr/>
          <a:lstStyle/>
          <a:p>
            <a:r>
              <a:rPr lang="en-US" dirty="0"/>
              <a:t>Applications in images</a:t>
            </a:r>
            <a:endParaRPr lang="en-IE" dirty="0"/>
          </a:p>
        </p:txBody>
      </p:sp>
      <p:sp>
        <p:nvSpPr>
          <p:cNvPr id="3" name="Content Placeholder 2">
            <a:extLst>
              <a:ext uri="{FF2B5EF4-FFF2-40B4-BE49-F238E27FC236}">
                <a16:creationId xmlns:a16="http://schemas.microsoft.com/office/drawing/2014/main" id="{4DE0369C-6BBA-A028-FCCC-887C33D00000}"/>
              </a:ext>
            </a:extLst>
          </p:cNvPr>
          <p:cNvSpPr>
            <a:spLocks noGrp="1"/>
          </p:cNvSpPr>
          <p:nvPr>
            <p:ph idx="1"/>
          </p:nvPr>
        </p:nvSpPr>
        <p:spPr/>
        <p:txBody>
          <a:bodyPr>
            <a:normAutofit/>
          </a:bodyPr>
          <a:lstStyle/>
          <a:p>
            <a:r>
              <a:rPr lang="en-IE" dirty="0"/>
              <a:t>Art &amp; Illustration</a:t>
            </a:r>
          </a:p>
          <a:p>
            <a:r>
              <a:rPr lang="en-IE" dirty="0"/>
              <a:t>Graphic Design &amp; Marketing </a:t>
            </a:r>
          </a:p>
          <a:p>
            <a:r>
              <a:rPr lang="en-IE" dirty="0"/>
              <a:t>Photography &amp; Photo Editing</a:t>
            </a:r>
          </a:p>
          <a:p>
            <a:r>
              <a:rPr lang="en-IE" dirty="0"/>
              <a:t>3D </a:t>
            </a:r>
            <a:r>
              <a:rPr lang="en-IE" dirty="0" err="1"/>
              <a:t>Modeling</a:t>
            </a:r>
            <a:r>
              <a:rPr lang="en-IE" dirty="0"/>
              <a:t> &amp; Game Design</a:t>
            </a:r>
          </a:p>
          <a:p>
            <a:r>
              <a:rPr lang="en-IE" dirty="0"/>
              <a:t>Face Generation &amp; Avatars </a:t>
            </a:r>
          </a:p>
          <a:p>
            <a:r>
              <a:rPr lang="en-IE" dirty="0"/>
              <a:t>AI-Generated Fashion &amp; Product Design </a:t>
            </a:r>
          </a:p>
          <a:p>
            <a:r>
              <a:rPr lang="en-IE" dirty="0"/>
              <a:t>AI in Medical Imaging</a:t>
            </a:r>
          </a:p>
        </p:txBody>
      </p:sp>
    </p:spTree>
    <p:extLst>
      <p:ext uri="{BB962C8B-B14F-4D97-AF65-F5344CB8AC3E}">
        <p14:creationId xmlns:p14="http://schemas.microsoft.com/office/powerpoint/2010/main" val="30389631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F2592-484C-7B34-0F61-78A910E7DC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948E43-EE25-22C5-D05E-0386EF1AEE11}"/>
              </a:ext>
            </a:extLst>
          </p:cNvPr>
          <p:cNvSpPr>
            <a:spLocks noGrp="1"/>
          </p:cNvSpPr>
          <p:nvPr>
            <p:ph type="title"/>
          </p:nvPr>
        </p:nvSpPr>
        <p:spPr/>
        <p:txBody>
          <a:bodyPr>
            <a:normAutofit/>
          </a:bodyPr>
          <a:lstStyle/>
          <a:p>
            <a:r>
              <a:rPr lang="en-US" sz="3600" dirty="0"/>
              <a:t>Organizational Compliance Strategies for AI Systems</a:t>
            </a:r>
            <a:endParaRPr lang="en-IE" sz="3600" dirty="0"/>
          </a:p>
        </p:txBody>
      </p:sp>
      <p:sp>
        <p:nvSpPr>
          <p:cNvPr id="3" name="Content Placeholder 2">
            <a:extLst>
              <a:ext uri="{FF2B5EF4-FFF2-40B4-BE49-F238E27FC236}">
                <a16:creationId xmlns:a16="http://schemas.microsoft.com/office/drawing/2014/main" id="{3B57C43B-7BCC-A070-C1A3-4248840B99C7}"/>
              </a:ext>
            </a:extLst>
          </p:cNvPr>
          <p:cNvSpPr>
            <a:spLocks noGrp="1"/>
          </p:cNvSpPr>
          <p:nvPr>
            <p:ph idx="1"/>
          </p:nvPr>
        </p:nvSpPr>
        <p:spPr/>
        <p:txBody>
          <a:bodyPr>
            <a:normAutofit/>
          </a:bodyPr>
          <a:lstStyle/>
          <a:p>
            <a:pPr>
              <a:buNone/>
            </a:pPr>
            <a:r>
              <a:rPr lang="en-US" b="1" dirty="0"/>
              <a:t>6. Conduct AI Compliance Training &amp; Awareness</a:t>
            </a:r>
          </a:p>
          <a:p>
            <a:pPr>
              <a:buNone/>
            </a:pPr>
            <a:r>
              <a:rPr lang="en-US" dirty="0"/>
              <a:t>AI governance is only effective if employees understand compliance requirements.</a:t>
            </a:r>
          </a:p>
          <a:p>
            <a:pPr>
              <a:buNone/>
            </a:pPr>
            <a:r>
              <a:rPr lang="en-US" b="1" dirty="0"/>
              <a:t>Best Practices</a:t>
            </a:r>
            <a:r>
              <a:rPr lang="en-US" dirty="0"/>
              <a:t>:</a:t>
            </a:r>
          </a:p>
          <a:p>
            <a:pPr>
              <a:buFont typeface="Arial" panose="020B0604020202020204" pitchFamily="34" charset="0"/>
              <a:buChar char="•"/>
            </a:pPr>
            <a:r>
              <a:rPr lang="en-US" dirty="0"/>
              <a:t>Train employees on </a:t>
            </a:r>
            <a:r>
              <a:rPr lang="en-US" b="1" dirty="0"/>
              <a:t>AI regulations, bias mitigation, and security risks</a:t>
            </a:r>
            <a:r>
              <a:rPr lang="en-US" dirty="0"/>
              <a:t>.</a:t>
            </a:r>
          </a:p>
          <a:p>
            <a:pPr>
              <a:buFont typeface="Arial" panose="020B0604020202020204" pitchFamily="34" charset="0"/>
              <a:buChar char="•"/>
            </a:pPr>
            <a:r>
              <a:rPr lang="en-US" dirty="0"/>
              <a:t>Develop an </a:t>
            </a:r>
            <a:r>
              <a:rPr lang="en-US" b="1" dirty="0"/>
              <a:t>AI compliance playbook</a:t>
            </a:r>
            <a:r>
              <a:rPr lang="en-US" dirty="0"/>
              <a:t> with standardized policies.</a:t>
            </a:r>
          </a:p>
          <a:p>
            <a:pPr>
              <a:buFont typeface="Arial" panose="020B0604020202020204" pitchFamily="34" charset="0"/>
              <a:buChar char="•"/>
            </a:pPr>
            <a:r>
              <a:rPr lang="en-US" dirty="0"/>
              <a:t>Encourage </a:t>
            </a:r>
            <a:r>
              <a:rPr lang="en-US" b="1" dirty="0"/>
              <a:t>whistleblower protections</a:t>
            </a:r>
            <a:r>
              <a:rPr lang="en-US" dirty="0"/>
              <a:t> for AI misuse reporting.</a:t>
            </a:r>
          </a:p>
        </p:txBody>
      </p:sp>
    </p:spTree>
    <p:extLst>
      <p:ext uri="{BB962C8B-B14F-4D97-AF65-F5344CB8AC3E}">
        <p14:creationId xmlns:p14="http://schemas.microsoft.com/office/powerpoint/2010/main" val="5880441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C15EA-1646-06F6-BADC-7FBBFCA3A5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ACBCA5-A5D1-D87E-FE76-0BCA4B2145D2}"/>
              </a:ext>
            </a:extLst>
          </p:cNvPr>
          <p:cNvSpPr>
            <a:spLocks noGrp="1"/>
          </p:cNvSpPr>
          <p:nvPr>
            <p:ph type="title"/>
          </p:nvPr>
        </p:nvSpPr>
        <p:spPr/>
        <p:txBody>
          <a:bodyPr>
            <a:normAutofit/>
          </a:bodyPr>
          <a:lstStyle/>
          <a:p>
            <a:r>
              <a:rPr lang="en-US" sz="3600" dirty="0"/>
              <a:t>Organizational Compliance Strategies for AI Systems</a:t>
            </a:r>
            <a:endParaRPr lang="en-IE" sz="3600" dirty="0"/>
          </a:p>
        </p:txBody>
      </p:sp>
      <p:sp>
        <p:nvSpPr>
          <p:cNvPr id="3" name="Content Placeholder 2">
            <a:extLst>
              <a:ext uri="{FF2B5EF4-FFF2-40B4-BE49-F238E27FC236}">
                <a16:creationId xmlns:a16="http://schemas.microsoft.com/office/drawing/2014/main" id="{AD9CC93F-3AE5-E1D8-9249-04E5380F8744}"/>
              </a:ext>
            </a:extLst>
          </p:cNvPr>
          <p:cNvSpPr>
            <a:spLocks noGrp="1"/>
          </p:cNvSpPr>
          <p:nvPr>
            <p:ph idx="1"/>
          </p:nvPr>
        </p:nvSpPr>
        <p:spPr/>
        <p:txBody>
          <a:bodyPr>
            <a:normAutofit lnSpcReduction="10000"/>
          </a:bodyPr>
          <a:lstStyle/>
          <a:p>
            <a:pPr>
              <a:buNone/>
            </a:pPr>
            <a:r>
              <a:rPr lang="en-IE" b="1" dirty="0"/>
              <a:t>7. Establish Third-Party AI Compliance Checks</a:t>
            </a:r>
          </a:p>
          <a:p>
            <a:pPr>
              <a:buNone/>
            </a:pPr>
            <a:r>
              <a:rPr lang="en-IE" dirty="0"/>
              <a:t>Many businesses use AI from </a:t>
            </a:r>
            <a:r>
              <a:rPr lang="en-IE" b="1" dirty="0"/>
              <a:t>third-party vendors</a:t>
            </a:r>
            <a:r>
              <a:rPr lang="en-IE" dirty="0"/>
              <a:t> (e.g., OpenAI, AWS, Google Cloud AI), requiring </a:t>
            </a:r>
            <a:r>
              <a:rPr lang="en-IE" b="1" dirty="0"/>
              <a:t>supplier compliance verification</a:t>
            </a:r>
            <a:r>
              <a:rPr lang="en-IE" dirty="0"/>
              <a:t>.</a:t>
            </a:r>
          </a:p>
          <a:p>
            <a:pPr>
              <a:buNone/>
            </a:pPr>
            <a:r>
              <a:rPr lang="en-IE" b="1" dirty="0"/>
              <a:t>Best Practices</a:t>
            </a:r>
            <a:r>
              <a:rPr lang="en-IE" dirty="0"/>
              <a:t>:</a:t>
            </a:r>
          </a:p>
          <a:p>
            <a:pPr>
              <a:buFont typeface="Arial" panose="020B0604020202020204" pitchFamily="34" charset="0"/>
              <a:buChar char="•"/>
            </a:pPr>
            <a:r>
              <a:rPr lang="en-IE" dirty="0"/>
              <a:t>Ensure AI vendors comply with </a:t>
            </a:r>
            <a:r>
              <a:rPr lang="en-IE" b="1" dirty="0"/>
              <a:t>GDPR, CCPA, and NIST AI standards</a:t>
            </a:r>
            <a:r>
              <a:rPr lang="en-IE" dirty="0"/>
              <a:t>.</a:t>
            </a:r>
          </a:p>
          <a:p>
            <a:pPr>
              <a:buFont typeface="Arial" panose="020B0604020202020204" pitchFamily="34" charset="0"/>
              <a:buChar char="•"/>
            </a:pPr>
            <a:r>
              <a:rPr lang="en-IE" dirty="0"/>
              <a:t>Require </a:t>
            </a:r>
            <a:r>
              <a:rPr lang="en-IE" b="1" dirty="0"/>
              <a:t>third-party security certifications</a:t>
            </a:r>
            <a:r>
              <a:rPr lang="en-IE" dirty="0"/>
              <a:t> (e.g., ISO 27001, SOC 2).</a:t>
            </a:r>
          </a:p>
          <a:p>
            <a:pPr>
              <a:buFont typeface="Arial" panose="020B0604020202020204" pitchFamily="34" charset="0"/>
              <a:buChar char="•"/>
            </a:pPr>
            <a:r>
              <a:rPr lang="en-IE" dirty="0"/>
              <a:t>Implement </a:t>
            </a:r>
            <a:r>
              <a:rPr lang="en-IE" b="1" dirty="0"/>
              <a:t>AI contractual clauses</a:t>
            </a:r>
            <a:r>
              <a:rPr lang="en-IE" dirty="0"/>
              <a:t> to enforce compliance.</a:t>
            </a:r>
          </a:p>
        </p:txBody>
      </p:sp>
    </p:spTree>
    <p:extLst>
      <p:ext uri="{BB962C8B-B14F-4D97-AF65-F5344CB8AC3E}">
        <p14:creationId xmlns:p14="http://schemas.microsoft.com/office/powerpoint/2010/main" val="32844698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0F88B-C17A-DCD6-5984-897D668369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B58D63-1BF2-CAFF-19D5-DBD877228E04}"/>
              </a:ext>
            </a:extLst>
          </p:cNvPr>
          <p:cNvSpPr>
            <a:spLocks noGrp="1"/>
          </p:cNvSpPr>
          <p:nvPr>
            <p:ph type="title"/>
          </p:nvPr>
        </p:nvSpPr>
        <p:spPr/>
        <p:txBody>
          <a:bodyPr>
            <a:normAutofit/>
          </a:bodyPr>
          <a:lstStyle/>
          <a:p>
            <a:r>
              <a:rPr lang="en-US" sz="3600" dirty="0"/>
              <a:t>Organizational Compliance Strategies for AI Systems</a:t>
            </a:r>
            <a:endParaRPr lang="en-IE" sz="3600" dirty="0"/>
          </a:p>
        </p:txBody>
      </p:sp>
      <p:sp>
        <p:nvSpPr>
          <p:cNvPr id="3" name="Content Placeholder 2">
            <a:extLst>
              <a:ext uri="{FF2B5EF4-FFF2-40B4-BE49-F238E27FC236}">
                <a16:creationId xmlns:a16="http://schemas.microsoft.com/office/drawing/2014/main" id="{A23148BB-32E8-7833-1878-CD1B52F77093}"/>
              </a:ext>
            </a:extLst>
          </p:cNvPr>
          <p:cNvSpPr>
            <a:spLocks noGrp="1"/>
          </p:cNvSpPr>
          <p:nvPr>
            <p:ph idx="1"/>
          </p:nvPr>
        </p:nvSpPr>
        <p:spPr/>
        <p:txBody>
          <a:bodyPr>
            <a:normAutofit/>
          </a:bodyPr>
          <a:lstStyle/>
          <a:p>
            <a:pPr>
              <a:buNone/>
            </a:pPr>
            <a:r>
              <a:rPr lang="en-US" b="1" dirty="0"/>
              <a:t>8. Monitor AI Systems for Continuous Compliance</a:t>
            </a:r>
          </a:p>
          <a:p>
            <a:pPr>
              <a:buNone/>
            </a:pPr>
            <a:r>
              <a:rPr lang="en-US" dirty="0"/>
              <a:t>AI compliance is not a one-time process—organizations must </a:t>
            </a:r>
            <a:r>
              <a:rPr lang="en-US" b="1" dirty="0"/>
              <a:t>continuously audit</a:t>
            </a:r>
            <a:r>
              <a:rPr lang="en-US" dirty="0"/>
              <a:t> AI models.</a:t>
            </a:r>
          </a:p>
          <a:p>
            <a:pPr>
              <a:buNone/>
            </a:pPr>
            <a:r>
              <a:rPr lang="en-US" b="1" dirty="0"/>
              <a:t>Best Practices</a:t>
            </a:r>
            <a:r>
              <a:rPr lang="en-US" dirty="0"/>
              <a:t>:</a:t>
            </a:r>
          </a:p>
          <a:p>
            <a:pPr>
              <a:buFont typeface="Arial" panose="020B0604020202020204" pitchFamily="34" charset="0"/>
              <a:buChar char="•"/>
            </a:pPr>
            <a:r>
              <a:rPr lang="en-US" dirty="0"/>
              <a:t>Use </a:t>
            </a:r>
            <a:r>
              <a:rPr lang="en-US" b="1" dirty="0"/>
              <a:t>AI compliance monitoring tools</a:t>
            </a:r>
            <a:r>
              <a:rPr lang="en-US" dirty="0"/>
              <a:t> to detect violations in real-time.</a:t>
            </a:r>
          </a:p>
          <a:p>
            <a:pPr>
              <a:buFont typeface="Arial" panose="020B0604020202020204" pitchFamily="34" charset="0"/>
              <a:buChar char="•"/>
            </a:pPr>
            <a:r>
              <a:rPr lang="en-US" dirty="0"/>
              <a:t>Set up an </a:t>
            </a:r>
            <a:r>
              <a:rPr lang="en-US" b="1" dirty="0"/>
              <a:t>AI audit review board</a:t>
            </a:r>
            <a:r>
              <a:rPr lang="en-US" dirty="0"/>
              <a:t> to oversee ongoing compliance.</a:t>
            </a:r>
          </a:p>
          <a:p>
            <a:pPr>
              <a:buFont typeface="Arial" panose="020B0604020202020204" pitchFamily="34" charset="0"/>
              <a:buChar char="•"/>
            </a:pPr>
            <a:r>
              <a:rPr lang="en-US" dirty="0"/>
              <a:t>Update AI policies based on </a:t>
            </a:r>
            <a:r>
              <a:rPr lang="en-US" b="1" dirty="0"/>
              <a:t>evolving legal standards</a:t>
            </a:r>
            <a:r>
              <a:rPr lang="en-US" dirty="0"/>
              <a:t>.</a:t>
            </a:r>
          </a:p>
        </p:txBody>
      </p:sp>
    </p:spTree>
    <p:extLst>
      <p:ext uri="{BB962C8B-B14F-4D97-AF65-F5344CB8AC3E}">
        <p14:creationId xmlns:p14="http://schemas.microsoft.com/office/powerpoint/2010/main" val="27765243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41E40-7CB6-0256-74B6-7CAB3456BE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B1C7D1-F28D-4A21-0FB9-AAFD75F56A5B}"/>
              </a:ext>
            </a:extLst>
          </p:cNvPr>
          <p:cNvSpPr>
            <a:spLocks noGrp="1"/>
          </p:cNvSpPr>
          <p:nvPr>
            <p:ph type="title"/>
          </p:nvPr>
        </p:nvSpPr>
        <p:spPr/>
        <p:txBody>
          <a:bodyPr>
            <a:normAutofit/>
          </a:bodyPr>
          <a:lstStyle/>
          <a:p>
            <a:r>
              <a:rPr lang="en-US" dirty="0"/>
              <a:t>Frameworks for Responsible AI</a:t>
            </a:r>
            <a:endParaRPr lang="en-IE" dirty="0"/>
          </a:p>
        </p:txBody>
      </p:sp>
      <p:sp>
        <p:nvSpPr>
          <p:cNvPr id="3" name="Content Placeholder 2">
            <a:extLst>
              <a:ext uri="{FF2B5EF4-FFF2-40B4-BE49-F238E27FC236}">
                <a16:creationId xmlns:a16="http://schemas.microsoft.com/office/drawing/2014/main" id="{81081C1A-C00A-10CB-1802-79C4935A0E02}"/>
              </a:ext>
            </a:extLst>
          </p:cNvPr>
          <p:cNvSpPr>
            <a:spLocks noGrp="1"/>
          </p:cNvSpPr>
          <p:nvPr>
            <p:ph idx="1"/>
          </p:nvPr>
        </p:nvSpPr>
        <p:spPr/>
        <p:txBody>
          <a:bodyPr>
            <a:normAutofit/>
          </a:bodyPr>
          <a:lstStyle/>
          <a:p>
            <a:pPr>
              <a:buFont typeface="Arial" panose="020B0604020202020204" pitchFamily="34" charset="0"/>
              <a:buChar char="•"/>
            </a:pPr>
            <a:endParaRPr lang="en-US" sz="3600" dirty="0"/>
          </a:p>
          <a:p>
            <a:pPr>
              <a:buFont typeface="Arial" panose="020B0604020202020204" pitchFamily="34" charset="0"/>
              <a:buChar char="•"/>
            </a:pPr>
            <a:r>
              <a:rPr lang="en-US" sz="3600" dirty="0"/>
              <a:t>Responsible AI frameworks help organizations develop and deploy AI systems that are ethical, transparent, fair, and aligned with human values. These frameworks ensure compliance with global regulations while minimizing risks like bias, misinformation, and security threats.</a:t>
            </a:r>
          </a:p>
        </p:txBody>
      </p:sp>
    </p:spTree>
    <p:extLst>
      <p:ext uri="{BB962C8B-B14F-4D97-AF65-F5344CB8AC3E}">
        <p14:creationId xmlns:p14="http://schemas.microsoft.com/office/powerpoint/2010/main" val="25371911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5E944-AB4C-BC16-70A8-5887E3D03C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64CC72-8677-A5D0-833A-70CBB0DF776C}"/>
              </a:ext>
            </a:extLst>
          </p:cNvPr>
          <p:cNvSpPr>
            <a:spLocks noGrp="1"/>
          </p:cNvSpPr>
          <p:nvPr>
            <p:ph type="title"/>
          </p:nvPr>
        </p:nvSpPr>
        <p:spPr/>
        <p:txBody>
          <a:bodyPr>
            <a:normAutofit/>
          </a:bodyPr>
          <a:lstStyle/>
          <a:p>
            <a:r>
              <a:rPr lang="en-US" dirty="0"/>
              <a:t>Frameworks for Responsible AI</a:t>
            </a:r>
            <a:endParaRPr lang="en-IE" dirty="0"/>
          </a:p>
        </p:txBody>
      </p:sp>
      <p:sp>
        <p:nvSpPr>
          <p:cNvPr id="3" name="Content Placeholder 2">
            <a:extLst>
              <a:ext uri="{FF2B5EF4-FFF2-40B4-BE49-F238E27FC236}">
                <a16:creationId xmlns:a16="http://schemas.microsoft.com/office/drawing/2014/main" id="{81CCADB9-B600-63FF-D71B-CA07DA260AB9}"/>
              </a:ext>
            </a:extLst>
          </p:cNvPr>
          <p:cNvSpPr>
            <a:spLocks noGrp="1"/>
          </p:cNvSpPr>
          <p:nvPr>
            <p:ph idx="1"/>
          </p:nvPr>
        </p:nvSpPr>
        <p:spPr/>
        <p:txBody>
          <a:bodyPr>
            <a:normAutofit lnSpcReduction="10000"/>
          </a:bodyPr>
          <a:lstStyle/>
          <a:p>
            <a:pPr>
              <a:buNone/>
            </a:pPr>
            <a:r>
              <a:rPr lang="en-US" sz="2400" b="1" dirty="0"/>
              <a:t>1. Core Principles of Responsible AI</a:t>
            </a:r>
          </a:p>
          <a:p>
            <a:pPr>
              <a:buNone/>
            </a:pPr>
            <a:r>
              <a:rPr lang="en-US" sz="2400" dirty="0"/>
              <a:t>Most AI governance frameworks follow these key principles:</a:t>
            </a:r>
          </a:p>
          <a:p>
            <a:pPr>
              <a:buFont typeface="+mj-lt"/>
              <a:buAutoNum type="arabicPeriod"/>
            </a:pPr>
            <a:r>
              <a:rPr lang="en-US" sz="2400" b="1" dirty="0"/>
              <a:t>Fairness</a:t>
            </a:r>
            <a:r>
              <a:rPr lang="en-US" sz="2400" dirty="0"/>
              <a:t> – AI should not discriminate against any group.</a:t>
            </a:r>
          </a:p>
          <a:p>
            <a:pPr>
              <a:buFont typeface="+mj-lt"/>
              <a:buAutoNum type="arabicPeriod"/>
            </a:pPr>
            <a:r>
              <a:rPr lang="en-US" sz="2400" b="1" dirty="0"/>
              <a:t>Transparency</a:t>
            </a:r>
            <a:r>
              <a:rPr lang="en-US" sz="2400" dirty="0"/>
              <a:t> – AI decisions should be explainable and understandable.</a:t>
            </a:r>
          </a:p>
          <a:p>
            <a:pPr>
              <a:buFont typeface="+mj-lt"/>
              <a:buAutoNum type="arabicPeriod"/>
            </a:pPr>
            <a:r>
              <a:rPr lang="en-US" sz="2400" b="1" dirty="0"/>
              <a:t>Accountability</a:t>
            </a:r>
            <a:r>
              <a:rPr lang="en-US" sz="2400" dirty="0"/>
              <a:t> – Organizations must take responsibility for AI outputs.</a:t>
            </a:r>
          </a:p>
          <a:p>
            <a:pPr>
              <a:buFont typeface="+mj-lt"/>
              <a:buAutoNum type="arabicPeriod"/>
            </a:pPr>
            <a:r>
              <a:rPr lang="en-US" sz="2400" b="1" dirty="0"/>
              <a:t>Privacy &amp; Security</a:t>
            </a:r>
            <a:r>
              <a:rPr lang="en-US" sz="2400" dirty="0"/>
              <a:t> – AI should protect user data and comply with regulations.</a:t>
            </a:r>
          </a:p>
          <a:p>
            <a:pPr>
              <a:buFont typeface="+mj-lt"/>
              <a:buAutoNum type="arabicPeriod"/>
            </a:pPr>
            <a:r>
              <a:rPr lang="en-US" sz="2400" b="1" dirty="0"/>
              <a:t>Human-Centered AI</a:t>
            </a:r>
            <a:r>
              <a:rPr lang="en-US" sz="2400" dirty="0"/>
              <a:t> – AI should </a:t>
            </a:r>
            <a:r>
              <a:rPr lang="en-US" sz="2400" b="1" dirty="0"/>
              <a:t>augment</a:t>
            </a:r>
            <a:r>
              <a:rPr lang="en-US" sz="2400" dirty="0"/>
              <a:t> human decision-making, not replace it.</a:t>
            </a:r>
          </a:p>
          <a:p>
            <a:pPr>
              <a:buFont typeface="+mj-lt"/>
              <a:buAutoNum type="arabicPeriod"/>
            </a:pPr>
            <a:r>
              <a:rPr lang="en-US" sz="2400" b="1" dirty="0"/>
              <a:t>Robustness &amp; Safety</a:t>
            </a:r>
            <a:r>
              <a:rPr lang="en-US" sz="2400" dirty="0"/>
              <a:t> – AI systems should be reliable and secure against adversarial attacks.</a:t>
            </a:r>
          </a:p>
        </p:txBody>
      </p:sp>
    </p:spTree>
    <p:extLst>
      <p:ext uri="{BB962C8B-B14F-4D97-AF65-F5344CB8AC3E}">
        <p14:creationId xmlns:p14="http://schemas.microsoft.com/office/powerpoint/2010/main" val="1528566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E4463-8963-709D-53BD-5CF0E6A1EB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365D39-46A7-687E-BF89-A7B41D034106}"/>
              </a:ext>
            </a:extLst>
          </p:cNvPr>
          <p:cNvSpPr>
            <a:spLocks noGrp="1"/>
          </p:cNvSpPr>
          <p:nvPr>
            <p:ph type="title"/>
          </p:nvPr>
        </p:nvSpPr>
        <p:spPr/>
        <p:txBody>
          <a:bodyPr>
            <a:normAutofit/>
          </a:bodyPr>
          <a:lstStyle/>
          <a:p>
            <a:r>
              <a:rPr lang="en-US" dirty="0"/>
              <a:t>Frameworks for Responsible AI</a:t>
            </a:r>
            <a:endParaRPr lang="en-IE" dirty="0"/>
          </a:p>
        </p:txBody>
      </p:sp>
      <p:sp>
        <p:nvSpPr>
          <p:cNvPr id="3" name="Content Placeholder 2">
            <a:extLst>
              <a:ext uri="{FF2B5EF4-FFF2-40B4-BE49-F238E27FC236}">
                <a16:creationId xmlns:a16="http://schemas.microsoft.com/office/drawing/2014/main" id="{BABB5528-390F-8885-BC30-766D8CB80C5A}"/>
              </a:ext>
            </a:extLst>
          </p:cNvPr>
          <p:cNvSpPr>
            <a:spLocks noGrp="1"/>
          </p:cNvSpPr>
          <p:nvPr>
            <p:ph idx="1"/>
          </p:nvPr>
        </p:nvSpPr>
        <p:spPr/>
        <p:txBody>
          <a:bodyPr>
            <a:normAutofit/>
          </a:bodyPr>
          <a:lstStyle/>
          <a:p>
            <a:pPr>
              <a:buNone/>
            </a:pPr>
            <a:r>
              <a:rPr lang="en-US" sz="2400" b="1" dirty="0"/>
              <a:t>2. Leading Responsible AI Frameworks</a:t>
            </a:r>
          </a:p>
          <a:p>
            <a:r>
              <a:rPr lang="en-US" sz="2400" dirty="0"/>
              <a:t>Several organizations and governments have developed Responsible AI frameworks.</a:t>
            </a:r>
          </a:p>
          <a:p>
            <a:endParaRPr lang="en-US" sz="1600" dirty="0"/>
          </a:p>
        </p:txBody>
      </p:sp>
      <p:graphicFrame>
        <p:nvGraphicFramePr>
          <p:cNvPr id="4" name="Table 3">
            <a:extLst>
              <a:ext uri="{FF2B5EF4-FFF2-40B4-BE49-F238E27FC236}">
                <a16:creationId xmlns:a16="http://schemas.microsoft.com/office/drawing/2014/main" id="{F0893071-FE58-FC94-C791-A144EEDD57F9}"/>
              </a:ext>
            </a:extLst>
          </p:cNvPr>
          <p:cNvGraphicFramePr>
            <a:graphicFrameLocks noGrp="1"/>
          </p:cNvGraphicFramePr>
          <p:nvPr>
            <p:extLst>
              <p:ext uri="{D42A27DB-BD31-4B8C-83A1-F6EECF244321}">
                <p14:modId xmlns:p14="http://schemas.microsoft.com/office/powerpoint/2010/main" val="1178902721"/>
              </p:ext>
            </p:extLst>
          </p:nvPr>
        </p:nvGraphicFramePr>
        <p:xfrm>
          <a:off x="838200" y="3304064"/>
          <a:ext cx="10515600" cy="2377440"/>
        </p:xfrm>
        <a:graphic>
          <a:graphicData uri="http://schemas.openxmlformats.org/drawingml/2006/table">
            <a:tbl>
              <a:tblPr/>
              <a:tblGrid>
                <a:gridCol w="3505200">
                  <a:extLst>
                    <a:ext uri="{9D8B030D-6E8A-4147-A177-3AD203B41FA5}">
                      <a16:colId xmlns:a16="http://schemas.microsoft.com/office/drawing/2014/main" val="2142600130"/>
                    </a:ext>
                  </a:extLst>
                </a:gridCol>
                <a:gridCol w="3505200">
                  <a:extLst>
                    <a:ext uri="{9D8B030D-6E8A-4147-A177-3AD203B41FA5}">
                      <a16:colId xmlns:a16="http://schemas.microsoft.com/office/drawing/2014/main" val="1148766776"/>
                    </a:ext>
                  </a:extLst>
                </a:gridCol>
                <a:gridCol w="3505200">
                  <a:extLst>
                    <a:ext uri="{9D8B030D-6E8A-4147-A177-3AD203B41FA5}">
                      <a16:colId xmlns:a16="http://schemas.microsoft.com/office/drawing/2014/main" val="1341174105"/>
                    </a:ext>
                  </a:extLst>
                </a:gridCol>
              </a:tblGrid>
              <a:tr h="0">
                <a:tc>
                  <a:txBody>
                    <a:bodyPr/>
                    <a:lstStyle/>
                    <a:p>
                      <a:r>
                        <a:rPr lang="en-IE" b="1" dirty="0"/>
                        <a:t>Company</a:t>
                      </a:r>
                      <a:endParaRPr lang="en-IE" dirty="0"/>
                    </a:p>
                  </a:txBody>
                  <a:tcPr anchor="ctr">
                    <a:lnL>
                      <a:noFill/>
                    </a:lnL>
                    <a:lnR>
                      <a:noFill/>
                    </a:lnR>
                    <a:lnT>
                      <a:noFill/>
                    </a:lnT>
                    <a:lnB>
                      <a:noFill/>
                    </a:lnB>
                    <a:solidFill>
                      <a:schemeClr val="bg1">
                        <a:lumMod val="95000"/>
                      </a:schemeClr>
                    </a:solidFill>
                  </a:tcPr>
                </a:tc>
                <a:tc>
                  <a:txBody>
                    <a:bodyPr/>
                    <a:lstStyle/>
                    <a:p>
                      <a:r>
                        <a:rPr lang="en-IE" b="1" dirty="0"/>
                        <a:t>Framework Name</a:t>
                      </a:r>
                      <a:endParaRPr lang="en-IE" dirty="0"/>
                    </a:p>
                  </a:txBody>
                  <a:tcPr anchor="ctr">
                    <a:lnL>
                      <a:noFill/>
                    </a:lnL>
                    <a:lnR>
                      <a:noFill/>
                    </a:lnR>
                    <a:lnT>
                      <a:noFill/>
                    </a:lnT>
                    <a:lnB>
                      <a:noFill/>
                    </a:lnB>
                    <a:solidFill>
                      <a:schemeClr val="bg1">
                        <a:lumMod val="95000"/>
                      </a:schemeClr>
                    </a:solidFill>
                  </a:tcPr>
                </a:tc>
                <a:tc>
                  <a:txBody>
                    <a:bodyPr/>
                    <a:lstStyle/>
                    <a:p>
                      <a:r>
                        <a:rPr lang="en-IE" b="1" dirty="0"/>
                        <a:t>Focus Areas</a:t>
                      </a:r>
                      <a:endParaRPr lang="en-IE" dirty="0"/>
                    </a:p>
                  </a:txBody>
                  <a:tcPr anchor="ctr">
                    <a:lnL>
                      <a:noFill/>
                    </a:lnL>
                    <a:lnR>
                      <a:noFill/>
                    </a:lnR>
                    <a:lnT>
                      <a:noFill/>
                    </a:lnT>
                    <a:lnB>
                      <a:noFill/>
                    </a:lnB>
                    <a:solidFill>
                      <a:schemeClr val="bg1">
                        <a:lumMod val="95000"/>
                      </a:schemeClr>
                    </a:solidFill>
                  </a:tcPr>
                </a:tc>
                <a:extLst>
                  <a:ext uri="{0D108BD9-81ED-4DB2-BD59-A6C34878D82A}">
                    <a16:rowId xmlns:a16="http://schemas.microsoft.com/office/drawing/2014/main" val="3198379101"/>
                  </a:ext>
                </a:extLst>
              </a:tr>
              <a:tr h="0">
                <a:tc>
                  <a:txBody>
                    <a:bodyPr/>
                    <a:lstStyle/>
                    <a:p>
                      <a:r>
                        <a:rPr lang="en-IE" b="1"/>
                        <a:t>Google</a:t>
                      </a:r>
                      <a:endParaRPr lang="en-IE"/>
                    </a:p>
                  </a:txBody>
                  <a:tcPr anchor="ctr">
                    <a:lnL>
                      <a:noFill/>
                    </a:lnL>
                    <a:lnR>
                      <a:noFill/>
                    </a:lnR>
                    <a:lnT>
                      <a:noFill/>
                    </a:lnT>
                    <a:lnB>
                      <a:noFill/>
                    </a:lnB>
                    <a:noFill/>
                  </a:tcPr>
                </a:tc>
                <a:tc>
                  <a:txBody>
                    <a:bodyPr/>
                    <a:lstStyle/>
                    <a:p>
                      <a:r>
                        <a:rPr lang="en-IE"/>
                        <a:t>AI Principles</a:t>
                      </a:r>
                    </a:p>
                  </a:txBody>
                  <a:tcPr anchor="ctr">
                    <a:lnL>
                      <a:noFill/>
                    </a:lnL>
                    <a:lnR>
                      <a:noFill/>
                    </a:lnR>
                    <a:lnT>
                      <a:noFill/>
                    </a:lnT>
                    <a:lnB>
                      <a:noFill/>
                    </a:lnB>
                    <a:noFill/>
                  </a:tcPr>
                </a:tc>
                <a:tc>
                  <a:txBody>
                    <a:bodyPr/>
                    <a:lstStyle/>
                    <a:p>
                      <a:r>
                        <a:rPr lang="en-IE" dirty="0"/>
                        <a:t>Fairness, privacy, social benefits</a:t>
                      </a:r>
                    </a:p>
                  </a:txBody>
                  <a:tcPr anchor="ctr">
                    <a:lnL>
                      <a:noFill/>
                    </a:lnL>
                    <a:lnR>
                      <a:noFill/>
                    </a:lnR>
                    <a:lnT>
                      <a:noFill/>
                    </a:lnT>
                    <a:lnB>
                      <a:noFill/>
                    </a:lnB>
                    <a:noFill/>
                  </a:tcPr>
                </a:tc>
                <a:extLst>
                  <a:ext uri="{0D108BD9-81ED-4DB2-BD59-A6C34878D82A}">
                    <a16:rowId xmlns:a16="http://schemas.microsoft.com/office/drawing/2014/main" val="3403896322"/>
                  </a:ext>
                </a:extLst>
              </a:tr>
              <a:tr h="0">
                <a:tc>
                  <a:txBody>
                    <a:bodyPr/>
                    <a:lstStyle/>
                    <a:p>
                      <a:r>
                        <a:rPr lang="en-IE" b="1"/>
                        <a:t>Microsoft</a:t>
                      </a:r>
                      <a:endParaRPr lang="en-IE"/>
                    </a:p>
                  </a:txBody>
                  <a:tcPr anchor="ctr">
                    <a:lnL>
                      <a:noFill/>
                    </a:lnL>
                    <a:lnR>
                      <a:noFill/>
                    </a:lnR>
                    <a:lnT>
                      <a:noFill/>
                    </a:lnT>
                    <a:lnB>
                      <a:noFill/>
                    </a:lnB>
                    <a:noFill/>
                  </a:tcPr>
                </a:tc>
                <a:tc>
                  <a:txBody>
                    <a:bodyPr/>
                    <a:lstStyle/>
                    <a:p>
                      <a:r>
                        <a:rPr lang="en-IE"/>
                        <a:t>Responsible AI Standard</a:t>
                      </a:r>
                    </a:p>
                  </a:txBody>
                  <a:tcPr anchor="ctr">
                    <a:lnL>
                      <a:noFill/>
                    </a:lnL>
                    <a:lnR>
                      <a:noFill/>
                    </a:lnR>
                    <a:lnT>
                      <a:noFill/>
                    </a:lnT>
                    <a:lnB>
                      <a:noFill/>
                    </a:lnB>
                    <a:noFill/>
                  </a:tcPr>
                </a:tc>
                <a:tc>
                  <a:txBody>
                    <a:bodyPr/>
                    <a:lstStyle/>
                    <a:p>
                      <a:r>
                        <a:rPr lang="en-IE"/>
                        <a:t>Transparency, inclusivity, accountability</a:t>
                      </a:r>
                    </a:p>
                  </a:txBody>
                  <a:tcPr anchor="ctr">
                    <a:lnL>
                      <a:noFill/>
                    </a:lnL>
                    <a:lnR>
                      <a:noFill/>
                    </a:lnR>
                    <a:lnT>
                      <a:noFill/>
                    </a:lnT>
                    <a:lnB>
                      <a:noFill/>
                    </a:lnB>
                    <a:noFill/>
                  </a:tcPr>
                </a:tc>
                <a:extLst>
                  <a:ext uri="{0D108BD9-81ED-4DB2-BD59-A6C34878D82A}">
                    <a16:rowId xmlns:a16="http://schemas.microsoft.com/office/drawing/2014/main" val="1792204035"/>
                  </a:ext>
                </a:extLst>
              </a:tr>
              <a:tr h="0">
                <a:tc>
                  <a:txBody>
                    <a:bodyPr/>
                    <a:lstStyle/>
                    <a:p>
                      <a:r>
                        <a:rPr lang="en-IE" b="1"/>
                        <a:t>IBM</a:t>
                      </a:r>
                      <a:endParaRPr lang="en-IE"/>
                    </a:p>
                  </a:txBody>
                  <a:tcPr anchor="ctr">
                    <a:lnL>
                      <a:noFill/>
                    </a:lnL>
                    <a:lnR>
                      <a:noFill/>
                    </a:lnR>
                    <a:lnT>
                      <a:noFill/>
                    </a:lnT>
                    <a:lnB>
                      <a:noFill/>
                    </a:lnB>
                    <a:noFill/>
                  </a:tcPr>
                </a:tc>
                <a:tc>
                  <a:txBody>
                    <a:bodyPr/>
                    <a:lstStyle/>
                    <a:p>
                      <a:r>
                        <a:rPr lang="en-IE"/>
                        <a:t>AI Ethics Guidelines</a:t>
                      </a:r>
                    </a:p>
                  </a:txBody>
                  <a:tcPr anchor="ctr">
                    <a:lnL>
                      <a:noFill/>
                    </a:lnL>
                    <a:lnR>
                      <a:noFill/>
                    </a:lnR>
                    <a:lnT>
                      <a:noFill/>
                    </a:lnT>
                    <a:lnB>
                      <a:noFill/>
                    </a:lnB>
                    <a:noFill/>
                  </a:tcPr>
                </a:tc>
                <a:tc>
                  <a:txBody>
                    <a:bodyPr/>
                    <a:lstStyle/>
                    <a:p>
                      <a:r>
                        <a:rPr lang="en-IE"/>
                        <a:t>Trustworthiness, bias mitigation</a:t>
                      </a:r>
                    </a:p>
                  </a:txBody>
                  <a:tcPr anchor="ctr">
                    <a:lnL>
                      <a:noFill/>
                    </a:lnL>
                    <a:lnR>
                      <a:noFill/>
                    </a:lnR>
                    <a:lnT>
                      <a:noFill/>
                    </a:lnT>
                    <a:lnB>
                      <a:noFill/>
                    </a:lnB>
                    <a:noFill/>
                  </a:tcPr>
                </a:tc>
                <a:extLst>
                  <a:ext uri="{0D108BD9-81ED-4DB2-BD59-A6C34878D82A}">
                    <a16:rowId xmlns:a16="http://schemas.microsoft.com/office/drawing/2014/main" val="917246933"/>
                  </a:ext>
                </a:extLst>
              </a:tr>
              <a:tr h="0">
                <a:tc>
                  <a:txBody>
                    <a:bodyPr/>
                    <a:lstStyle/>
                    <a:p>
                      <a:r>
                        <a:rPr lang="en-IE" b="1"/>
                        <a:t>Meta (Facebook)</a:t>
                      </a:r>
                      <a:endParaRPr lang="en-IE"/>
                    </a:p>
                  </a:txBody>
                  <a:tcPr anchor="ctr">
                    <a:lnL>
                      <a:noFill/>
                    </a:lnL>
                    <a:lnR>
                      <a:noFill/>
                    </a:lnR>
                    <a:lnT>
                      <a:noFill/>
                    </a:lnT>
                    <a:lnB>
                      <a:noFill/>
                    </a:lnB>
                    <a:noFill/>
                  </a:tcPr>
                </a:tc>
                <a:tc>
                  <a:txBody>
                    <a:bodyPr/>
                    <a:lstStyle/>
                    <a:p>
                      <a:r>
                        <a:rPr lang="en-IE"/>
                        <a:t>Responsible AI Practices</a:t>
                      </a:r>
                    </a:p>
                  </a:txBody>
                  <a:tcPr anchor="ctr">
                    <a:lnL>
                      <a:noFill/>
                    </a:lnL>
                    <a:lnR>
                      <a:noFill/>
                    </a:lnR>
                    <a:lnT>
                      <a:noFill/>
                    </a:lnT>
                    <a:lnB>
                      <a:noFill/>
                    </a:lnB>
                    <a:noFill/>
                  </a:tcPr>
                </a:tc>
                <a:tc>
                  <a:txBody>
                    <a:bodyPr/>
                    <a:lstStyle/>
                    <a:p>
                      <a:r>
                        <a:rPr lang="en-IE" dirty="0"/>
                        <a:t>Content moderation, misinformation detection</a:t>
                      </a:r>
                    </a:p>
                  </a:txBody>
                  <a:tcPr anchor="ctr">
                    <a:lnL>
                      <a:noFill/>
                    </a:lnL>
                    <a:lnR>
                      <a:noFill/>
                    </a:lnR>
                    <a:lnT>
                      <a:noFill/>
                    </a:lnT>
                    <a:lnB>
                      <a:noFill/>
                    </a:lnB>
                    <a:noFill/>
                  </a:tcPr>
                </a:tc>
                <a:extLst>
                  <a:ext uri="{0D108BD9-81ED-4DB2-BD59-A6C34878D82A}">
                    <a16:rowId xmlns:a16="http://schemas.microsoft.com/office/drawing/2014/main" val="1310221540"/>
                  </a:ext>
                </a:extLst>
              </a:tr>
            </a:tbl>
          </a:graphicData>
        </a:graphic>
      </p:graphicFrame>
    </p:spTree>
    <p:extLst>
      <p:ext uri="{BB962C8B-B14F-4D97-AF65-F5344CB8AC3E}">
        <p14:creationId xmlns:p14="http://schemas.microsoft.com/office/powerpoint/2010/main" val="18412093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EA0FA-D43C-E2D4-5807-0776E4E9A3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7DEEE9-A8A4-43D5-0FDE-B90F0EBC4E8D}"/>
              </a:ext>
            </a:extLst>
          </p:cNvPr>
          <p:cNvSpPr>
            <a:spLocks noGrp="1"/>
          </p:cNvSpPr>
          <p:nvPr>
            <p:ph type="title"/>
          </p:nvPr>
        </p:nvSpPr>
        <p:spPr/>
        <p:txBody>
          <a:bodyPr>
            <a:normAutofit/>
          </a:bodyPr>
          <a:lstStyle/>
          <a:p>
            <a:r>
              <a:rPr lang="en-US" dirty="0"/>
              <a:t>Frameworks for Responsible AI</a:t>
            </a:r>
            <a:endParaRPr lang="en-IE" dirty="0"/>
          </a:p>
        </p:txBody>
      </p:sp>
      <p:sp>
        <p:nvSpPr>
          <p:cNvPr id="3" name="Content Placeholder 2">
            <a:extLst>
              <a:ext uri="{FF2B5EF4-FFF2-40B4-BE49-F238E27FC236}">
                <a16:creationId xmlns:a16="http://schemas.microsoft.com/office/drawing/2014/main" id="{A9E3C00C-9B71-A547-2AAE-00612E36E8F2}"/>
              </a:ext>
            </a:extLst>
          </p:cNvPr>
          <p:cNvSpPr>
            <a:spLocks noGrp="1"/>
          </p:cNvSpPr>
          <p:nvPr>
            <p:ph idx="1"/>
          </p:nvPr>
        </p:nvSpPr>
        <p:spPr>
          <a:xfrm>
            <a:off x="838200" y="1417320"/>
            <a:ext cx="10515600" cy="5075555"/>
          </a:xfrm>
        </p:spPr>
        <p:txBody>
          <a:bodyPr>
            <a:normAutofit lnSpcReduction="10000"/>
          </a:bodyPr>
          <a:lstStyle/>
          <a:p>
            <a:pPr>
              <a:buNone/>
            </a:pPr>
            <a:r>
              <a:rPr lang="en-IE" sz="2400" b="1" dirty="0"/>
              <a:t>3. Implementing a Responsible AI Framework</a:t>
            </a:r>
          </a:p>
          <a:p>
            <a:pPr>
              <a:buNone/>
            </a:pPr>
            <a:r>
              <a:rPr lang="en-IE" sz="2400" dirty="0"/>
              <a:t>Organizations can develop </a:t>
            </a:r>
            <a:r>
              <a:rPr lang="en-IE" sz="2400" b="1" dirty="0"/>
              <a:t>internal Responsible AI frameworks</a:t>
            </a:r>
            <a:r>
              <a:rPr lang="en-IE" sz="2400" dirty="0"/>
              <a:t> by following these steps:</a:t>
            </a:r>
          </a:p>
          <a:p>
            <a:pPr>
              <a:buNone/>
            </a:pPr>
            <a:r>
              <a:rPr lang="en-IE" sz="2400" b="1" dirty="0"/>
              <a:t>Step 1: Define AI Ethics Policies</a:t>
            </a:r>
          </a:p>
          <a:p>
            <a:pPr>
              <a:buFont typeface="Arial" panose="020B0604020202020204" pitchFamily="34" charset="0"/>
              <a:buChar char="•"/>
            </a:pPr>
            <a:r>
              <a:rPr lang="en-IE" sz="2400" dirty="0"/>
              <a:t>Draft an </a:t>
            </a:r>
            <a:r>
              <a:rPr lang="en-IE" sz="2400" b="1" dirty="0"/>
              <a:t>AI Ethics Charter</a:t>
            </a:r>
            <a:r>
              <a:rPr lang="en-IE" sz="2400" dirty="0"/>
              <a:t> with guiding principles.</a:t>
            </a:r>
          </a:p>
          <a:p>
            <a:pPr>
              <a:buFont typeface="Arial" panose="020B0604020202020204" pitchFamily="34" charset="0"/>
              <a:buChar char="•"/>
            </a:pPr>
            <a:r>
              <a:rPr lang="en-IE" sz="2400" dirty="0"/>
              <a:t>Align policies with </a:t>
            </a:r>
            <a:r>
              <a:rPr lang="en-IE" sz="2400" b="1" dirty="0"/>
              <a:t>global AI regulations (EU AI Act, GDPR, CCPA)</a:t>
            </a:r>
            <a:r>
              <a:rPr lang="en-IE" sz="2400" dirty="0"/>
              <a:t>.</a:t>
            </a:r>
          </a:p>
          <a:p>
            <a:pPr>
              <a:buNone/>
            </a:pPr>
            <a:r>
              <a:rPr lang="en-IE" sz="2400" b="1" dirty="0"/>
              <a:t>Step 2: Establish AI Governance</a:t>
            </a:r>
          </a:p>
          <a:p>
            <a:pPr>
              <a:buFont typeface="Arial" panose="020B0604020202020204" pitchFamily="34" charset="0"/>
              <a:buChar char="•"/>
            </a:pPr>
            <a:r>
              <a:rPr lang="en-IE" sz="2400" dirty="0"/>
              <a:t>Create an </a:t>
            </a:r>
            <a:r>
              <a:rPr lang="en-IE" sz="2400" b="1" dirty="0"/>
              <a:t>AI Ethics Committee</a:t>
            </a:r>
            <a:r>
              <a:rPr lang="en-IE" sz="2400" dirty="0"/>
              <a:t> (legal, tech, policy experts).</a:t>
            </a:r>
          </a:p>
          <a:p>
            <a:pPr>
              <a:buFont typeface="Arial" panose="020B0604020202020204" pitchFamily="34" charset="0"/>
              <a:buChar char="•"/>
            </a:pPr>
            <a:r>
              <a:rPr lang="en-IE" sz="2400" dirty="0"/>
              <a:t>Assign </a:t>
            </a:r>
            <a:r>
              <a:rPr lang="en-IE" sz="2400" b="1" dirty="0"/>
              <a:t>AI Risk &amp; Compliance Officers</a:t>
            </a:r>
            <a:r>
              <a:rPr lang="en-IE" sz="2400" dirty="0"/>
              <a:t> to oversee AI deployments.</a:t>
            </a:r>
          </a:p>
          <a:p>
            <a:pPr>
              <a:buNone/>
            </a:pPr>
            <a:r>
              <a:rPr lang="en-IE" sz="2400" b="1" dirty="0"/>
              <a:t>Step 3: Integrate Fairness &amp; Bias Audits</a:t>
            </a:r>
          </a:p>
          <a:p>
            <a:pPr>
              <a:buFont typeface="Arial" panose="020B0604020202020204" pitchFamily="34" charset="0"/>
              <a:buChar char="•"/>
            </a:pPr>
            <a:r>
              <a:rPr lang="en-IE" sz="2400" dirty="0"/>
              <a:t>Use </a:t>
            </a:r>
            <a:r>
              <a:rPr lang="en-IE" sz="2400" b="1" dirty="0"/>
              <a:t>AI fairness toolkits</a:t>
            </a:r>
            <a:r>
              <a:rPr lang="en-IE" sz="2400" dirty="0"/>
              <a:t> (IBM AI Fairness 360, Google What-If Tool).</a:t>
            </a:r>
          </a:p>
          <a:p>
            <a:pPr>
              <a:buFont typeface="Arial" panose="020B0604020202020204" pitchFamily="34" charset="0"/>
              <a:buChar char="•"/>
            </a:pPr>
            <a:r>
              <a:rPr lang="en-IE" sz="2400" dirty="0"/>
              <a:t>Conduct </a:t>
            </a:r>
            <a:r>
              <a:rPr lang="en-IE" sz="2400" b="1" dirty="0"/>
              <a:t>bias testing</a:t>
            </a:r>
            <a:r>
              <a:rPr lang="en-IE" sz="2400" dirty="0"/>
              <a:t> on training datasets and models.</a:t>
            </a:r>
          </a:p>
        </p:txBody>
      </p:sp>
    </p:spTree>
    <p:extLst>
      <p:ext uri="{BB962C8B-B14F-4D97-AF65-F5344CB8AC3E}">
        <p14:creationId xmlns:p14="http://schemas.microsoft.com/office/powerpoint/2010/main" val="30002284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CC736-15F3-CC6B-2172-226D929216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CCED3A-EA2A-80DA-6961-F3049DA6F674}"/>
              </a:ext>
            </a:extLst>
          </p:cNvPr>
          <p:cNvSpPr>
            <a:spLocks noGrp="1"/>
          </p:cNvSpPr>
          <p:nvPr>
            <p:ph type="title"/>
          </p:nvPr>
        </p:nvSpPr>
        <p:spPr/>
        <p:txBody>
          <a:bodyPr>
            <a:normAutofit/>
          </a:bodyPr>
          <a:lstStyle/>
          <a:p>
            <a:r>
              <a:rPr lang="en-US" dirty="0"/>
              <a:t>Frameworks for Responsible AI</a:t>
            </a:r>
            <a:endParaRPr lang="en-IE" dirty="0"/>
          </a:p>
        </p:txBody>
      </p:sp>
      <p:sp>
        <p:nvSpPr>
          <p:cNvPr id="3" name="Content Placeholder 2">
            <a:extLst>
              <a:ext uri="{FF2B5EF4-FFF2-40B4-BE49-F238E27FC236}">
                <a16:creationId xmlns:a16="http://schemas.microsoft.com/office/drawing/2014/main" id="{647243F0-4A0E-844D-A3D2-14D180AAD363}"/>
              </a:ext>
            </a:extLst>
          </p:cNvPr>
          <p:cNvSpPr>
            <a:spLocks noGrp="1"/>
          </p:cNvSpPr>
          <p:nvPr>
            <p:ph idx="1"/>
          </p:nvPr>
        </p:nvSpPr>
        <p:spPr/>
        <p:txBody>
          <a:bodyPr>
            <a:normAutofit/>
          </a:bodyPr>
          <a:lstStyle/>
          <a:p>
            <a:pPr>
              <a:buNone/>
            </a:pPr>
            <a:r>
              <a:rPr lang="en-IE" sz="3200" b="1" dirty="0"/>
              <a:t>Step 4: Ensure Transparency &amp; Explainability</a:t>
            </a:r>
          </a:p>
          <a:p>
            <a:pPr>
              <a:buFont typeface="Arial" panose="020B0604020202020204" pitchFamily="34" charset="0"/>
              <a:buChar char="•"/>
            </a:pPr>
            <a:r>
              <a:rPr lang="en-IE" sz="3200" dirty="0"/>
              <a:t>Implement </a:t>
            </a:r>
            <a:r>
              <a:rPr lang="en-IE" sz="3200" b="1" dirty="0"/>
              <a:t>Explainable AI (XAI)</a:t>
            </a:r>
            <a:r>
              <a:rPr lang="en-IE" sz="3200" dirty="0"/>
              <a:t> techniques (e.g., SHAP, LIME).</a:t>
            </a:r>
          </a:p>
          <a:p>
            <a:pPr>
              <a:buFont typeface="Arial" panose="020B0604020202020204" pitchFamily="34" charset="0"/>
              <a:buChar char="•"/>
            </a:pPr>
            <a:r>
              <a:rPr lang="en-IE" sz="3200" dirty="0"/>
              <a:t>Provide </a:t>
            </a:r>
            <a:r>
              <a:rPr lang="en-IE" sz="3200" b="1" dirty="0"/>
              <a:t>human-readable explanations</a:t>
            </a:r>
            <a:r>
              <a:rPr lang="en-IE" sz="3200" dirty="0"/>
              <a:t> for AI-driven decisions.</a:t>
            </a:r>
          </a:p>
        </p:txBody>
      </p:sp>
    </p:spTree>
    <p:extLst>
      <p:ext uri="{BB962C8B-B14F-4D97-AF65-F5344CB8AC3E}">
        <p14:creationId xmlns:p14="http://schemas.microsoft.com/office/powerpoint/2010/main" val="22684305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292D4-A827-1D11-CDD5-1656A31B31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6F1BB9-CBAD-DD90-48D5-DC49DF09D06A}"/>
              </a:ext>
            </a:extLst>
          </p:cNvPr>
          <p:cNvSpPr>
            <a:spLocks noGrp="1"/>
          </p:cNvSpPr>
          <p:nvPr>
            <p:ph type="title"/>
          </p:nvPr>
        </p:nvSpPr>
        <p:spPr/>
        <p:txBody>
          <a:bodyPr>
            <a:normAutofit/>
          </a:bodyPr>
          <a:lstStyle/>
          <a:p>
            <a:r>
              <a:rPr lang="en-US" dirty="0"/>
              <a:t>Frameworks for Responsible AI</a:t>
            </a:r>
            <a:endParaRPr lang="en-IE" dirty="0"/>
          </a:p>
        </p:txBody>
      </p:sp>
      <p:sp>
        <p:nvSpPr>
          <p:cNvPr id="3" name="Content Placeholder 2">
            <a:extLst>
              <a:ext uri="{FF2B5EF4-FFF2-40B4-BE49-F238E27FC236}">
                <a16:creationId xmlns:a16="http://schemas.microsoft.com/office/drawing/2014/main" id="{294FA73E-9B29-C4BF-A49E-D3A62EF54A88}"/>
              </a:ext>
            </a:extLst>
          </p:cNvPr>
          <p:cNvSpPr>
            <a:spLocks noGrp="1"/>
          </p:cNvSpPr>
          <p:nvPr>
            <p:ph idx="1"/>
          </p:nvPr>
        </p:nvSpPr>
        <p:spPr/>
        <p:txBody>
          <a:bodyPr>
            <a:normAutofit/>
          </a:bodyPr>
          <a:lstStyle/>
          <a:p>
            <a:pPr>
              <a:buNone/>
            </a:pPr>
            <a:r>
              <a:rPr lang="en-US" sz="3200" b="1" dirty="0"/>
              <a:t>Step 5: Enforce Security &amp; Privacy Protections</a:t>
            </a:r>
          </a:p>
          <a:p>
            <a:pPr>
              <a:buFont typeface="Arial" panose="020B0604020202020204" pitchFamily="34" charset="0"/>
              <a:buChar char="•"/>
            </a:pPr>
            <a:r>
              <a:rPr lang="en-US" sz="3200" dirty="0"/>
              <a:t>Use </a:t>
            </a:r>
            <a:r>
              <a:rPr lang="en-US" sz="3200" b="1" dirty="0"/>
              <a:t>differential privacy</a:t>
            </a:r>
            <a:r>
              <a:rPr lang="en-US" sz="3200" dirty="0"/>
              <a:t> to protect user data.</a:t>
            </a:r>
          </a:p>
          <a:p>
            <a:pPr>
              <a:buFont typeface="Arial" panose="020B0604020202020204" pitchFamily="34" charset="0"/>
              <a:buChar char="•"/>
            </a:pPr>
            <a:r>
              <a:rPr lang="en-US" sz="3200" dirty="0"/>
              <a:t>Conduct </a:t>
            </a:r>
            <a:r>
              <a:rPr lang="en-US" sz="3200" b="1" dirty="0"/>
              <a:t>AI adversarial testing</a:t>
            </a:r>
            <a:r>
              <a:rPr lang="en-US" sz="3200" dirty="0"/>
              <a:t> to detect vulnerabilities.</a:t>
            </a:r>
          </a:p>
        </p:txBody>
      </p:sp>
    </p:spTree>
    <p:extLst>
      <p:ext uri="{BB962C8B-B14F-4D97-AF65-F5344CB8AC3E}">
        <p14:creationId xmlns:p14="http://schemas.microsoft.com/office/powerpoint/2010/main" val="1719552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5EECA-F0BE-8A9B-A1D1-25EE1AF69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E5EDCB-3751-7236-EBA8-402DCE40CBD4}"/>
              </a:ext>
            </a:extLst>
          </p:cNvPr>
          <p:cNvSpPr>
            <a:spLocks noGrp="1"/>
          </p:cNvSpPr>
          <p:nvPr>
            <p:ph type="title"/>
          </p:nvPr>
        </p:nvSpPr>
        <p:spPr/>
        <p:txBody>
          <a:bodyPr>
            <a:normAutofit/>
          </a:bodyPr>
          <a:lstStyle/>
          <a:p>
            <a:r>
              <a:rPr lang="en-US" dirty="0"/>
              <a:t>Frameworks for Responsible AI</a:t>
            </a:r>
            <a:endParaRPr lang="en-IE" dirty="0"/>
          </a:p>
        </p:txBody>
      </p:sp>
      <p:sp>
        <p:nvSpPr>
          <p:cNvPr id="3" name="Content Placeholder 2">
            <a:extLst>
              <a:ext uri="{FF2B5EF4-FFF2-40B4-BE49-F238E27FC236}">
                <a16:creationId xmlns:a16="http://schemas.microsoft.com/office/drawing/2014/main" id="{8492ECDC-A9CF-DC35-86C6-2E0D9A17D370}"/>
              </a:ext>
            </a:extLst>
          </p:cNvPr>
          <p:cNvSpPr>
            <a:spLocks noGrp="1"/>
          </p:cNvSpPr>
          <p:nvPr>
            <p:ph idx="1"/>
          </p:nvPr>
        </p:nvSpPr>
        <p:spPr/>
        <p:txBody>
          <a:bodyPr>
            <a:normAutofit/>
          </a:bodyPr>
          <a:lstStyle/>
          <a:p>
            <a:pPr>
              <a:buNone/>
            </a:pPr>
            <a:r>
              <a:rPr lang="en-US" sz="3200" b="1" dirty="0"/>
              <a:t>Step 6: Continuous Monitoring &amp; Compliance</a:t>
            </a:r>
          </a:p>
          <a:p>
            <a:pPr>
              <a:buFont typeface="Arial" panose="020B0604020202020204" pitchFamily="34" charset="0"/>
              <a:buChar char="•"/>
            </a:pPr>
            <a:r>
              <a:rPr lang="en-US" sz="3200" dirty="0"/>
              <a:t>Perform </a:t>
            </a:r>
            <a:r>
              <a:rPr lang="en-US" sz="3200" b="1" dirty="0"/>
              <a:t>AI impact assessments</a:t>
            </a:r>
            <a:r>
              <a:rPr lang="en-US" sz="3200" dirty="0"/>
              <a:t> before deployment.</a:t>
            </a:r>
          </a:p>
          <a:p>
            <a:pPr>
              <a:buFont typeface="Arial" panose="020B0604020202020204" pitchFamily="34" charset="0"/>
              <a:buChar char="•"/>
            </a:pPr>
            <a:r>
              <a:rPr lang="en-US" sz="3200" dirty="0"/>
              <a:t>Use </a:t>
            </a:r>
            <a:r>
              <a:rPr lang="en-US" sz="3200" b="1" dirty="0"/>
              <a:t>third-party AI audits</a:t>
            </a:r>
            <a:r>
              <a:rPr lang="en-US" sz="3200" dirty="0"/>
              <a:t> to ensure compliance.</a:t>
            </a:r>
          </a:p>
        </p:txBody>
      </p:sp>
    </p:spTree>
    <p:extLst>
      <p:ext uri="{BB962C8B-B14F-4D97-AF65-F5344CB8AC3E}">
        <p14:creationId xmlns:p14="http://schemas.microsoft.com/office/powerpoint/2010/main" val="1103428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2842E-B07D-BF38-C417-B9B4C89139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892893-901A-D5E6-8885-7CFBBEA9B572}"/>
              </a:ext>
            </a:extLst>
          </p:cNvPr>
          <p:cNvSpPr>
            <a:spLocks noGrp="1"/>
          </p:cNvSpPr>
          <p:nvPr>
            <p:ph type="title"/>
          </p:nvPr>
        </p:nvSpPr>
        <p:spPr/>
        <p:txBody>
          <a:bodyPr/>
          <a:lstStyle/>
          <a:p>
            <a:r>
              <a:rPr lang="en-US" dirty="0"/>
              <a:t>Applications in images</a:t>
            </a:r>
            <a:endParaRPr lang="en-IE" dirty="0"/>
          </a:p>
        </p:txBody>
      </p:sp>
      <p:graphicFrame>
        <p:nvGraphicFramePr>
          <p:cNvPr id="6" name="Content Placeholder 5">
            <a:extLst>
              <a:ext uri="{FF2B5EF4-FFF2-40B4-BE49-F238E27FC236}">
                <a16:creationId xmlns:a16="http://schemas.microsoft.com/office/drawing/2014/main" id="{F4D7809A-5FDB-ABC1-2BF6-61FC57E7B398}"/>
              </a:ext>
            </a:extLst>
          </p:cNvPr>
          <p:cNvGraphicFramePr>
            <a:graphicFrameLocks noGrp="1"/>
          </p:cNvGraphicFramePr>
          <p:nvPr>
            <p:ph idx="1"/>
            <p:extLst>
              <p:ext uri="{D42A27DB-BD31-4B8C-83A1-F6EECF244321}">
                <p14:modId xmlns:p14="http://schemas.microsoft.com/office/powerpoint/2010/main" val="436917486"/>
              </p:ext>
            </p:extLst>
          </p:nvPr>
        </p:nvGraphicFramePr>
        <p:xfrm>
          <a:off x="838200" y="1459230"/>
          <a:ext cx="10515600" cy="4754880"/>
        </p:xfrm>
        <a:graphic>
          <a:graphicData uri="http://schemas.openxmlformats.org/drawingml/2006/table">
            <a:tbl>
              <a:tblPr firstRow="1" bandRow="1">
                <a:tableStyleId>{5C22544A-7EE6-4342-B048-85BDC9FD1C3A}</a:tableStyleId>
              </a:tblPr>
              <a:tblGrid>
                <a:gridCol w="3128010">
                  <a:extLst>
                    <a:ext uri="{9D8B030D-6E8A-4147-A177-3AD203B41FA5}">
                      <a16:colId xmlns:a16="http://schemas.microsoft.com/office/drawing/2014/main" val="3328020968"/>
                    </a:ext>
                  </a:extLst>
                </a:gridCol>
                <a:gridCol w="7387590">
                  <a:extLst>
                    <a:ext uri="{9D8B030D-6E8A-4147-A177-3AD203B41FA5}">
                      <a16:colId xmlns:a16="http://schemas.microsoft.com/office/drawing/2014/main" val="2830615960"/>
                    </a:ext>
                  </a:extLst>
                </a:gridCol>
              </a:tblGrid>
              <a:tr h="370840">
                <a:tc>
                  <a:txBody>
                    <a:bodyPr/>
                    <a:lstStyle/>
                    <a:p>
                      <a:pPr algn="ctr"/>
                      <a:r>
                        <a:rPr lang="en-US" sz="2400" dirty="0"/>
                        <a:t>Type</a:t>
                      </a:r>
                      <a:endParaRPr lang="en-IE" sz="2400" dirty="0"/>
                    </a:p>
                  </a:txBody>
                  <a:tcPr/>
                </a:tc>
                <a:tc>
                  <a:txBody>
                    <a:bodyPr/>
                    <a:lstStyle/>
                    <a:p>
                      <a:pPr algn="ctr"/>
                      <a:r>
                        <a:rPr lang="en-US" sz="2400" dirty="0"/>
                        <a:t>Applications</a:t>
                      </a:r>
                      <a:endParaRPr lang="en-IE" sz="2400" dirty="0"/>
                    </a:p>
                  </a:txBody>
                  <a:tcPr/>
                </a:tc>
                <a:extLst>
                  <a:ext uri="{0D108BD9-81ED-4DB2-BD59-A6C34878D82A}">
                    <a16:rowId xmlns:a16="http://schemas.microsoft.com/office/drawing/2014/main" val="3531408625"/>
                  </a:ext>
                </a:extLst>
              </a:tr>
              <a:tr h="370840">
                <a:tc>
                  <a:txBody>
                    <a:bodyPr/>
                    <a:lstStyle/>
                    <a:p>
                      <a:r>
                        <a:rPr lang="en-US" sz="2400" b="1" i="1" dirty="0"/>
                        <a:t>Art &amp; Illustration</a:t>
                      </a:r>
                    </a:p>
                  </a:txBody>
                  <a:tcPr/>
                </a:tc>
                <a:tc>
                  <a:txBody>
                    <a:bodyPr/>
                    <a:lstStyle/>
                    <a:p>
                      <a:r>
                        <a:rPr lang="en-IE" sz="2400" dirty="0">
                          <a:latin typeface="Courier New" panose="02070309020205020404" pitchFamily="49" charset="0"/>
                          <a:cs typeface="Courier New" panose="02070309020205020404" pitchFamily="49" charset="0"/>
                        </a:rPr>
                        <a:t>DALL·E (OpenAI) Deep Dream Generator (Google) Artbreeder</a:t>
                      </a:r>
                    </a:p>
                  </a:txBody>
                  <a:tcPr/>
                </a:tc>
                <a:extLst>
                  <a:ext uri="{0D108BD9-81ED-4DB2-BD59-A6C34878D82A}">
                    <a16:rowId xmlns:a16="http://schemas.microsoft.com/office/drawing/2014/main" val="2134134377"/>
                  </a:ext>
                </a:extLst>
              </a:tr>
              <a:tr h="370840">
                <a:tc>
                  <a:txBody>
                    <a:bodyPr/>
                    <a:lstStyle/>
                    <a:p>
                      <a:r>
                        <a:rPr lang="en-US" sz="2400" b="1" i="1" dirty="0"/>
                        <a:t>Graphic Design</a:t>
                      </a:r>
                      <a:r>
                        <a:rPr lang="en-IE" sz="2400" b="1" i="1" dirty="0"/>
                        <a:t> </a:t>
                      </a:r>
                    </a:p>
                  </a:txBody>
                  <a:tcPr/>
                </a:tc>
                <a:tc>
                  <a:txBody>
                    <a:bodyPr/>
                    <a:lstStyle/>
                    <a:p>
                      <a:r>
                        <a:rPr lang="en-IE" sz="2400" dirty="0">
                          <a:latin typeface="Courier New" panose="02070309020205020404" pitchFamily="49" charset="0"/>
                          <a:cs typeface="Courier New" panose="02070309020205020404" pitchFamily="49" charset="0"/>
                        </a:rPr>
                        <a:t>Adobe Firefly, Canva Magic Studio, Runway ML</a:t>
                      </a:r>
                    </a:p>
                  </a:txBody>
                  <a:tcPr/>
                </a:tc>
                <a:extLst>
                  <a:ext uri="{0D108BD9-81ED-4DB2-BD59-A6C34878D82A}">
                    <a16:rowId xmlns:a16="http://schemas.microsoft.com/office/drawing/2014/main" val="316479684"/>
                  </a:ext>
                </a:extLst>
              </a:tr>
              <a:tr h="370840">
                <a:tc>
                  <a:txBody>
                    <a:bodyPr/>
                    <a:lstStyle/>
                    <a:p>
                      <a:r>
                        <a:rPr lang="en-US" sz="2400" b="1" i="1" dirty="0"/>
                        <a:t>Photo Editing</a:t>
                      </a:r>
                    </a:p>
                  </a:txBody>
                  <a:tcPr/>
                </a:tc>
                <a:tc>
                  <a:txBody>
                    <a:bodyPr/>
                    <a:lstStyle/>
                    <a:p>
                      <a:r>
                        <a:rPr lang="en-IE" sz="2400" dirty="0">
                          <a:latin typeface="Courier New" panose="02070309020205020404" pitchFamily="49" charset="0"/>
                          <a:cs typeface="Courier New" panose="02070309020205020404" pitchFamily="49" charset="0"/>
                        </a:rPr>
                        <a:t>Generative Fill (Adobe Photoshop), Luminar AI, Remove.bg</a:t>
                      </a:r>
                    </a:p>
                  </a:txBody>
                  <a:tcPr/>
                </a:tc>
                <a:extLst>
                  <a:ext uri="{0D108BD9-81ED-4DB2-BD59-A6C34878D82A}">
                    <a16:rowId xmlns:a16="http://schemas.microsoft.com/office/drawing/2014/main" val="919305491"/>
                  </a:ext>
                </a:extLst>
              </a:tr>
              <a:tr h="370840">
                <a:tc>
                  <a:txBody>
                    <a:bodyPr/>
                    <a:lstStyle/>
                    <a:p>
                      <a:r>
                        <a:rPr lang="en-US" sz="2400" b="1" i="1" dirty="0"/>
                        <a:t>3D Modeling</a:t>
                      </a:r>
                    </a:p>
                  </a:txBody>
                  <a:tcPr/>
                </a:tc>
                <a:tc>
                  <a:txBody>
                    <a:bodyPr/>
                    <a:lstStyle/>
                    <a:p>
                      <a:r>
                        <a:rPr lang="en-IE" sz="2400" dirty="0">
                          <a:latin typeface="Courier New" panose="02070309020205020404" pitchFamily="49" charset="0"/>
                          <a:cs typeface="Courier New" panose="02070309020205020404" pitchFamily="49" charset="0"/>
                        </a:rPr>
                        <a:t>NVIDIA </a:t>
                      </a:r>
                      <a:r>
                        <a:rPr lang="en-IE" sz="2400" dirty="0" err="1">
                          <a:latin typeface="Courier New" panose="02070309020205020404" pitchFamily="49" charset="0"/>
                          <a:cs typeface="Courier New" panose="02070309020205020404" pitchFamily="49" charset="0"/>
                        </a:rPr>
                        <a:t>GauGAN</a:t>
                      </a:r>
                      <a:r>
                        <a:rPr lang="en-IE" sz="2400" dirty="0">
                          <a:latin typeface="Courier New" panose="02070309020205020404" pitchFamily="49" charset="0"/>
                          <a:cs typeface="Courier New" panose="02070309020205020404" pitchFamily="49" charset="0"/>
                        </a:rPr>
                        <a:t>, </a:t>
                      </a:r>
                      <a:r>
                        <a:rPr lang="en-IE" sz="2400" dirty="0" err="1">
                          <a:latin typeface="Courier New" panose="02070309020205020404" pitchFamily="49" charset="0"/>
                          <a:cs typeface="Courier New" panose="02070309020205020404" pitchFamily="49" charset="0"/>
                        </a:rPr>
                        <a:t>DreamFusion</a:t>
                      </a:r>
                      <a:endParaRPr lang="en-IE" sz="24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3764821404"/>
                  </a:ext>
                </a:extLst>
              </a:tr>
              <a:tr h="370840">
                <a:tc>
                  <a:txBody>
                    <a:bodyPr/>
                    <a:lstStyle/>
                    <a:p>
                      <a:r>
                        <a:rPr lang="en-US" sz="2400" b="1" i="1" dirty="0"/>
                        <a:t>Face Generation</a:t>
                      </a:r>
                    </a:p>
                  </a:txBody>
                  <a:tcPr/>
                </a:tc>
                <a:tc>
                  <a:txBody>
                    <a:bodyPr/>
                    <a:lstStyle/>
                    <a:p>
                      <a:r>
                        <a:rPr lang="en-IE" sz="2400" dirty="0">
                          <a:latin typeface="Courier New" panose="02070309020205020404" pitchFamily="49" charset="0"/>
                          <a:cs typeface="Courier New" panose="02070309020205020404" pitchFamily="49" charset="0"/>
                        </a:rPr>
                        <a:t>ZEPETO, Ready Player Me, Deep Nostalgia</a:t>
                      </a:r>
                    </a:p>
                  </a:txBody>
                  <a:tcPr/>
                </a:tc>
                <a:extLst>
                  <a:ext uri="{0D108BD9-81ED-4DB2-BD59-A6C34878D82A}">
                    <a16:rowId xmlns:a16="http://schemas.microsoft.com/office/drawing/2014/main" val="2473820106"/>
                  </a:ext>
                </a:extLst>
              </a:tr>
              <a:tr h="370840">
                <a:tc>
                  <a:txBody>
                    <a:bodyPr/>
                    <a:lstStyle/>
                    <a:p>
                      <a:r>
                        <a:rPr lang="en-US" sz="2400" b="1" i="1" dirty="0"/>
                        <a:t>Fashion &amp; Products</a:t>
                      </a:r>
                      <a:endParaRPr lang="en-IE" sz="2400" b="1" i="1" dirty="0"/>
                    </a:p>
                  </a:txBody>
                  <a:tcPr/>
                </a:tc>
                <a:tc>
                  <a:txBody>
                    <a:bodyPr/>
                    <a:lstStyle/>
                    <a:p>
                      <a:r>
                        <a:rPr lang="en-IE" sz="2400" dirty="0" err="1">
                          <a:latin typeface="Courier New" panose="02070309020205020404" pitchFamily="49" charset="0"/>
                          <a:cs typeface="Courier New" panose="02070309020205020404" pitchFamily="49" charset="0"/>
                        </a:rPr>
                        <a:t>FashionAI</a:t>
                      </a:r>
                      <a:r>
                        <a:rPr lang="en-IE" sz="2400" dirty="0">
                          <a:latin typeface="Courier New" panose="02070309020205020404" pitchFamily="49" charset="0"/>
                          <a:cs typeface="Courier New" panose="02070309020205020404" pitchFamily="49" charset="0"/>
                        </a:rPr>
                        <a:t>, Nike's AI-generated sneakers</a:t>
                      </a:r>
                    </a:p>
                  </a:txBody>
                  <a:tcPr/>
                </a:tc>
                <a:extLst>
                  <a:ext uri="{0D108BD9-81ED-4DB2-BD59-A6C34878D82A}">
                    <a16:rowId xmlns:a16="http://schemas.microsoft.com/office/drawing/2014/main" val="3412432369"/>
                  </a:ext>
                </a:extLst>
              </a:tr>
              <a:tr h="0">
                <a:tc>
                  <a:txBody>
                    <a:bodyPr/>
                    <a:lstStyle/>
                    <a:p>
                      <a:r>
                        <a:rPr lang="en-US" sz="2400" b="1" i="1" dirty="0"/>
                        <a:t>Medical Imaging</a:t>
                      </a:r>
                      <a:r>
                        <a:rPr lang="en-IE" sz="2400" b="1" i="1" dirty="0"/>
                        <a:t> </a:t>
                      </a:r>
                    </a:p>
                  </a:txBody>
                  <a:tcPr/>
                </a:tc>
                <a:tc>
                  <a:txBody>
                    <a:bodyPr/>
                    <a:lstStyle/>
                    <a:p>
                      <a:r>
                        <a:rPr lang="en-IE" sz="2400" dirty="0">
                          <a:latin typeface="Courier New" panose="02070309020205020404" pitchFamily="49" charset="0"/>
                          <a:cs typeface="Courier New" panose="02070309020205020404" pitchFamily="49" charset="0"/>
                        </a:rPr>
                        <a:t>DeepMind’s AI, Viz.ai</a:t>
                      </a:r>
                    </a:p>
                  </a:txBody>
                  <a:tcPr/>
                </a:tc>
                <a:extLst>
                  <a:ext uri="{0D108BD9-81ED-4DB2-BD59-A6C34878D82A}">
                    <a16:rowId xmlns:a16="http://schemas.microsoft.com/office/drawing/2014/main" val="559071966"/>
                  </a:ext>
                </a:extLst>
              </a:tr>
            </a:tbl>
          </a:graphicData>
        </a:graphic>
      </p:graphicFrame>
    </p:spTree>
    <p:extLst>
      <p:ext uri="{BB962C8B-B14F-4D97-AF65-F5344CB8AC3E}">
        <p14:creationId xmlns:p14="http://schemas.microsoft.com/office/powerpoint/2010/main" val="15234254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47,200+ Thank You Stock Illustrations, Royalty-Free Vector Graphics &amp; Clip  Art - iStock | Thank you card, Appreciation, Gratitude">
            <a:extLst>
              <a:ext uri="{FF2B5EF4-FFF2-40B4-BE49-F238E27FC236}">
                <a16:creationId xmlns:a16="http://schemas.microsoft.com/office/drawing/2014/main" id="{A3470226-4579-C8E9-2E22-AF099CB38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0003" y="590388"/>
            <a:ext cx="6691993" cy="567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79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A6E84-EB21-A9FC-C047-EE121213753A}"/>
              </a:ext>
            </a:extLst>
          </p:cNvPr>
          <p:cNvSpPr>
            <a:spLocks noGrp="1"/>
          </p:cNvSpPr>
          <p:nvPr>
            <p:ph type="title"/>
          </p:nvPr>
        </p:nvSpPr>
        <p:spPr/>
        <p:txBody>
          <a:bodyPr/>
          <a:lstStyle/>
          <a:p>
            <a:r>
              <a:rPr lang="en-US" dirty="0"/>
              <a:t>Applications in images</a:t>
            </a:r>
            <a:endParaRPr lang="en-IE" dirty="0"/>
          </a:p>
        </p:txBody>
      </p:sp>
      <p:pic>
        <p:nvPicPr>
          <p:cNvPr id="3076" name="Picture 4" descr="Generative AI Research Empowers Creators with Guided Image Structure  Control | NVIDIA Technical Blog">
            <a:extLst>
              <a:ext uri="{FF2B5EF4-FFF2-40B4-BE49-F238E27FC236}">
                <a16:creationId xmlns:a16="http://schemas.microsoft.com/office/drawing/2014/main" id="{BF658524-76FA-0813-9793-D95C3CBBC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393" y="1592580"/>
            <a:ext cx="8109213" cy="4568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069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BE15A-3586-B45F-7783-CC2632EB58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F936B9-F99F-0ABD-5B4D-0D64BEAE03B2}"/>
              </a:ext>
            </a:extLst>
          </p:cNvPr>
          <p:cNvSpPr>
            <a:spLocks noGrp="1"/>
          </p:cNvSpPr>
          <p:nvPr>
            <p:ph type="title"/>
          </p:nvPr>
        </p:nvSpPr>
        <p:spPr/>
        <p:txBody>
          <a:bodyPr/>
          <a:lstStyle/>
          <a:p>
            <a:r>
              <a:rPr lang="en-US" dirty="0"/>
              <a:t>Applications in audio and music</a:t>
            </a:r>
            <a:endParaRPr lang="en-IE" dirty="0"/>
          </a:p>
        </p:txBody>
      </p:sp>
      <p:sp>
        <p:nvSpPr>
          <p:cNvPr id="3" name="Content Placeholder 2">
            <a:extLst>
              <a:ext uri="{FF2B5EF4-FFF2-40B4-BE49-F238E27FC236}">
                <a16:creationId xmlns:a16="http://schemas.microsoft.com/office/drawing/2014/main" id="{63E032C5-24ED-A071-94BF-A8310535420C}"/>
              </a:ext>
            </a:extLst>
          </p:cNvPr>
          <p:cNvSpPr>
            <a:spLocks noGrp="1"/>
          </p:cNvSpPr>
          <p:nvPr>
            <p:ph idx="1"/>
          </p:nvPr>
        </p:nvSpPr>
        <p:spPr/>
        <p:txBody>
          <a:bodyPr/>
          <a:lstStyle/>
          <a:p>
            <a:r>
              <a:rPr lang="en-IE" dirty="0"/>
              <a:t>Music Composition &amp; Generation</a:t>
            </a:r>
          </a:p>
          <a:p>
            <a:r>
              <a:rPr lang="en-IE" dirty="0"/>
              <a:t>AI-Generated Voice &amp; Speech Synthesis</a:t>
            </a:r>
          </a:p>
          <a:p>
            <a:r>
              <a:rPr lang="en-IE" dirty="0"/>
              <a:t>AI Voice Cloning &amp; Deepfake Audio</a:t>
            </a:r>
          </a:p>
          <a:p>
            <a:r>
              <a:rPr lang="en-IE" dirty="0"/>
              <a:t>AI-Powered Sound Effects &amp; Foley</a:t>
            </a:r>
          </a:p>
          <a:p>
            <a:r>
              <a:rPr lang="en-IE" dirty="0"/>
              <a:t>AI in Podcasting &amp; Audiobooks</a:t>
            </a:r>
          </a:p>
          <a:p>
            <a:r>
              <a:rPr lang="en-IE" dirty="0"/>
              <a:t>AI-Generated Rap &amp; Singing</a:t>
            </a:r>
          </a:p>
        </p:txBody>
      </p:sp>
    </p:spTree>
    <p:extLst>
      <p:ext uri="{BB962C8B-B14F-4D97-AF65-F5344CB8AC3E}">
        <p14:creationId xmlns:p14="http://schemas.microsoft.com/office/powerpoint/2010/main" val="25199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54FA-5DE2-7788-EC99-C7D3BBFA8ED1}"/>
              </a:ext>
            </a:extLst>
          </p:cNvPr>
          <p:cNvSpPr>
            <a:spLocks noGrp="1"/>
          </p:cNvSpPr>
          <p:nvPr>
            <p:ph type="title"/>
          </p:nvPr>
        </p:nvSpPr>
        <p:spPr/>
        <p:txBody>
          <a:bodyPr/>
          <a:lstStyle/>
          <a:p>
            <a:r>
              <a:rPr lang="en-US" dirty="0"/>
              <a:t>Applications in audio and music</a:t>
            </a:r>
            <a:endParaRPr lang="en-IE" dirty="0"/>
          </a:p>
        </p:txBody>
      </p:sp>
      <p:graphicFrame>
        <p:nvGraphicFramePr>
          <p:cNvPr id="3" name="Content Placeholder 5">
            <a:extLst>
              <a:ext uri="{FF2B5EF4-FFF2-40B4-BE49-F238E27FC236}">
                <a16:creationId xmlns:a16="http://schemas.microsoft.com/office/drawing/2014/main" id="{07AC93CF-9570-4BE1-D61C-C07380B9E3C4}"/>
              </a:ext>
            </a:extLst>
          </p:cNvPr>
          <p:cNvGraphicFramePr>
            <a:graphicFrameLocks/>
          </p:cNvGraphicFramePr>
          <p:nvPr>
            <p:extLst>
              <p:ext uri="{D42A27DB-BD31-4B8C-83A1-F6EECF244321}">
                <p14:modId xmlns:p14="http://schemas.microsoft.com/office/powerpoint/2010/main" val="515729527"/>
              </p:ext>
            </p:extLst>
          </p:nvPr>
        </p:nvGraphicFramePr>
        <p:xfrm>
          <a:off x="838200" y="1459230"/>
          <a:ext cx="10515600" cy="4297680"/>
        </p:xfrm>
        <a:graphic>
          <a:graphicData uri="http://schemas.openxmlformats.org/drawingml/2006/table">
            <a:tbl>
              <a:tblPr firstRow="1" bandRow="1">
                <a:tableStyleId>{5C22544A-7EE6-4342-B048-85BDC9FD1C3A}</a:tableStyleId>
              </a:tblPr>
              <a:tblGrid>
                <a:gridCol w="3128010">
                  <a:extLst>
                    <a:ext uri="{9D8B030D-6E8A-4147-A177-3AD203B41FA5}">
                      <a16:colId xmlns:a16="http://schemas.microsoft.com/office/drawing/2014/main" val="3328020968"/>
                    </a:ext>
                  </a:extLst>
                </a:gridCol>
                <a:gridCol w="7387590">
                  <a:extLst>
                    <a:ext uri="{9D8B030D-6E8A-4147-A177-3AD203B41FA5}">
                      <a16:colId xmlns:a16="http://schemas.microsoft.com/office/drawing/2014/main" val="2830615960"/>
                    </a:ext>
                  </a:extLst>
                </a:gridCol>
              </a:tblGrid>
              <a:tr h="370840">
                <a:tc>
                  <a:txBody>
                    <a:bodyPr/>
                    <a:lstStyle/>
                    <a:p>
                      <a:pPr algn="ctr"/>
                      <a:r>
                        <a:rPr lang="en-US" sz="2400" dirty="0"/>
                        <a:t>Type</a:t>
                      </a:r>
                      <a:endParaRPr lang="en-IE" sz="2400" dirty="0"/>
                    </a:p>
                  </a:txBody>
                  <a:tcPr/>
                </a:tc>
                <a:tc>
                  <a:txBody>
                    <a:bodyPr/>
                    <a:lstStyle/>
                    <a:p>
                      <a:pPr algn="ctr"/>
                      <a:r>
                        <a:rPr lang="en-US" sz="2400" dirty="0"/>
                        <a:t>Applications</a:t>
                      </a:r>
                      <a:endParaRPr lang="en-IE" sz="2400" dirty="0"/>
                    </a:p>
                  </a:txBody>
                  <a:tcPr/>
                </a:tc>
                <a:extLst>
                  <a:ext uri="{0D108BD9-81ED-4DB2-BD59-A6C34878D82A}">
                    <a16:rowId xmlns:a16="http://schemas.microsoft.com/office/drawing/2014/main" val="3531408625"/>
                  </a:ext>
                </a:extLst>
              </a:tr>
              <a:tr h="370840">
                <a:tc>
                  <a:txBody>
                    <a:bodyPr/>
                    <a:lstStyle/>
                    <a:p>
                      <a:r>
                        <a:rPr lang="en-US" sz="2400" b="1" i="1" dirty="0"/>
                        <a:t>Music Composition</a:t>
                      </a:r>
                    </a:p>
                  </a:txBody>
                  <a:tcPr/>
                </a:tc>
                <a:tc>
                  <a:txBody>
                    <a:bodyPr/>
                    <a:lstStyle/>
                    <a:p>
                      <a:r>
                        <a:rPr lang="en-IE" sz="2400" dirty="0">
                          <a:latin typeface="Courier New" panose="02070309020205020404" pitchFamily="49" charset="0"/>
                          <a:cs typeface="Courier New" panose="02070309020205020404" pitchFamily="49" charset="0"/>
                        </a:rPr>
                        <a:t>OpenAI's </a:t>
                      </a:r>
                      <a:r>
                        <a:rPr lang="en-IE" sz="2400" dirty="0" err="1">
                          <a:latin typeface="Courier New" panose="02070309020205020404" pitchFamily="49" charset="0"/>
                          <a:cs typeface="Courier New" panose="02070309020205020404" pitchFamily="49" charset="0"/>
                        </a:rPr>
                        <a:t>MuseNet</a:t>
                      </a:r>
                      <a:r>
                        <a:rPr lang="en-IE" sz="2400" dirty="0">
                          <a:latin typeface="Courier New" panose="02070309020205020404" pitchFamily="49" charset="0"/>
                          <a:cs typeface="Courier New" panose="02070309020205020404" pitchFamily="49" charset="0"/>
                        </a:rPr>
                        <a:t>, Amper Music, AIVA</a:t>
                      </a:r>
                    </a:p>
                  </a:txBody>
                  <a:tcPr/>
                </a:tc>
                <a:extLst>
                  <a:ext uri="{0D108BD9-81ED-4DB2-BD59-A6C34878D82A}">
                    <a16:rowId xmlns:a16="http://schemas.microsoft.com/office/drawing/2014/main" val="2134134377"/>
                  </a:ext>
                </a:extLst>
              </a:tr>
              <a:tr h="370840">
                <a:tc>
                  <a:txBody>
                    <a:bodyPr/>
                    <a:lstStyle/>
                    <a:p>
                      <a:r>
                        <a:rPr lang="en-US" sz="2400" b="1" i="1" dirty="0"/>
                        <a:t>AI-Generated Voice</a:t>
                      </a:r>
                      <a:endParaRPr lang="en-IE" sz="2400" b="1" i="1" dirty="0"/>
                    </a:p>
                  </a:txBody>
                  <a:tcPr/>
                </a:tc>
                <a:tc>
                  <a:txBody>
                    <a:bodyPr/>
                    <a:lstStyle/>
                    <a:p>
                      <a:r>
                        <a:rPr lang="en-IE" sz="2400" dirty="0">
                          <a:latin typeface="Courier New" panose="02070309020205020404" pitchFamily="49" charset="0"/>
                          <a:cs typeface="Courier New" panose="02070309020205020404" pitchFamily="49" charset="0"/>
                        </a:rPr>
                        <a:t>OpenAI’s TTS, Google’s WaveNet, </a:t>
                      </a:r>
                      <a:r>
                        <a:rPr lang="en-IE" sz="2400" dirty="0" err="1">
                          <a:latin typeface="Courier New" panose="02070309020205020404" pitchFamily="49" charset="0"/>
                          <a:cs typeface="Courier New" panose="02070309020205020404" pitchFamily="49" charset="0"/>
                        </a:rPr>
                        <a:t>ElevenLabs</a:t>
                      </a:r>
                      <a:r>
                        <a:rPr lang="en-IE" sz="2400" dirty="0">
                          <a:latin typeface="Courier New" panose="02070309020205020404" pitchFamily="49" charset="0"/>
                          <a:cs typeface="Courier New" panose="02070309020205020404" pitchFamily="49" charset="0"/>
                        </a:rPr>
                        <a:t>, Amazon Polly</a:t>
                      </a:r>
                    </a:p>
                  </a:txBody>
                  <a:tcPr/>
                </a:tc>
                <a:extLst>
                  <a:ext uri="{0D108BD9-81ED-4DB2-BD59-A6C34878D82A}">
                    <a16:rowId xmlns:a16="http://schemas.microsoft.com/office/drawing/2014/main" val="316479684"/>
                  </a:ext>
                </a:extLst>
              </a:tr>
              <a:tr h="370840">
                <a:tc>
                  <a:txBody>
                    <a:bodyPr/>
                    <a:lstStyle/>
                    <a:p>
                      <a:r>
                        <a:rPr lang="en-US" sz="2400" b="1" i="1" dirty="0"/>
                        <a:t>AI Voice Cloning</a:t>
                      </a:r>
                    </a:p>
                  </a:txBody>
                  <a:tcPr/>
                </a:tc>
                <a:tc>
                  <a:txBody>
                    <a:bodyPr/>
                    <a:lstStyle/>
                    <a:p>
                      <a:r>
                        <a:rPr lang="en-IE" sz="2400" dirty="0">
                          <a:latin typeface="Courier New" panose="02070309020205020404" pitchFamily="49" charset="0"/>
                          <a:cs typeface="Courier New" panose="02070309020205020404" pitchFamily="49" charset="0"/>
                        </a:rPr>
                        <a:t>Resemble AI, Descript Overdub, </a:t>
                      </a:r>
                      <a:r>
                        <a:rPr lang="en-IE" sz="2400" dirty="0" err="1">
                          <a:latin typeface="Courier New" panose="02070309020205020404" pitchFamily="49" charset="0"/>
                          <a:cs typeface="Courier New" panose="02070309020205020404" pitchFamily="49" charset="0"/>
                        </a:rPr>
                        <a:t>iSpeech</a:t>
                      </a:r>
                      <a:r>
                        <a:rPr lang="en-IE" sz="2400" dirty="0">
                          <a:latin typeface="Courier New" panose="02070309020205020404" pitchFamily="49" charset="0"/>
                          <a:cs typeface="Courier New" panose="02070309020205020404" pitchFamily="49" charset="0"/>
                        </a:rPr>
                        <a:t> &amp; </a:t>
                      </a:r>
                      <a:r>
                        <a:rPr lang="en-IE" sz="2400" dirty="0" err="1">
                          <a:latin typeface="Courier New" panose="02070309020205020404" pitchFamily="49" charset="0"/>
                          <a:cs typeface="Courier New" panose="02070309020205020404" pitchFamily="49" charset="0"/>
                        </a:rPr>
                        <a:t>Voicery</a:t>
                      </a:r>
                      <a:endParaRPr lang="en-IE" sz="24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919305491"/>
                  </a:ext>
                </a:extLst>
              </a:tr>
              <a:tr h="370840">
                <a:tc>
                  <a:txBody>
                    <a:bodyPr/>
                    <a:lstStyle/>
                    <a:p>
                      <a:r>
                        <a:rPr lang="en-US" sz="2400" b="1" i="1" dirty="0"/>
                        <a:t>Sound Effects</a:t>
                      </a:r>
                    </a:p>
                  </a:txBody>
                  <a:tcPr/>
                </a:tc>
                <a:tc>
                  <a:txBody>
                    <a:bodyPr/>
                    <a:lstStyle/>
                    <a:p>
                      <a:r>
                        <a:rPr lang="en-IE" sz="2400" dirty="0">
                          <a:latin typeface="Courier New" panose="02070309020205020404" pitchFamily="49" charset="0"/>
                          <a:cs typeface="Courier New" panose="02070309020205020404" pitchFamily="49" charset="0"/>
                        </a:rPr>
                        <a:t>Boom Library </a:t>
                      </a:r>
                      <a:r>
                        <a:rPr lang="en-IE" sz="2400" dirty="0" err="1">
                          <a:latin typeface="Courier New" panose="02070309020205020404" pitchFamily="49" charset="0"/>
                          <a:cs typeface="Courier New" panose="02070309020205020404" pitchFamily="49" charset="0"/>
                        </a:rPr>
                        <a:t>Soundweaver</a:t>
                      </a:r>
                      <a:r>
                        <a:rPr lang="en-IE" sz="2400" dirty="0">
                          <a:latin typeface="Courier New" panose="02070309020205020404" pitchFamily="49" charset="0"/>
                          <a:cs typeface="Courier New" panose="02070309020205020404" pitchFamily="49" charset="0"/>
                        </a:rPr>
                        <a:t>, Suno AI, Riffusion</a:t>
                      </a:r>
                    </a:p>
                  </a:txBody>
                  <a:tcPr/>
                </a:tc>
                <a:extLst>
                  <a:ext uri="{0D108BD9-81ED-4DB2-BD59-A6C34878D82A}">
                    <a16:rowId xmlns:a16="http://schemas.microsoft.com/office/drawing/2014/main" val="3764821404"/>
                  </a:ext>
                </a:extLst>
              </a:tr>
              <a:tr h="370840">
                <a:tc>
                  <a:txBody>
                    <a:bodyPr/>
                    <a:lstStyle/>
                    <a:p>
                      <a:r>
                        <a:rPr lang="en-US" sz="2400" b="1" i="1" dirty="0"/>
                        <a:t>AI in Podcasting</a:t>
                      </a:r>
                    </a:p>
                  </a:txBody>
                  <a:tcPr/>
                </a:tc>
                <a:tc>
                  <a:txBody>
                    <a:bodyPr/>
                    <a:lstStyle/>
                    <a:p>
                      <a:r>
                        <a:rPr lang="en-IE" sz="2400" dirty="0">
                          <a:latin typeface="Courier New" panose="02070309020205020404" pitchFamily="49" charset="0"/>
                          <a:cs typeface="Courier New" panose="02070309020205020404" pitchFamily="49" charset="0"/>
                        </a:rPr>
                        <a:t>Adobe Podcast, </a:t>
                      </a:r>
                      <a:r>
                        <a:rPr lang="en-IE" sz="2400" dirty="0" err="1">
                          <a:latin typeface="Courier New" panose="02070309020205020404" pitchFamily="49" charset="0"/>
                          <a:cs typeface="Courier New" panose="02070309020205020404" pitchFamily="49" charset="0"/>
                        </a:rPr>
                        <a:t>Wondercraft</a:t>
                      </a:r>
                      <a:r>
                        <a:rPr lang="en-IE" sz="2400" dirty="0">
                          <a:latin typeface="Courier New" panose="02070309020205020404" pitchFamily="49" charset="0"/>
                          <a:cs typeface="Courier New" panose="02070309020205020404" pitchFamily="49" charset="0"/>
                        </a:rPr>
                        <a:t> AI, </a:t>
                      </a:r>
                      <a:r>
                        <a:rPr lang="en-IE" sz="2400" dirty="0" err="1">
                          <a:latin typeface="Courier New" panose="02070309020205020404" pitchFamily="49" charset="0"/>
                          <a:cs typeface="Courier New" panose="02070309020205020404" pitchFamily="49" charset="0"/>
                        </a:rPr>
                        <a:t>DeepZen</a:t>
                      </a:r>
                      <a:endParaRPr lang="en-IE" sz="24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2473820106"/>
                  </a:ext>
                </a:extLst>
              </a:tr>
              <a:tr h="370840">
                <a:tc>
                  <a:txBody>
                    <a:bodyPr/>
                    <a:lstStyle/>
                    <a:p>
                      <a:r>
                        <a:rPr lang="en-US" sz="2400" b="1" i="1" dirty="0"/>
                        <a:t>AI-Generated Rap</a:t>
                      </a:r>
                      <a:endParaRPr lang="en-IE" sz="2400" b="1" i="1" dirty="0"/>
                    </a:p>
                  </a:txBody>
                  <a:tcPr/>
                </a:tc>
                <a:tc>
                  <a:txBody>
                    <a:bodyPr/>
                    <a:lstStyle/>
                    <a:p>
                      <a:r>
                        <a:rPr lang="it-IT" sz="2400" dirty="0">
                          <a:latin typeface="Courier New" panose="02070309020205020404" pitchFamily="49" charset="0"/>
                          <a:cs typeface="Courier New" panose="02070309020205020404" pitchFamily="49" charset="0"/>
                        </a:rPr>
                        <a:t>Uberduck AI, Voicemod AI, Holly+</a:t>
                      </a:r>
                      <a:endParaRPr lang="en-IE" sz="24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3412432369"/>
                  </a:ext>
                </a:extLst>
              </a:tr>
            </a:tbl>
          </a:graphicData>
        </a:graphic>
      </p:graphicFrame>
    </p:spTree>
    <p:extLst>
      <p:ext uri="{BB962C8B-B14F-4D97-AF65-F5344CB8AC3E}">
        <p14:creationId xmlns:p14="http://schemas.microsoft.com/office/powerpoint/2010/main" val="1668625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10FA-A321-F418-50CD-E2DD9BF40261}"/>
              </a:ext>
            </a:extLst>
          </p:cNvPr>
          <p:cNvSpPr>
            <a:spLocks noGrp="1"/>
          </p:cNvSpPr>
          <p:nvPr>
            <p:ph type="title"/>
          </p:nvPr>
        </p:nvSpPr>
        <p:spPr/>
        <p:txBody>
          <a:bodyPr/>
          <a:lstStyle/>
          <a:p>
            <a:r>
              <a:rPr lang="en-US" dirty="0"/>
              <a:t>Applications in video</a:t>
            </a:r>
            <a:endParaRPr lang="en-IE" dirty="0"/>
          </a:p>
        </p:txBody>
      </p:sp>
      <p:sp>
        <p:nvSpPr>
          <p:cNvPr id="3" name="Content Placeholder 2">
            <a:extLst>
              <a:ext uri="{FF2B5EF4-FFF2-40B4-BE49-F238E27FC236}">
                <a16:creationId xmlns:a16="http://schemas.microsoft.com/office/drawing/2014/main" id="{6FD3D613-6D96-1CD8-CD41-D3F62FBCB3A1}"/>
              </a:ext>
            </a:extLst>
          </p:cNvPr>
          <p:cNvSpPr>
            <a:spLocks noGrp="1"/>
          </p:cNvSpPr>
          <p:nvPr>
            <p:ph idx="1"/>
          </p:nvPr>
        </p:nvSpPr>
        <p:spPr/>
        <p:txBody>
          <a:bodyPr/>
          <a:lstStyle/>
          <a:p>
            <a:r>
              <a:rPr lang="en-IE" dirty="0"/>
              <a:t>AI-Powered Text-to-Video Generation</a:t>
            </a:r>
          </a:p>
          <a:p>
            <a:r>
              <a:rPr lang="en-IE" dirty="0"/>
              <a:t>AI-Generated Animation &amp; CGI</a:t>
            </a:r>
          </a:p>
          <a:p>
            <a:r>
              <a:rPr lang="en-IE" dirty="0"/>
              <a:t>AI for Video Editing &amp; Enhancement</a:t>
            </a:r>
          </a:p>
          <a:p>
            <a:r>
              <a:rPr lang="en-IE" dirty="0"/>
              <a:t>AI for Deepfake &amp; Face Swapping</a:t>
            </a:r>
          </a:p>
          <a:p>
            <a:r>
              <a:rPr lang="en-IE" dirty="0"/>
              <a:t>AI-Generated Virtual Avatars &amp; Digital Humans</a:t>
            </a:r>
          </a:p>
          <a:p>
            <a:r>
              <a:rPr lang="en-IE" dirty="0"/>
              <a:t>AI-Driven Motion Capture &amp; Video-to-Animation</a:t>
            </a:r>
          </a:p>
          <a:p>
            <a:r>
              <a:rPr lang="nn-NO" dirty="0"/>
              <a:t>AI for Film, TV &amp; Gaming</a:t>
            </a:r>
            <a:endParaRPr lang="en-IE" dirty="0"/>
          </a:p>
          <a:p>
            <a:endParaRPr lang="en-IE" dirty="0"/>
          </a:p>
        </p:txBody>
      </p:sp>
    </p:spTree>
    <p:extLst>
      <p:ext uri="{BB962C8B-B14F-4D97-AF65-F5344CB8AC3E}">
        <p14:creationId xmlns:p14="http://schemas.microsoft.com/office/powerpoint/2010/main" val="1480759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B7488-23FC-3696-BEF9-638AE3C21A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E552B0-EA17-F400-5E0B-6089C718DCB0}"/>
              </a:ext>
            </a:extLst>
          </p:cNvPr>
          <p:cNvSpPr>
            <a:spLocks noGrp="1"/>
          </p:cNvSpPr>
          <p:nvPr>
            <p:ph type="title"/>
          </p:nvPr>
        </p:nvSpPr>
        <p:spPr/>
        <p:txBody>
          <a:bodyPr/>
          <a:lstStyle/>
          <a:p>
            <a:r>
              <a:rPr lang="en-US" dirty="0"/>
              <a:t>Applications in video</a:t>
            </a:r>
            <a:endParaRPr lang="en-IE" dirty="0"/>
          </a:p>
        </p:txBody>
      </p:sp>
      <p:graphicFrame>
        <p:nvGraphicFramePr>
          <p:cNvPr id="3" name="Content Placeholder 5">
            <a:extLst>
              <a:ext uri="{FF2B5EF4-FFF2-40B4-BE49-F238E27FC236}">
                <a16:creationId xmlns:a16="http://schemas.microsoft.com/office/drawing/2014/main" id="{4EF92D95-6ADB-F98A-54CA-98413CC98AA2}"/>
              </a:ext>
            </a:extLst>
          </p:cNvPr>
          <p:cNvGraphicFramePr>
            <a:graphicFrameLocks/>
          </p:cNvGraphicFramePr>
          <p:nvPr>
            <p:extLst>
              <p:ext uri="{D42A27DB-BD31-4B8C-83A1-F6EECF244321}">
                <p14:modId xmlns:p14="http://schemas.microsoft.com/office/powerpoint/2010/main" val="1485758116"/>
              </p:ext>
            </p:extLst>
          </p:nvPr>
        </p:nvGraphicFramePr>
        <p:xfrm>
          <a:off x="689610" y="1470660"/>
          <a:ext cx="10991850" cy="4754880"/>
        </p:xfrm>
        <a:graphic>
          <a:graphicData uri="http://schemas.openxmlformats.org/drawingml/2006/table">
            <a:tbl>
              <a:tblPr firstRow="1" bandRow="1">
                <a:tableStyleId>{5C22544A-7EE6-4342-B048-85BDC9FD1C3A}</a:tableStyleId>
              </a:tblPr>
              <a:tblGrid>
                <a:gridCol w="2839561">
                  <a:extLst>
                    <a:ext uri="{9D8B030D-6E8A-4147-A177-3AD203B41FA5}">
                      <a16:colId xmlns:a16="http://schemas.microsoft.com/office/drawing/2014/main" val="3328020968"/>
                    </a:ext>
                  </a:extLst>
                </a:gridCol>
                <a:gridCol w="8152289">
                  <a:extLst>
                    <a:ext uri="{9D8B030D-6E8A-4147-A177-3AD203B41FA5}">
                      <a16:colId xmlns:a16="http://schemas.microsoft.com/office/drawing/2014/main" val="2830615960"/>
                    </a:ext>
                  </a:extLst>
                </a:gridCol>
              </a:tblGrid>
              <a:tr h="370840">
                <a:tc>
                  <a:txBody>
                    <a:bodyPr/>
                    <a:lstStyle/>
                    <a:p>
                      <a:pPr algn="ctr"/>
                      <a:r>
                        <a:rPr lang="en-US" sz="2400" dirty="0"/>
                        <a:t>Type</a:t>
                      </a:r>
                      <a:endParaRPr lang="en-IE" sz="2400" dirty="0"/>
                    </a:p>
                  </a:txBody>
                  <a:tcPr/>
                </a:tc>
                <a:tc>
                  <a:txBody>
                    <a:bodyPr/>
                    <a:lstStyle/>
                    <a:p>
                      <a:pPr algn="ctr"/>
                      <a:r>
                        <a:rPr lang="en-US" sz="2400" dirty="0"/>
                        <a:t>Applications</a:t>
                      </a:r>
                      <a:endParaRPr lang="en-IE" sz="2400" dirty="0"/>
                    </a:p>
                  </a:txBody>
                  <a:tcPr/>
                </a:tc>
                <a:extLst>
                  <a:ext uri="{0D108BD9-81ED-4DB2-BD59-A6C34878D82A}">
                    <a16:rowId xmlns:a16="http://schemas.microsoft.com/office/drawing/2014/main" val="3531408625"/>
                  </a:ext>
                </a:extLst>
              </a:tr>
              <a:tr h="370840">
                <a:tc>
                  <a:txBody>
                    <a:bodyPr/>
                    <a:lstStyle/>
                    <a:p>
                      <a:r>
                        <a:rPr lang="en-US" sz="2400" b="1" i="1" dirty="0"/>
                        <a:t>Text-to-Video</a:t>
                      </a:r>
                    </a:p>
                  </a:txBody>
                  <a:tcPr/>
                </a:tc>
                <a:tc>
                  <a:txBody>
                    <a:bodyPr/>
                    <a:lstStyle/>
                    <a:p>
                      <a:r>
                        <a:rPr lang="en-IE" sz="2400" dirty="0">
                          <a:latin typeface="Courier New" panose="02070309020205020404" pitchFamily="49" charset="0"/>
                          <a:cs typeface="Courier New" panose="02070309020205020404" pitchFamily="49" charset="0"/>
                        </a:rPr>
                        <a:t>Runway Gen-2, </a:t>
                      </a:r>
                      <a:r>
                        <a:rPr lang="fi-FI" sz="2400" dirty="0">
                          <a:latin typeface="Courier New" panose="02070309020205020404" pitchFamily="49" charset="0"/>
                          <a:cs typeface="Courier New" panose="02070309020205020404" pitchFamily="49" charset="0"/>
                        </a:rPr>
                        <a:t>Pika Labs, Synthesia, DeepBrain AI</a:t>
                      </a:r>
                      <a:endParaRPr lang="en-IE" sz="24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2134134377"/>
                  </a:ext>
                </a:extLst>
              </a:tr>
              <a:tr h="370840">
                <a:tc>
                  <a:txBody>
                    <a:bodyPr/>
                    <a:lstStyle/>
                    <a:p>
                      <a:r>
                        <a:rPr lang="en-US" sz="2400" b="1" i="1" dirty="0"/>
                        <a:t>Animation &amp; CGI</a:t>
                      </a:r>
                      <a:endParaRPr lang="en-IE" sz="2400" b="1" i="1" dirty="0"/>
                    </a:p>
                  </a:txBody>
                  <a:tcPr/>
                </a:tc>
                <a:tc>
                  <a:txBody>
                    <a:bodyPr/>
                    <a:lstStyle/>
                    <a:p>
                      <a:r>
                        <a:rPr lang="nb-NO" sz="2400" dirty="0">
                          <a:latin typeface="Courier New" panose="02070309020205020404" pitchFamily="49" charset="0"/>
                          <a:cs typeface="Courier New" panose="02070309020205020404" pitchFamily="49" charset="0"/>
                        </a:rPr>
                        <a:t>Kaiber AI, Wonder Dynamics, Plask AI</a:t>
                      </a:r>
                      <a:endParaRPr lang="en-IE" sz="24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316479684"/>
                  </a:ext>
                </a:extLst>
              </a:tr>
              <a:tr h="370840">
                <a:tc>
                  <a:txBody>
                    <a:bodyPr/>
                    <a:lstStyle/>
                    <a:p>
                      <a:r>
                        <a:rPr lang="en-US" sz="2400" b="1" i="1" dirty="0"/>
                        <a:t>Video Editing</a:t>
                      </a:r>
                    </a:p>
                  </a:txBody>
                  <a:tcPr/>
                </a:tc>
                <a:tc>
                  <a:txBody>
                    <a:bodyPr/>
                    <a:lstStyle/>
                    <a:p>
                      <a:r>
                        <a:rPr lang="en-US" sz="2400" dirty="0">
                          <a:latin typeface="Courier New" panose="02070309020205020404" pitchFamily="49" charset="0"/>
                          <a:cs typeface="Courier New" panose="02070309020205020404" pitchFamily="49" charset="0"/>
                        </a:rPr>
                        <a:t>Runway ML, Topaz Video Enhance AI, </a:t>
                      </a:r>
                    </a:p>
                    <a:p>
                      <a:r>
                        <a:rPr lang="en-US" sz="2400" dirty="0">
                          <a:latin typeface="Courier New" panose="02070309020205020404" pitchFamily="49" charset="0"/>
                          <a:cs typeface="Courier New" panose="02070309020205020404" pitchFamily="49" charset="0"/>
                        </a:rPr>
                        <a:t>Descript Storyboard</a:t>
                      </a:r>
                      <a:endParaRPr lang="en-IE" sz="24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919305491"/>
                  </a:ext>
                </a:extLst>
              </a:tr>
              <a:tr h="370840">
                <a:tc>
                  <a:txBody>
                    <a:bodyPr/>
                    <a:lstStyle/>
                    <a:p>
                      <a:r>
                        <a:rPr lang="en-US" sz="2400" b="1" i="1" dirty="0"/>
                        <a:t>Deepfakes</a:t>
                      </a:r>
                    </a:p>
                  </a:txBody>
                  <a:tcPr/>
                </a:tc>
                <a:tc>
                  <a:txBody>
                    <a:bodyPr/>
                    <a:lstStyle/>
                    <a:p>
                      <a:r>
                        <a:rPr lang="en-IE" sz="2400" dirty="0" err="1">
                          <a:latin typeface="Courier New" panose="02070309020205020404" pitchFamily="49" charset="0"/>
                          <a:cs typeface="Courier New" panose="02070309020205020404" pitchFamily="49" charset="0"/>
                        </a:rPr>
                        <a:t>DeepFaceLab</a:t>
                      </a:r>
                      <a:r>
                        <a:rPr lang="en-IE" sz="2400" dirty="0">
                          <a:latin typeface="Courier New" panose="02070309020205020404" pitchFamily="49" charset="0"/>
                          <a:cs typeface="Courier New" panose="02070309020205020404" pitchFamily="49" charset="0"/>
                        </a:rPr>
                        <a:t>, </a:t>
                      </a:r>
                      <a:r>
                        <a:rPr lang="en-IE" sz="2400" dirty="0" err="1">
                          <a:latin typeface="Courier New" panose="02070309020205020404" pitchFamily="49" charset="0"/>
                          <a:cs typeface="Courier New" panose="02070309020205020404" pitchFamily="49" charset="0"/>
                        </a:rPr>
                        <a:t>FaceSwap</a:t>
                      </a:r>
                      <a:r>
                        <a:rPr lang="en-IE" sz="2400" dirty="0">
                          <a:latin typeface="Courier New" panose="02070309020205020404" pitchFamily="49" charset="0"/>
                          <a:cs typeface="Courier New" panose="02070309020205020404" pitchFamily="49" charset="0"/>
                        </a:rPr>
                        <a:t> AI, </a:t>
                      </a:r>
                      <a:r>
                        <a:rPr lang="en-IE" sz="2400" dirty="0" err="1">
                          <a:latin typeface="Courier New" panose="02070309020205020404" pitchFamily="49" charset="0"/>
                          <a:cs typeface="Courier New" panose="02070309020205020404" pitchFamily="49" charset="0"/>
                        </a:rPr>
                        <a:t>HeyGen</a:t>
                      </a:r>
                      <a:endParaRPr lang="en-IE" sz="24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3764821404"/>
                  </a:ext>
                </a:extLst>
              </a:tr>
              <a:tr h="370840">
                <a:tc>
                  <a:txBody>
                    <a:bodyPr/>
                    <a:lstStyle/>
                    <a:p>
                      <a:r>
                        <a:rPr lang="en-US" sz="2400" b="1" i="1" dirty="0"/>
                        <a:t>Virtual Avatars</a:t>
                      </a:r>
                    </a:p>
                  </a:txBody>
                  <a:tcPr/>
                </a:tc>
                <a:tc>
                  <a:txBody>
                    <a:bodyPr/>
                    <a:lstStyle/>
                    <a:p>
                      <a:r>
                        <a:rPr lang="en-IE" sz="2400" dirty="0">
                          <a:latin typeface="Courier New" panose="02070309020205020404" pitchFamily="49" charset="0"/>
                          <a:cs typeface="Courier New" panose="02070309020205020404" pitchFamily="49" charset="0"/>
                        </a:rPr>
                        <a:t>Unreal Engine </a:t>
                      </a:r>
                      <a:r>
                        <a:rPr lang="en-IE" sz="2400" dirty="0" err="1">
                          <a:latin typeface="Courier New" panose="02070309020205020404" pitchFamily="49" charset="0"/>
                          <a:cs typeface="Courier New" panose="02070309020205020404" pitchFamily="49" charset="0"/>
                        </a:rPr>
                        <a:t>MetaHumans</a:t>
                      </a:r>
                      <a:r>
                        <a:rPr lang="en-IE" sz="2400" dirty="0">
                          <a:latin typeface="Courier New" panose="02070309020205020404" pitchFamily="49" charset="0"/>
                          <a:cs typeface="Courier New" panose="02070309020205020404" pitchFamily="49" charset="0"/>
                        </a:rPr>
                        <a:t>, D-ID, Rephrase AI</a:t>
                      </a:r>
                    </a:p>
                  </a:txBody>
                  <a:tcPr/>
                </a:tc>
                <a:extLst>
                  <a:ext uri="{0D108BD9-81ED-4DB2-BD59-A6C34878D82A}">
                    <a16:rowId xmlns:a16="http://schemas.microsoft.com/office/drawing/2014/main" val="2473820106"/>
                  </a:ext>
                </a:extLst>
              </a:tr>
              <a:tr h="370840">
                <a:tc>
                  <a:txBody>
                    <a:bodyPr/>
                    <a:lstStyle/>
                    <a:p>
                      <a:r>
                        <a:rPr lang="en-IE" sz="2400" b="1" i="1" dirty="0"/>
                        <a:t>Motion Capture</a:t>
                      </a:r>
                    </a:p>
                  </a:txBody>
                  <a:tcPr/>
                </a:tc>
                <a:tc>
                  <a:txBody>
                    <a:bodyPr/>
                    <a:lstStyle/>
                    <a:p>
                      <a:r>
                        <a:rPr lang="en-IE" sz="2400" dirty="0" err="1">
                          <a:latin typeface="Courier New" panose="02070309020205020404" pitchFamily="49" charset="0"/>
                          <a:cs typeface="Courier New" panose="02070309020205020404" pitchFamily="49" charset="0"/>
                        </a:rPr>
                        <a:t>DeepMotion</a:t>
                      </a:r>
                      <a:r>
                        <a:rPr lang="en-IE" sz="2400" dirty="0">
                          <a:latin typeface="Courier New" panose="02070309020205020404" pitchFamily="49" charset="0"/>
                          <a:cs typeface="Courier New" panose="02070309020205020404" pitchFamily="49" charset="0"/>
                        </a:rPr>
                        <a:t>, </a:t>
                      </a:r>
                      <a:r>
                        <a:rPr lang="en-IE" sz="2400" dirty="0" err="1">
                          <a:latin typeface="Courier New" panose="02070309020205020404" pitchFamily="49" charset="0"/>
                          <a:cs typeface="Courier New" panose="02070309020205020404" pitchFamily="49" charset="0"/>
                        </a:rPr>
                        <a:t>Kinetix</a:t>
                      </a:r>
                      <a:r>
                        <a:rPr lang="en-IE" sz="2400" dirty="0">
                          <a:latin typeface="Courier New" panose="02070309020205020404" pitchFamily="49" charset="0"/>
                          <a:cs typeface="Courier New" panose="02070309020205020404" pitchFamily="49" charset="0"/>
                        </a:rPr>
                        <a:t> AI, NVIDIA </a:t>
                      </a:r>
                    </a:p>
                    <a:p>
                      <a:r>
                        <a:rPr lang="en-IE" sz="2400" dirty="0">
                          <a:latin typeface="Courier New" panose="02070309020205020404" pitchFamily="49" charset="0"/>
                          <a:cs typeface="Courier New" panose="02070309020205020404" pitchFamily="49" charset="0"/>
                        </a:rPr>
                        <a:t>Vid2Vid Cameo</a:t>
                      </a:r>
                    </a:p>
                  </a:txBody>
                  <a:tcPr/>
                </a:tc>
                <a:extLst>
                  <a:ext uri="{0D108BD9-81ED-4DB2-BD59-A6C34878D82A}">
                    <a16:rowId xmlns:a16="http://schemas.microsoft.com/office/drawing/2014/main" val="3412432369"/>
                  </a:ext>
                </a:extLst>
              </a:tr>
              <a:tr h="370840">
                <a:tc>
                  <a:txBody>
                    <a:bodyPr/>
                    <a:lstStyle/>
                    <a:p>
                      <a:r>
                        <a:rPr lang="en-IE" sz="2400" b="1" i="1" dirty="0"/>
                        <a:t>Film, TV &amp; Gaming</a:t>
                      </a:r>
                    </a:p>
                  </a:txBody>
                  <a:tcPr/>
                </a:tc>
                <a:tc>
                  <a:txBody>
                    <a:bodyPr/>
                    <a:lstStyle/>
                    <a:p>
                      <a:r>
                        <a:rPr lang="en-US" sz="2400" dirty="0" err="1">
                          <a:latin typeface="Courier New" panose="02070309020205020404" pitchFamily="49" charset="0"/>
                          <a:cs typeface="Courier New" panose="02070309020205020404" pitchFamily="49" charset="0"/>
                        </a:rPr>
                        <a:t>Dreamix</a:t>
                      </a:r>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RADiCAL</a:t>
                      </a:r>
                      <a:r>
                        <a:rPr lang="en-US" sz="2400" dirty="0">
                          <a:latin typeface="Courier New" panose="02070309020205020404" pitchFamily="49" charset="0"/>
                          <a:cs typeface="Courier New" panose="02070309020205020404" pitchFamily="49" charset="0"/>
                        </a:rPr>
                        <a:t> AI, Wombo Dream</a:t>
                      </a:r>
                      <a:endParaRPr lang="en-IE" sz="24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999800180"/>
                  </a:ext>
                </a:extLst>
              </a:tr>
            </a:tbl>
          </a:graphicData>
        </a:graphic>
      </p:graphicFrame>
    </p:spTree>
    <p:extLst>
      <p:ext uri="{BB962C8B-B14F-4D97-AF65-F5344CB8AC3E}">
        <p14:creationId xmlns:p14="http://schemas.microsoft.com/office/powerpoint/2010/main" val="1401297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4635C-8B96-8EDA-A008-DC6D3B183184}"/>
              </a:ext>
            </a:extLst>
          </p:cNvPr>
          <p:cNvSpPr>
            <a:spLocks noGrp="1"/>
          </p:cNvSpPr>
          <p:nvPr>
            <p:ph type="title"/>
          </p:nvPr>
        </p:nvSpPr>
        <p:spPr/>
        <p:txBody>
          <a:bodyPr/>
          <a:lstStyle/>
          <a:p>
            <a:r>
              <a:rPr lang="en-US" dirty="0"/>
              <a:t>Applications in video</a:t>
            </a:r>
            <a:endParaRPr lang="en-IE" dirty="0"/>
          </a:p>
        </p:txBody>
      </p:sp>
      <p:pic>
        <p:nvPicPr>
          <p:cNvPr id="1026" name="Picture 2" descr="Realistic Deepfakes in 5 Minutes on Colab | by Jingles (Hong Jing) | TDS  Archive | Medium">
            <a:extLst>
              <a:ext uri="{FF2B5EF4-FFF2-40B4-BE49-F238E27FC236}">
                <a16:creationId xmlns:a16="http://schemas.microsoft.com/office/drawing/2014/main" id="{B0C89D86-E67A-6BE7-19C2-FC298F957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 y="2048748"/>
            <a:ext cx="8286750" cy="466129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oGen — 3D Animation Generative AI | by XRender Cloud Farm | Medium">
            <a:extLst>
              <a:ext uri="{FF2B5EF4-FFF2-40B4-BE49-F238E27FC236}">
                <a16:creationId xmlns:a16="http://schemas.microsoft.com/office/drawing/2014/main" id="{C5CF658A-D37F-303E-08EB-704D70CCA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040" y="322004"/>
            <a:ext cx="4937760" cy="205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206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9B8A0-52FC-98D8-61AA-B50D29BA9B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8DF1E4-CA4E-3CB1-FD7B-DB412B247A59}"/>
              </a:ext>
            </a:extLst>
          </p:cNvPr>
          <p:cNvSpPr>
            <a:spLocks noGrp="1"/>
          </p:cNvSpPr>
          <p:nvPr>
            <p:ph type="title"/>
          </p:nvPr>
        </p:nvSpPr>
        <p:spPr/>
        <p:txBody>
          <a:bodyPr/>
          <a:lstStyle/>
          <a:p>
            <a:r>
              <a:rPr lang="en-US" dirty="0"/>
              <a:t>Applications in code</a:t>
            </a:r>
            <a:endParaRPr lang="en-IE" dirty="0"/>
          </a:p>
        </p:txBody>
      </p:sp>
      <p:sp>
        <p:nvSpPr>
          <p:cNvPr id="3" name="Content Placeholder 2">
            <a:extLst>
              <a:ext uri="{FF2B5EF4-FFF2-40B4-BE49-F238E27FC236}">
                <a16:creationId xmlns:a16="http://schemas.microsoft.com/office/drawing/2014/main" id="{E70B4A13-0B74-E3AD-555A-1B1E706FE555}"/>
              </a:ext>
            </a:extLst>
          </p:cNvPr>
          <p:cNvSpPr>
            <a:spLocks noGrp="1"/>
          </p:cNvSpPr>
          <p:nvPr>
            <p:ph idx="1"/>
          </p:nvPr>
        </p:nvSpPr>
        <p:spPr/>
        <p:txBody>
          <a:bodyPr/>
          <a:lstStyle/>
          <a:p>
            <a:r>
              <a:rPr lang="en-IE" dirty="0"/>
              <a:t>AI Code Assistants &amp; Autocompletion</a:t>
            </a:r>
          </a:p>
          <a:p>
            <a:r>
              <a:rPr lang="en-IE" dirty="0"/>
              <a:t>AI for Code Generation &amp; Automation</a:t>
            </a:r>
          </a:p>
          <a:p>
            <a:r>
              <a:rPr lang="en-IE" dirty="0"/>
              <a:t>AI-Powered Debugging &amp; Code Review</a:t>
            </a:r>
          </a:p>
          <a:p>
            <a:r>
              <a:rPr lang="fr-FR" dirty="0"/>
              <a:t>AI for Documentation &amp; Code </a:t>
            </a:r>
            <a:r>
              <a:rPr lang="fr-FR" dirty="0" err="1"/>
              <a:t>Explanation</a:t>
            </a:r>
            <a:endParaRPr lang="en-IE" dirty="0"/>
          </a:p>
          <a:p>
            <a:r>
              <a:rPr lang="en-IE" dirty="0"/>
              <a:t>AI-Generated Test Cases &amp; Automation</a:t>
            </a:r>
          </a:p>
          <a:p>
            <a:r>
              <a:rPr lang="it-IT" dirty="0"/>
              <a:t>AI for SQL &amp; Database Queries</a:t>
            </a:r>
            <a:endParaRPr lang="en-IE" dirty="0"/>
          </a:p>
          <a:p>
            <a:r>
              <a:rPr lang="en-US" dirty="0"/>
              <a:t>AI for Game Development &amp; 3D Coding</a:t>
            </a:r>
            <a:endParaRPr lang="en-IE" dirty="0"/>
          </a:p>
          <a:p>
            <a:r>
              <a:rPr lang="en-US" dirty="0"/>
              <a:t>AI for Low-Code &amp; No-Code Development</a:t>
            </a:r>
            <a:endParaRPr lang="en-IE" dirty="0"/>
          </a:p>
        </p:txBody>
      </p:sp>
    </p:spTree>
    <p:extLst>
      <p:ext uri="{BB962C8B-B14F-4D97-AF65-F5344CB8AC3E}">
        <p14:creationId xmlns:p14="http://schemas.microsoft.com/office/powerpoint/2010/main" val="3329093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Contents</a:t>
            </a:r>
          </a:p>
        </p:txBody>
      </p:sp>
      <p:sp>
        <p:nvSpPr>
          <p:cNvPr id="3" name="Content Placeholder 2">
            <a:extLst>
              <a:ext uri="{FF2B5EF4-FFF2-40B4-BE49-F238E27FC236}">
                <a16:creationId xmlns:a16="http://schemas.microsoft.com/office/drawing/2014/main" id="{65FB7804-9015-5659-EC51-9C9121E7260E}"/>
              </a:ext>
            </a:extLst>
          </p:cNvPr>
          <p:cNvSpPr>
            <a:spLocks noGrp="1"/>
          </p:cNvSpPr>
          <p:nvPr>
            <p:ph idx="1"/>
          </p:nvPr>
        </p:nvSpPr>
        <p:spPr/>
        <p:txBody>
          <a:bodyPr>
            <a:normAutofit/>
          </a:bodyPr>
          <a:lstStyle/>
          <a:p>
            <a:r>
              <a:rPr lang="en-IE" sz="3000" dirty="0"/>
              <a:t>What is Generative AI?</a:t>
            </a:r>
          </a:p>
          <a:p>
            <a:r>
              <a:rPr lang="en-IE" sz="3000" dirty="0"/>
              <a:t>Text Generation</a:t>
            </a:r>
          </a:p>
          <a:p>
            <a:r>
              <a:rPr lang="en-US" sz="3000" dirty="0"/>
              <a:t>Image, Video and Audio Generation</a:t>
            </a:r>
          </a:p>
          <a:p>
            <a:r>
              <a:rPr lang="en-US" sz="3000" dirty="0"/>
              <a:t>AI Business Models and Strategy</a:t>
            </a:r>
          </a:p>
          <a:p>
            <a:r>
              <a:rPr lang="en-IE" sz="3000" dirty="0"/>
              <a:t>Governance, Policy, and Compliance</a:t>
            </a:r>
          </a:p>
          <a:p>
            <a:endParaRPr lang="en-IE" sz="2800" dirty="0"/>
          </a:p>
        </p:txBody>
      </p:sp>
    </p:spTree>
    <p:extLst>
      <p:ext uri="{BB962C8B-B14F-4D97-AF65-F5344CB8AC3E}">
        <p14:creationId xmlns:p14="http://schemas.microsoft.com/office/powerpoint/2010/main" val="321388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475F5-6725-0826-CFDD-8D046DDBDC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8547F9-05A3-5346-C2BA-497912CE36B6}"/>
              </a:ext>
            </a:extLst>
          </p:cNvPr>
          <p:cNvSpPr>
            <a:spLocks noGrp="1"/>
          </p:cNvSpPr>
          <p:nvPr>
            <p:ph type="title"/>
          </p:nvPr>
        </p:nvSpPr>
        <p:spPr/>
        <p:txBody>
          <a:bodyPr/>
          <a:lstStyle/>
          <a:p>
            <a:r>
              <a:rPr lang="en-US" dirty="0"/>
              <a:t>Applications in code</a:t>
            </a:r>
            <a:endParaRPr lang="en-IE" dirty="0"/>
          </a:p>
        </p:txBody>
      </p:sp>
      <p:graphicFrame>
        <p:nvGraphicFramePr>
          <p:cNvPr id="3" name="Content Placeholder 5">
            <a:extLst>
              <a:ext uri="{FF2B5EF4-FFF2-40B4-BE49-F238E27FC236}">
                <a16:creationId xmlns:a16="http://schemas.microsoft.com/office/drawing/2014/main" id="{01051E65-273E-7D71-8C9F-B92EA4F17AD4}"/>
              </a:ext>
            </a:extLst>
          </p:cNvPr>
          <p:cNvGraphicFramePr>
            <a:graphicFrameLocks/>
          </p:cNvGraphicFramePr>
          <p:nvPr>
            <p:extLst>
              <p:ext uri="{D42A27DB-BD31-4B8C-83A1-F6EECF244321}">
                <p14:modId xmlns:p14="http://schemas.microsoft.com/office/powerpoint/2010/main" val="3302384675"/>
              </p:ext>
            </p:extLst>
          </p:nvPr>
        </p:nvGraphicFramePr>
        <p:xfrm>
          <a:off x="689610" y="1470660"/>
          <a:ext cx="10991850" cy="4114800"/>
        </p:xfrm>
        <a:graphic>
          <a:graphicData uri="http://schemas.openxmlformats.org/drawingml/2006/table">
            <a:tbl>
              <a:tblPr firstRow="1" bandRow="1">
                <a:tableStyleId>{5C22544A-7EE6-4342-B048-85BDC9FD1C3A}</a:tableStyleId>
              </a:tblPr>
              <a:tblGrid>
                <a:gridCol w="3253740">
                  <a:extLst>
                    <a:ext uri="{9D8B030D-6E8A-4147-A177-3AD203B41FA5}">
                      <a16:colId xmlns:a16="http://schemas.microsoft.com/office/drawing/2014/main" val="3328020968"/>
                    </a:ext>
                  </a:extLst>
                </a:gridCol>
                <a:gridCol w="7738110">
                  <a:extLst>
                    <a:ext uri="{9D8B030D-6E8A-4147-A177-3AD203B41FA5}">
                      <a16:colId xmlns:a16="http://schemas.microsoft.com/office/drawing/2014/main" val="2830615960"/>
                    </a:ext>
                  </a:extLst>
                </a:gridCol>
              </a:tblGrid>
              <a:tr h="370840">
                <a:tc>
                  <a:txBody>
                    <a:bodyPr/>
                    <a:lstStyle/>
                    <a:p>
                      <a:pPr algn="ctr"/>
                      <a:r>
                        <a:rPr lang="en-US" sz="2400" dirty="0"/>
                        <a:t>Type</a:t>
                      </a:r>
                      <a:endParaRPr lang="en-IE" sz="2400" dirty="0"/>
                    </a:p>
                  </a:txBody>
                  <a:tcPr/>
                </a:tc>
                <a:tc>
                  <a:txBody>
                    <a:bodyPr/>
                    <a:lstStyle/>
                    <a:p>
                      <a:pPr algn="ctr"/>
                      <a:r>
                        <a:rPr lang="en-US" sz="2400" dirty="0"/>
                        <a:t>Applications</a:t>
                      </a:r>
                      <a:endParaRPr lang="en-IE" sz="2400" dirty="0"/>
                    </a:p>
                  </a:txBody>
                  <a:tcPr/>
                </a:tc>
                <a:extLst>
                  <a:ext uri="{0D108BD9-81ED-4DB2-BD59-A6C34878D82A}">
                    <a16:rowId xmlns:a16="http://schemas.microsoft.com/office/drawing/2014/main" val="3531408625"/>
                  </a:ext>
                </a:extLst>
              </a:tr>
              <a:tr h="370840">
                <a:tc>
                  <a:txBody>
                    <a:bodyPr/>
                    <a:lstStyle/>
                    <a:p>
                      <a:r>
                        <a:rPr lang="en-US" sz="2400" b="1" i="1" dirty="0"/>
                        <a:t>Code Assistants</a:t>
                      </a:r>
                    </a:p>
                  </a:txBody>
                  <a:tcPr/>
                </a:tc>
                <a:tc>
                  <a:txBody>
                    <a:bodyPr/>
                    <a:lstStyle/>
                    <a:p>
                      <a:r>
                        <a:rPr lang="en-IE" sz="2400" dirty="0">
                          <a:latin typeface="Courier New" panose="02070309020205020404" pitchFamily="49" charset="0"/>
                          <a:cs typeface="Courier New" panose="02070309020205020404" pitchFamily="49" charset="0"/>
                        </a:rPr>
                        <a:t>GitHub Copilot, </a:t>
                      </a:r>
                      <a:r>
                        <a:rPr lang="en-IE" sz="2400" dirty="0" err="1">
                          <a:latin typeface="Courier New" panose="02070309020205020404" pitchFamily="49" charset="0"/>
                          <a:cs typeface="Courier New" panose="02070309020205020404" pitchFamily="49" charset="0"/>
                        </a:rPr>
                        <a:t>Tabnine</a:t>
                      </a:r>
                      <a:r>
                        <a:rPr lang="en-IE" sz="2400" dirty="0">
                          <a:latin typeface="Courier New" panose="02070309020205020404" pitchFamily="49" charset="0"/>
                          <a:cs typeface="Courier New" panose="02070309020205020404" pitchFamily="49" charset="0"/>
                        </a:rPr>
                        <a:t>, </a:t>
                      </a:r>
                      <a:r>
                        <a:rPr lang="en-IE" sz="2400" dirty="0" err="1">
                          <a:latin typeface="Courier New" panose="02070309020205020404" pitchFamily="49" charset="0"/>
                          <a:cs typeface="Courier New" panose="02070309020205020404" pitchFamily="49" charset="0"/>
                        </a:rPr>
                        <a:t>Codeium</a:t>
                      </a:r>
                      <a:endParaRPr lang="en-IE" sz="24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2134134377"/>
                  </a:ext>
                </a:extLst>
              </a:tr>
              <a:tr h="370840">
                <a:tc>
                  <a:txBody>
                    <a:bodyPr/>
                    <a:lstStyle/>
                    <a:p>
                      <a:r>
                        <a:rPr lang="en-IE" sz="2400" b="1" i="1" dirty="0"/>
                        <a:t>Code Generation</a:t>
                      </a:r>
                    </a:p>
                  </a:txBody>
                  <a:tcPr/>
                </a:tc>
                <a:tc>
                  <a:txBody>
                    <a:bodyPr/>
                    <a:lstStyle/>
                    <a:p>
                      <a:r>
                        <a:rPr lang="fr-FR" sz="2400" dirty="0" err="1">
                          <a:latin typeface="Courier New" panose="02070309020205020404" pitchFamily="49" charset="0"/>
                          <a:cs typeface="Courier New" panose="02070309020205020404" pitchFamily="49" charset="0"/>
                        </a:rPr>
                        <a:t>OpenAI</a:t>
                      </a:r>
                      <a:r>
                        <a:rPr lang="fr-FR" sz="2400" dirty="0">
                          <a:latin typeface="Courier New" panose="02070309020205020404" pitchFamily="49" charset="0"/>
                          <a:cs typeface="Courier New" panose="02070309020205020404" pitchFamily="49" charset="0"/>
                        </a:rPr>
                        <a:t> Codex, </a:t>
                      </a:r>
                      <a:r>
                        <a:rPr lang="fr-FR" sz="2400" dirty="0" err="1">
                          <a:latin typeface="Courier New" panose="02070309020205020404" pitchFamily="49" charset="0"/>
                          <a:cs typeface="Courier New" panose="02070309020205020404" pitchFamily="49" charset="0"/>
                        </a:rPr>
                        <a:t>ChatGPT</a:t>
                      </a:r>
                      <a:r>
                        <a:rPr lang="fr-FR" sz="2400" dirty="0">
                          <a:latin typeface="Courier New" panose="02070309020205020404" pitchFamily="49" charset="0"/>
                          <a:cs typeface="Courier New" panose="02070309020205020404" pitchFamily="49" charset="0"/>
                        </a:rPr>
                        <a:t>, Mutable AI</a:t>
                      </a:r>
                      <a:endParaRPr lang="en-IE" sz="24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316479684"/>
                  </a:ext>
                </a:extLst>
              </a:tr>
              <a:tr h="370840">
                <a:tc>
                  <a:txBody>
                    <a:bodyPr/>
                    <a:lstStyle/>
                    <a:p>
                      <a:r>
                        <a:rPr lang="en-US" sz="2400" b="1" i="1" dirty="0"/>
                        <a:t>Code Review</a:t>
                      </a:r>
                    </a:p>
                  </a:txBody>
                  <a:tcPr/>
                </a:tc>
                <a:tc>
                  <a:txBody>
                    <a:bodyPr/>
                    <a:lstStyle/>
                    <a:p>
                      <a:r>
                        <a:rPr lang="it-IT" sz="2400" dirty="0">
                          <a:latin typeface="Courier New" panose="02070309020205020404" pitchFamily="49" charset="0"/>
                          <a:cs typeface="Courier New" panose="02070309020205020404" pitchFamily="49" charset="0"/>
                        </a:rPr>
                        <a:t>DeepCode, CodiumAI, SonarQube AI </a:t>
                      </a:r>
                      <a:endParaRPr lang="en-IE" sz="24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919305491"/>
                  </a:ext>
                </a:extLst>
              </a:tr>
              <a:tr h="370840">
                <a:tc>
                  <a:txBody>
                    <a:bodyPr/>
                    <a:lstStyle/>
                    <a:p>
                      <a:r>
                        <a:rPr lang="en-US" sz="2400" b="1" i="1" dirty="0"/>
                        <a:t>Code Explanation</a:t>
                      </a:r>
                    </a:p>
                  </a:txBody>
                  <a:tcPr/>
                </a:tc>
                <a:tc>
                  <a:txBody>
                    <a:bodyPr/>
                    <a:lstStyle/>
                    <a:p>
                      <a:r>
                        <a:rPr lang="en-IE" sz="2400" dirty="0" err="1">
                          <a:latin typeface="Courier New" panose="02070309020205020404" pitchFamily="49" charset="0"/>
                          <a:cs typeface="Courier New" panose="02070309020205020404" pitchFamily="49" charset="0"/>
                        </a:rPr>
                        <a:t>Mintlify</a:t>
                      </a:r>
                      <a:r>
                        <a:rPr lang="en-IE" sz="2400" dirty="0">
                          <a:latin typeface="Courier New" panose="02070309020205020404" pitchFamily="49" charset="0"/>
                          <a:cs typeface="Courier New" panose="02070309020205020404" pitchFamily="49" charset="0"/>
                        </a:rPr>
                        <a:t>, </a:t>
                      </a:r>
                      <a:r>
                        <a:rPr lang="en-IE" sz="2400" dirty="0" err="1">
                          <a:latin typeface="Courier New" panose="02070309020205020404" pitchFamily="49" charset="0"/>
                          <a:cs typeface="Courier New" panose="02070309020205020404" pitchFamily="49" charset="0"/>
                        </a:rPr>
                        <a:t>ExplainDev</a:t>
                      </a:r>
                      <a:r>
                        <a:rPr lang="en-IE" sz="2400" dirty="0">
                          <a:latin typeface="Courier New" panose="02070309020205020404" pitchFamily="49" charset="0"/>
                          <a:cs typeface="Courier New" panose="02070309020205020404" pitchFamily="49" charset="0"/>
                        </a:rPr>
                        <a:t>, DocuWriter.ai</a:t>
                      </a:r>
                    </a:p>
                  </a:txBody>
                  <a:tcPr/>
                </a:tc>
                <a:extLst>
                  <a:ext uri="{0D108BD9-81ED-4DB2-BD59-A6C34878D82A}">
                    <a16:rowId xmlns:a16="http://schemas.microsoft.com/office/drawing/2014/main" val="3764821404"/>
                  </a:ext>
                </a:extLst>
              </a:tr>
              <a:tr h="370840">
                <a:tc>
                  <a:txBody>
                    <a:bodyPr/>
                    <a:lstStyle/>
                    <a:p>
                      <a:r>
                        <a:rPr lang="en-US" sz="2400" b="1" i="1" dirty="0"/>
                        <a:t>Test Cases</a:t>
                      </a:r>
                    </a:p>
                  </a:txBody>
                  <a:tcPr/>
                </a:tc>
                <a:tc>
                  <a:txBody>
                    <a:bodyPr/>
                    <a:lstStyle/>
                    <a:p>
                      <a:r>
                        <a:rPr lang="en-IE" sz="2400" dirty="0" err="1">
                          <a:latin typeface="Courier New" panose="02070309020205020404" pitchFamily="49" charset="0"/>
                          <a:cs typeface="Courier New" panose="02070309020205020404" pitchFamily="49" charset="0"/>
                        </a:rPr>
                        <a:t>Diffblue</a:t>
                      </a:r>
                      <a:r>
                        <a:rPr lang="en-IE" sz="2400" dirty="0">
                          <a:latin typeface="Courier New" panose="02070309020205020404" pitchFamily="49" charset="0"/>
                          <a:cs typeface="Courier New" panose="02070309020205020404" pitchFamily="49" charset="0"/>
                        </a:rPr>
                        <a:t> Cover, </a:t>
                      </a:r>
                      <a:r>
                        <a:rPr lang="en-IE" sz="2400" dirty="0" err="1">
                          <a:latin typeface="Courier New" panose="02070309020205020404" pitchFamily="49" charset="0"/>
                          <a:cs typeface="Courier New" panose="02070309020205020404" pitchFamily="49" charset="0"/>
                        </a:rPr>
                        <a:t>TestRigor</a:t>
                      </a:r>
                      <a:r>
                        <a:rPr lang="en-IE" sz="2400" dirty="0">
                          <a:latin typeface="Courier New" panose="02070309020205020404" pitchFamily="49" charset="0"/>
                          <a:cs typeface="Courier New" panose="02070309020205020404" pitchFamily="49" charset="0"/>
                        </a:rPr>
                        <a:t>, </a:t>
                      </a:r>
                      <a:r>
                        <a:rPr lang="en-IE" sz="2400" dirty="0" err="1">
                          <a:latin typeface="Courier New" panose="02070309020205020404" pitchFamily="49" charset="0"/>
                          <a:cs typeface="Courier New" panose="02070309020205020404" pitchFamily="49" charset="0"/>
                        </a:rPr>
                        <a:t>Functionize</a:t>
                      </a:r>
                      <a:endParaRPr lang="en-IE" sz="24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2473820106"/>
                  </a:ext>
                </a:extLst>
              </a:tr>
              <a:tr h="370840">
                <a:tc>
                  <a:txBody>
                    <a:bodyPr/>
                    <a:lstStyle/>
                    <a:p>
                      <a:r>
                        <a:rPr lang="en-IE" sz="2400" b="1" i="1" dirty="0"/>
                        <a:t>SQL &amp; Databases</a:t>
                      </a:r>
                    </a:p>
                  </a:txBody>
                  <a:tcPr/>
                </a:tc>
                <a:tc>
                  <a:txBody>
                    <a:bodyPr/>
                    <a:lstStyle/>
                    <a:p>
                      <a:r>
                        <a:rPr lang="it-IT" sz="2400" dirty="0">
                          <a:latin typeface="Courier New" panose="02070309020205020404" pitchFamily="49" charset="0"/>
                          <a:cs typeface="Courier New" panose="02070309020205020404" pitchFamily="49" charset="0"/>
                        </a:rPr>
                        <a:t>Text-to-SQL, Kaggle AI SQL, DataRobot AI</a:t>
                      </a:r>
                      <a:endParaRPr lang="en-IE" sz="24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3412432369"/>
                  </a:ext>
                </a:extLst>
              </a:tr>
              <a:tr h="370840">
                <a:tc>
                  <a:txBody>
                    <a:bodyPr/>
                    <a:lstStyle/>
                    <a:p>
                      <a:r>
                        <a:rPr lang="en-IE" sz="2400" b="1" i="1" dirty="0"/>
                        <a:t>Game Development</a:t>
                      </a:r>
                    </a:p>
                  </a:txBody>
                  <a:tcPr/>
                </a:tc>
                <a:tc>
                  <a:txBody>
                    <a:bodyPr/>
                    <a:lstStyle/>
                    <a:p>
                      <a:r>
                        <a:rPr lang="it-IT" sz="2400" dirty="0">
                          <a:latin typeface="Courier New" panose="02070309020205020404" pitchFamily="49" charset="0"/>
                          <a:cs typeface="Courier New" panose="02070309020205020404" pitchFamily="49" charset="0"/>
                        </a:rPr>
                        <a:t>Unity AI, NVIDIA Omniverse Code AI</a:t>
                      </a:r>
                      <a:endParaRPr lang="en-IE" sz="24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999800180"/>
                  </a:ext>
                </a:extLst>
              </a:tr>
              <a:tr h="370840">
                <a:tc>
                  <a:txBody>
                    <a:bodyPr/>
                    <a:lstStyle/>
                    <a:p>
                      <a:r>
                        <a:rPr lang="en-IE" sz="2400" b="1" i="1" dirty="0"/>
                        <a:t>Low-Code &amp; No-Code</a:t>
                      </a:r>
                    </a:p>
                  </a:txBody>
                  <a:tcPr/>
                </a:tc>
                <a:tc>
                  <a:txBody>
                    <a:bodyPr/>
                    <a:lstStyle/>
                    <a:p>
                      <a:r>
                        <a:rPr lang="it-IT" sz="2400" dirty="0">
                          <a:latin typeface="Courier New" panose="02070309020205020404" pitchFamily="49" charset="0"/>
                          <a:cs typeface="Courier New" panose="02070309020205020404" pitchFamily="49" charset="0"/>
                        </a:rPr>
                        <a:t>Bubble AI, OutSystems AI, Retool AI</a:t>
                      </a:r>
                      <a:endParaRPr lang="en-IE" sz="24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2094250193"/>
                  </a:ext>
                </a:extLst>
              </a:tr>
            </a:tbl>
          </a:graphicData>
        </a:graphic>
      </p:graphicFrame>
    </p:spTree>
    <p:extLst>
      <p:ext uri="{BB962C8B-B14F-4D97-AF65-F5344CB8AC3E}">
        <p14:creationId xmlns:p14="http://schemas.microsoft.com/office/powerpoint/2010/main" val="1438907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3F18E02-9FC0-49C2-BE57-195BEE392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E25D7-B56E-B843-C970-E9ADCC2A8797}"/>
              </a:ext>
            </a:extLst>
          </p:cNvPr>
          <p:cNvSpPr>
            <a:spLocks noGrp="1"/>
          </p:cNvSpPr>
          <p:nvPr>
            <p:ph type="ctrTitle"/>
          </p:nvPr>
        </p:nvSpPr>
        <p:spPr>
          <a:xfrm>
            <a:off x="5623560" y="1287427"/>
            <a:ext cx="5859758" cy="1401448"/>
          </a:xfrm>
        </p:spPr>
        <p:txBody>
          <a:bodyPr anchor="t">
            <a:normAutofit/>
          </a:bodyPr>
          <a:lstStyle/>
          <a:p>
            <a:pPr algn="l"/>
            <a:r>
              <a:rPr lang="en-US" sz="4800" dirty="0">
                <a:solidFill>
                  <a:schemeClr val="tx2"/>
                </a:solidFill>
              </a:rPr>
              <a:t>Tools and Frameworks</a:t>
            </a:r>
            <a:endParaRPr lang="en-IE" sz="4800" dirty="0">
              <a:solidFill>
                <a:schemeClr val="tx2"/>
              </a:solidFill>
            </a:endParaRPr>
          </a:p>
        </p:txBody>
      </p:sp>
      <p:pic>
        <p:nvPicPr>
          <p:cNvPr id="4" name="Picture 3" descr="D-I-Y tools and crafts">
            <a:extLst>
              <a:ext uri="{FF2B5EF4-FFF2-40B4-BE49-F238E27FC236}">
                <a16:creationId xmlns:a16="http://schemas.microsoft.com/office/drawing/2014/main" id="{BC9477AF-7111-DEA8-0BD2-42559032DA0B}"/>
              </a:ext>
            </a:extLst>
          </p:cNvPr>
          <p:cNvPicPr>
            <a:picLocks noChangeAspect="1"/>
          </p:cNvPicPr>
          <p:nvPr/>
        </p:nvPicPr>
        <p:blipFill>
          <a:blip r:embed="rId2">
            <a:alphaModFix/>
          </a:blip>
          <a:srcRect r="41992" b="2"/>
          <a:stretch/>
        </p:blipFill>
        <p:spPr>
          <a:xfrm>
            <a:off x="20" y="760563"/>
            <a:ext cx="5298663" cy="6097089"/>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grpSp>
        <p:nvGrpSpPr>
          <p:cNvPr id="10" name="Group 9">
            <a:extLst>
              <a:ext uri="{FF2B5EF4-FFF2-40B4-BE49-F238E27FC236}">
                <a16:creationId xmlns:a16="http://schemas.microsoft.com/office/drawing/2014/main" id="{DC9608D4-CD9C-4B8B-88DC-8055C0325C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511966"/>
            <a:ext cx="5736223" cy="6346033"/>
            <a:chOff x="4529137" y="1695450"/>
            <a:chExt cx="3134106" cy="3467289"/>
          </a:xfrm>
        </p:grpSpPr>
        <p:sp>
          <p:nvSpPr>
            <p:cNvPr id="11" name="Freeform: Shape 10">
              <a:extLst>
                <a:ext uri="{FF2B5EF4-FFF2-40B4-BE49-F238E27FC236}">
                  <a16:creationId xmlns:a16="http://schemas.microsoft.com/office/drawing/2014/main" id="{07B5C029-26B7-46E5-A729-AB2CB6EB6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29137" y="1811422"/>
              <a:ext cx="2961539" cy="3351127"/>
            </a:xfrm>
            <a:custGeom>
              <a:avLst/>
              <a:gdLst>
                <a:gd name="connsiteX0" fmla="*/ 2918460 w 2961539"/>
                <a:gd name="connsiteY0" fmla="*/ 1324969 h 3351127"/>
                <a:gd name="connsiteX1" fmla="*/ 2906649 w 2961539"/>
                <a:gd name="connsiteY1" fmla="*/ 1284393 h 3351127"/>
                <a:gd name="connsiteX2" fmla="*/ 2893314 w 2961539"/>
                <a:gd name="connsiteY2" fmla="*/ 1244388 h 3351127"/>
                <a:gd name="connsiteX3" fmla="*/ 2878741 w 2961539"/>
                <a:gd name="connsiteY3" fmla="*/ 1204859 h 3351127"/>
                <a:gd name="connsiteX4" fmla="*/ 2811209 w 2961539"/>
                <a:gd name="connsiteY4" fmla="*/ 1051316 h 3351127"/>
                <a:gd name="connsiteX5" fmla="*/ 2636711 w 2961539"/>
                <a:gd name="connsiteY5" fmla="*/ 768709 h 3351127"/>
                <a:gd name="connsiteX6" fmla="*/ 2418683 w 2961539"/>
                <a:gd name="connsiteY6" fmla="*/ 522202 h 3351127"/>
                <a:gd name="connsiteX7" fmla="*/ 2165699 w 2961539"/>
                <a:gd name="connsiteY7" fmla="*/ 314748 h 3351127"/>
                <a:gd name="connsiteX8" fmla="*/ 2027873 w 2961539"/>
                <a:gd name="connsiteY8" fmla="*/ 227213 h 3351127"/>
                <a:gd name="connsiteX9" fmla="*/ 1883474 w 2961539"/>
                <a:gd name="connsiteY9" fmla="*/ 151203 h 3351127"/>
                <a:gd name="connsiteX10" fmla="*/ 1576483 w 2961539"/>
                <a:gd name="connsiteY10" fmla="*/ 40618 h 3351127"/>
                <a:gd name="connsiteX11" fmla="*/ 1415415 w 2961539"/>
                <a:gd name="connsiteY11" fmla="*/ 10233 h 3351127"/>
                <a:gd name="connsiteX12" fmla="*/ 1251204 w 2961539"/>
                <a:gd name="connsiteY12" fmla="*/ 42 h 3351127"/>
                <a:gd name="connsiteX13" fmla="*/ 927163 w 2961539"/>
                <a:gd name="connsiteY13" fmla="*/ 29855 h 3351127"/>
                <a:gd name="connsiteX14" fmla="*/ 610362 w 2961539"/>
                <a:gd name="connsiteY14" fmla="*/ 116151 h 3351127"/>
                <a:gd name="connsiteX15" fmla="*/ 315468 w 2961539"/>
                <a:gd name="connsiteY15" fmla="*/ 267408 h 3351127"/>
                <a:gd name="connsiteX16" fmla="*/ 182975 w 2961539"/>
                <a:gd name="connsiteY16" fmla="*/ 368183 h 3351127"/>
                <a:gd name="connsiteX17" fmla="*/ 64294 w 2961539"/>
                <a:gd name="connsiteY17" fmla="*/ 484674 h 3351127"/>
                <a:gd name="connsiteX18" fmla="*/ 0 w 2961539"/>
                <a:gd name="connsiteY18" fmla="*/ 556778 h 3351127"/>
                <a:gd name="connsiteX19" fmla="*/ 0 w 2961539"/>
                <a:gd name="connsiteY19" fmla="*/ 956066 h 3351127"/>
                <a:gd name="connsiteX20" fmla="*/ 227552 w 2961539"/>
                <a:gd name="connsiteY20" fmla="*/ 636597 h 3351127"/>
                <a:gd name="connsiteX21" fmla="*/ 331756 w 2961539"/>
                <a:gd name="connsiteY21" fmla="*/ 534966 h 3351127"/>
                <a:gd name="connsiteX22" fmla="*/ 441770 w 2961539"/>
                <a:gd name="connsiteY22" fmla="*/ 439620 h 3351127"/>
                <a:gd name="connsiteX23" fmla="*/ 683419 w 2961539"/>
                <a:gd name="connsiteY23" fmla="*/ 274457 h 3351127"/>
                <a:gd name="connsiteX24" fmla="*/ 956596 w 2961539"/>
                <a:gd name="connsiteY24" fmla="*/ 161300 h 3351127"/>
                <a:gd name="connsiteX25" fmla="*/ 1251490 w 2961539"/>
                <a:gd name="connsiteY25" fmla="*/ 123009 h 3351127"/>
                <a:gd name="connsiteX26" fmla="*/ 1398175 w 2961539"/>
                <a:gd name="connsiteY26" fmla="*/ 135297 h 3351127"/>
                <a:gd name="connsiteX27" fmla="*/ 1542383 w 2961539"/>
                <a:gd name="connsiteY27" fmla="*/ 167967 h 3351127"/>
                <a:gd name="connsiteX28" fmla="*/ 1681925 w 2961539"/>
                <a:gd name="connsiteY28" fmla="*/ 218450 h 3351127"/>
                <a:gd name="connsiteX29" fmla="*/ 1715929 w 2961539"/>
                <a:gd name="connsiteY29" fmla="*/ 233595 h 3351127"/>
                <a:gd name="connsiteX30" fmla="*/ 1749552 w 2961539"/>
                <a:gd name="connsiteY30" fmla="*/ 249597 h 3351127"/>
                <a:gd name="connsiteX31" fmla="*/ 1782604 w 2961539"/>
                <a:gd name="connsiteY31" fmla="*/ 266646 h 3351127"/>
                <a:gd name="connsiteX32" fmla="*/ 1815275 w 2961539"/>
                <a:gd name="connsiteY32" fmla="*/ 284553 h 3351127"/>
                <a:gd name="connsiteX33" fmla="*/ 2059400 w 2961539"/>
                <a:gd name="connsiteY33" fmla="*/ 454765 h 3351127"/>
                <a:gd name="connsiteX34" fmla="*/ 2270284 w 2961539"/>
                <a:gd name="connsiteY34" fmla="*/ 663648 h 3351127"/>
                <a:gd name="connsiteX35" fmla="*/ 2362581 w 2961539"/>
                <a:gd name="connsiteY35" fmla="*/ 779091 h 3351127"/>
                <a:gd name="connsiteX36" fmla="*/ 2445353 w 2961539"/>
                <a:gd name="connsiteY36" fmla="*/ 900726 h 3351127"/>
                <a:gd name="connsiteX37" fmla="*/ 2581180 w 2961539"/>
                <a:gd name="connsiteY37" fmla="*/ 1158663 h 3351127"/>
                <a:gd name="connsiteX38" fmla="*/ 2673382 w 2961539"/>
                <a:gd name="connsiteY38" fmla="*/ 1430601 h 3351127"/>
                <a:gd name="connsiteX39" fmla="*/ 2707291 w 2961539"/>
                <a:gd name="connsiteY39" fmla="*/ 1569095 h 3351127"/>
                <a:gd name="connsiteX40" fmla="*/ 2728913 w 2961539"/>
                <a:gd name="connsiteY40" fmla="*/ 1710065 h 3351127"/>
                <a:gd name="connsiteX41" fmla="*/ 2738342 w 2961539"/>
                <a:gd name="connsiteY41" fmla="*/ 1853321 h 3351127"/>
                <a:gd name="connsiteX42" fmla="*/ 2733294 w 2961539"/>
                <a:gd name="connsiteY42" fmla="*/ 1998482 h 3351127"/>
                <a:gd name="connsiteX43" fmla="*/ 2704433 w 2961539"/>
                <a:gd name="connsiteY43" fmla="*/ 2140785 h 3351127"/>
                <a:gd name="connsiteX44" fmla="*/ 2645759 w 2961539"/>
                <a:gd name="connsiteY44" fmla="*/ 2264515 h 3351127"/>
                <a:gd name="connsiteX45" fmla="*/ 2552986 w 2961539"/>
                <a:gd name="connsiteY45" fmla="*/ 2354717 h 3351127"/>
                <a:gd name="connsiteX46" fmla="*/ 2492026 w 2961539"/>
                <a:gd name="connsiteY46" fmla="*/ 2389769 h 3351127"/>
                <a:gd name="connsiteX47" fmla="*/ 2423541 w 2961539"/>
                <a:gd name="connsiteY47" fmla="*/ 2423583 h 3351127"/>
                <a:gd name="connsiteX48" fmla="*/ 2278475 w 2961539"/>
                <a:gd name="connsiteY48" fmla="*/ 2502640 h 3351127"/>
                <a:gd name="connsiteX49" fmla="*/ 2143697 w 2961539"/>
                <a:gd name="connsiteY49" fmla="*/ 2606463 h 3351127"/>
                <a:gd name="connsiteX50" fmla="*/ 2113312 w 2961539"/>
                <a:gd name="connsiteY50" fmla="*/ 2635514 h 3351127"/>
                <a:gd name="connsiteX51" fmla="*/ 2084927 w 2961539"/>
                <a:gd name="connsiteY51" fmla="*/ 2664184 h 3351127"/>
                <a:gd name="connsiteX52" fmla="*/ 2030349 w 2961539"/>
                <a:gd name="connsiteY52" fmla="*/ 2722573 h 3351127"/>
                <a:gd name="connsiteX53" fmla="*/ 1929098 w 2961539"/>
                <a:gd name="connsiteY53" fmla="*/ 2842683 h 3351127"/>
                <a:gd name="connsiteX54" fmla="*/ 1880045 w 2961539"/>
                <a:gd name="connsiteY54" fmla="*/ 2902309 h 3351127"/>
                <a:gd name="connsiteX55" fmla="*/ 1831086 w 2961539"/>
                <a:gd name="connsiteY55" fmla="*/ 2960888 h 3351127"/>
                <a:gd name="connsiteX56" fmla="*/ 1730121 w 2961539"/>
                <a:gd name="connsiteY56" fmla="*/ 3071854 h 3351127"/>
                <a:gd name="connsiteX57" fmla="*/ 1620488 w 2961539"/>
                <a:gd name="connsiteY57" fmla="*/ 3169200 h 3351127"/>
                <a:gd name="connsiteX58" fmla="*/ 1497616 w 2961539"/>
                <a:gd name="connsiteY58" fmla="*/ 3244447 h 3351127"/>
                <a:gd name="connsiteX59" fmla="*/ 1361313 w 2961539"/>
                <a:gd name="connsiteY59" fmla="*/ 3288739 h 3351127"/>
                <a:gd name="connsiteX60" fmla="*/ 1289590 w 2961539"/>
                <a:gd name="connsiteY60" fmla="*/ 3297978 h 3351127"/>
                <a:gd name="connsiteX61" fmla="*/ 1253204 w 2961539"/>
                <a:gd name="connsiteY61" fmla="*/ 3299407 h 3351127"/>
                <a:gd name="connsiteX62" fmla="*/ 1215676 w 2961539"/>
                <a:gd name="connsiteY62" fmla="*/ 3299216 h 3351127"/>
                <a:gd name="connsiteX63" fmla="*/ 918972 w 2961539"/>
                <a:gd name="connsiteY63" fmla="*/ 3254639 h 3351127"/>
                <a:gd name="connsiteX64" fmla="*/ 642557 w 2961539"/>
                <a:gd name="connsiteY64" fmla="*/ 3139672 h 3351127"/>
                <a:gd name="connsiteX65" fmla="*/ 515112 w 2961539"/>
                <a:gd name="connsiteY65" fmla="*/ 3061853 h 3351127"/>
                <a:gd name="connsiteX66" fmla="*/ 484442 w 2961539"/>
                <a:gd name="connsiteY66" fmla="*/ 3040612 h 3351127"/>
                <a:gd name="connsiteX67" fmla="*/ 454343 w 2961539"/>
                <a:gd name="connsiteY67" fmla="*/ 3018610 h 3351127"/>
                <a:gd name="connsiteX68" fmla="*/ 424625 w 2961539"/>
                <a:gd name="connsiteY68" fmla="*/ 2996131 h 3351127"/>
                <a:gd name="connsiteX69" fmla="*/ 395478 w 2961539"/>
                <a:gd name="connsiteY69" fmla="*/ 2973080 h 3351127"/>
                <a:gd name="connsiteX70" fmla="*/ 181547 w 2961539"/>
                <a:gd name="connsiteY70" fmla="*/ 2767626 h 3351127"/>
                <a:gd name="connsiteX71" fmla="*/ 134112 w 2961539"/>
                <a:gd name="connsiteY71" fmla="*/ 2710761 h 3351127"/>
                <a:gd name="connsiteX72" fmla="*/ 89821 w 2961539"/>
                <a:gd name="connsiteY72" fmla="*/ 2652087 h 3351127"/>
                <a:gd name="connsiteX73" fmla="*/ 10096 w 2961539"/>
                <a:gd name="connsiteY73" fmla="*/ 2529025 h 3351127"/>
                <a:gd name="connsiteX74" fmla="*/ 191 w 2961539"/>
                <a:gd name="connsiteY74" fmla="*/ 2511499 h 3351127"/>
                <a:gd name="connsiteX75" fmla="*/ 191 w 2961539"/>
                <a:gd name="connsiteY75" fmla="*/ 2835063 h 3351127"/>
                <a:gd name="connsiteX76" fmla="*/ 50959 w 2961539"/>
                <a:gd name="connsiteY76" fmla="*/ 2888879 h 3351127"/>
                <a:gd name="connsiteX77" fmla="*/ 300038 w 2961539"/>
                <a:gd name="connsiteY77" fmla="*/ 3100525 h 3351127"/>
                <a:gd name="connsiteX78" fmla="*/ 438150 w 2961539"/>
                <a:gd name="connsiteY78" fmla="*/ 3186916 h 3351127"/>
                <a:gd name="connsiteX79" fmla="*/ 584264 w 2961539"/>
                <a:gd name="connsiteY79" fmla="*/ 3258830 h 3351127"/>
                <a:gd name="connsiteX80" fmla="*/ 862965 w 2961539"/>
                <a:gd name="connsiteY80" fmla="*/ 3351127 h 3351127"/>
                <a:gd name="connsiteX81" fmla="*/ 1534478 w 2961539"/>
                <a:gd name="connsiteY81" fmla="*/ 3351127 h 3351127"/>
                <a:gd name="connsiteX82" fmla="*/ 1540955 w 2961539"/>
                <a:gd name="connsiteY82" fmla="*/ 3348841 h 3351127"/>
                <a:gd name="connsiteX83" fmla="*/ 1691831 w 2961539"/>
                <a:gd name="connsiteY83" fmla="*/ 3275403 h 3351127"/>
                <a:gd name="connsiteX84" fmla="*/ 1827086 w 2961539"/>
                <a:gd name="connsiteY84" fmla="*/ 3179963 h 3351127"/>
                <a:gd name="connsiteX85" fmla="*/ 1948625 w 2961539"/>
                <a:gd name="connsiteY85" fmla="*/ 3072426 h 3351127"/>
                <a:gd name="connsiteX86" fmla="*/ 2005584 w 2961539"/>
                <a:gd name="connsiteY86" fmla="*/ 3016514 h 3351127"/>
                <a:gd name="connsiteX87" fmla="*/ 2060639 w 2961539"/>
                <a:gd name="connsiteY87" fmla="*/ 2959935 h 3351127"/>
                <a:gd name="connsiteX88" fmla="*/ 2167223 w 2961539"/>
                <a:gd name="connsiteY88" fmla="*/ 2847350 h 3351127"/>
                <a:gd name="connsiteX89" fmla="*/ 2218754 w 2961539"/>
                <a:gd name="connsiteY89" fmla="*/ 2791438 h 3351127"/>
                <a:gd name="connsiteX90" fmla="*/ 2244471 w 2961539"/>
                <a:gd name="connsiteY90" fmla="*/ 2763911 h 3351127"/>
                <a:gd name="connsiteX91" fmla="*/ 2269427 w 2961539"/>
                <a:gd name="connsiteY91" fmla="*/ 2738098 h 3351127"/>
                <a:gd name="connsiteX92" fmla="*/ 2321243 w 2961539"/>
                <a:gd name="connsiteY92" fmla="*/ 2689807 h 3351127"/>
                <a:gd name="connsiteX93" fmla="*/ 2376297 w 2961539"/>
                <a:gd name="connsiteY93" fmla="*/ 2645230 h 3351127"/>
                <a:gd name="connsiteX94" fmla="*/ 2499265 w 2961539"/>
                <a:gd name="connsiteY94" fmla="*/ 2564934 h 3351127"/>
                <a:gd name="connsiteX95" fmla="*/ 2639187 w 2961539"/>
                <a:gd name="connsiteY95" fmla="*/ 2476732 h 3351127"/>
                <a:gd name="connsiteX96" fmla="*/ 2674239 w 2961539"/>
                <a:gd name="connsiteY96" fmla="*/ 2448729 h 3351127"/>
                <a:gd name="connsiteX97" fmla="*/ 2707481 w 2961539"/>
                <a:gd name="connsiteY97" fmla="*/ 2417487 h 3351127"/>
                <a:gd name="connsiteX98" fmla="*/ 2765298 w 2961539"/>
                <a:gd name="connsiteY98" fmla="*/ 2347097 h 3351127"/>
                <a:gd name="connsiteX99" fmla="*/ 2810447 w 2961539"/>
                <a:gd name="connsiteY99" fmla="*/ 2270802 h 3351127"/>
                <a:gd name="connsiteX100" fmla="*/ 2845499 w 2961539"/>
                <a:gd name="connsiteY100" fmla="*/ 2192411 h 3351127"/>
                <a:gd name="connsiteX101" fmla="*/ 2901315 w 2961539"/>
                <a:gd name="connsiteY101" fmla="*/ 2034772 h 3351127"/>
                <a:gd name="connsiteX102" fmla="*/ 2943130 w 2961539"/>
                <a:gd name="connsiteY102" fmla="*/ 1871704 h 3351127"/>
                <a:gd name="connsiteX103" fmla="*/ 2961037 w 2961539"/>
                <a:gd name="connsiteY103" fmla="*/ 1703302 h 3351127"/>
                <a:gd name="connsiteX104" fmla="*/ 2928842 w 2961539"/>
                <a:gd name="connsiteY104" fmla="*/ 1366308 h 3351127"/>
                <a:gd name="connsiteX105" fmla="*/ 2918460 w 2961539"/>
                <a:gd name="connsiteY105" fmla="*/ 1324969 h 335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961539" h="3351127">
                  <a:moveTo>
                    <a:pt x="2918460" y="1324969"/>
                  </a:moveTo>
                  <a:lnTo>
                    <a:pt x="2906649" y="1284393"/>
                  </a:lnTo>
                  <a:lnTo>
                    <a:pt x="2893314" y="1244388"/>
                  </a:lnTo>
                  <a:cubicBezTo>
                    <a:pt x="2888837" y="1231053"/>
                    <a:pt x="2883694" y="1218004"/>
                    <a:pt x="2878741" y="1204859"/>
                  </a:cubicBezTo>
                  <a:cubicBezTo>
                    <a:pt x="2858453" y="1152567"/>
                    <a:pt x="2836069" y="1101227"/>
                    <a:pt x="2811209" y="1051316"/>
                  </a:cubicBezTo>
                  <a:cubicBezTo>
                    <a:pt x="2761107" y="951684"/>
                    <a:pt x="2702814" y="857006"/>
                    <a:pt x="2636711" y="768709"/>
                  </a:cubicBezTo>
                  <a:cubicBezTo>
                    <a:pt x="2570798" y="680412"/>
                    <a:pt x="2497455" y="598212"/>
                    <a:pt x="2418683" y="522202"/>
                  </a:cubicBezTo>
                  <a:cubicBezTo>
                    <a:pt x="2339912" y="446193"/>
                    <a:pt x="2254949" y="377232"/>
                    <a:pt x="2165699" y="314748"/>
                  </a:cubicBezTo>
                  <a:cubicBezTo>
                    <a:pt x="2121122" y="283506"/>
                    <a:pt x="2075021" y="254359"/>
                    <a:pt x="2027873" y="227213"/>
                  </a:cubicBezTo>
                  <a:cubicBezTo>
                    <a:pt x="1980914" y="199781"/>
                    <a:pt x="1932623" y="174635"/>
                    <a:pt x="1883474" y="151203"/>
                  </a:cubicBezTo>
                  <a:cubicBezTo>
                    <a:pt x="1785176" y="104721"/>
                    <a:pt x="1682496" y="67002"/>
                    <a:pt x="1576483" y="40618"/>
                  </a:cubicBezTo>
                  <a:cubicBezTo>
                    <a:pt x="1523524" y="27474"/>
                    <a:pt x="1469803" y="16901"/>
                    <a:pt x="1415415" y="10233"/>
                  </a:cubicBezTo>
                  <a:cubicBezTo>
                    <a:pt x="1361123" y="3185"/>
                    <a:pt x="1306163" y="-435"/>
                    <a:pt x="1251204" y="42"/>
                  </a:cubicBezTo>
                  <a:cubicBezTo>
                    <a:pt x="1142714" y="804"/>
                    <a:pt x="1034415" y="10805"/>
                    <a:pt x="927163" y="29855"/>
                  </a:cubicBezTo>
                  <a:cubicBezTo>
                    <a:pt x="820007" y="49095"/>
                    <a:pt x="713423" y="76813"/>
                    <a:pt x="610362" y="116151"/>
                  </a:cubicBezTo>
                  <a:cubicBezTo>
                    <a:pt x="507301" y="155394"/>
                    <a:pt x="407861" y="205782"/>
                    <a:pt x="315468" y="267408"/>
                  </a:cubicBezTo>
                  <a:cubicBezTo>
                    <a:pt x="269367" y="298269"/>
                    <a:pt x="224504" y="331226"/>
                    <a:pt x="182975" y="368183"/>
                  </a:cubicBezTo>
                  <a:cubicBezTo>
                    <a:pt x="141542" y="405140"/>
                    <a:pt x="102489" y="444573"/>
                    <a:pt x="64294" y="484674"/>
                  </a:cubicBezTo>
                  <a:cubicBezTo>
                    <a:pt x="42291" y="508105"/>
                    <a:pt x="20860" y="532203"/>
                    <a:pt x="0" y="556778"/>
                  </a:cubicBezTo>
                  <a:lnTo>
                    <a:pt x="0" y="956066"/>
                  </a:lnTo>
                  <a:cubicBezTo>
                    <a:pt x="62579" y="840909"/>
                    <a:pt x="138970" y="733276"/>
                    <a:pt x="227552" y="636597"/>
                  </a:cubicBezTo>
                  <a:cubicBezTo>
                    <a:pt x="260223" y="600593"/>
                    <a:pt x="295466" y="567160"/>
                    <a:pt x="331756" y="534966"/>
                  </a:cubicBezTo>
                  <a:cubicBezTo>
                    <a:pt x="367951" y="502771"/>
                    <a:pt x="403955" y="470196"/>
                    <a:pt x="441770" y="439620"/>
                  </a:cubicBezTo>
                  <a:cubicBezTo>
                    <a:pt x="517208" y="378375"/>
                    <a:pt x="597503" y="322177"/>
                    <a:pt x="683419" y="274457"/>
                  </a:cubicBezTo>
                  <a:cubicBezTo>
                    <a:pt x="769239" y="226832"/>
                    <a:pt x="860679" y="187208"/>
                    <a:pt x="956596" y="161300"/>
                  </a:cubicBezTo>
                  <a:cubicBezTo>
                    <a:pt x="1052322" y="135201"/>
                    <a:pt x="1151954" y="122247"/>
                    <a:pt x="1251490" y="123009"/>
                  </a:cubicBezTo>
                  <a:cubicBezTo>
                    <a:pt x="1300448" y="123581"/>
                    <a:pt x="1349502" y="127772"/>
                    <a:pt x="1398175" y="135297"/>
                  </a:cubicBezTo>
                  <a:cubicBezTo>
                    <a:pt x="1446752" y="143107"/>
                    <a:pt x="1495044" y="153870"/>
                    <a:pt x="1542383" y="167967"/>
                  </a:cubicBezTo>
                  <a:cubicBezTo>
                    <a:pt x="1589723" y="182160"/>
                    <a:pt x="1636490" y="198733"/>
                    <a:pt x="1681925" y="218450"/>
                  </a:cubicBezTo>
                  <a:cubicBezTo>
                    <a:pt x="1693259" y="223498"/>
                    <a:pt x="1704689" y="228261"/>
                    <a:pt x="1715929" y="233595"/>
                  </a:cubicBezTo>
                  <a:lnTo>
                    <a:pt x="1749552" y="249597"/>
                  </a:lnTo>
                  <a:lnTo>
                    <a:pt x="1782604" y="266646"/>
                  </a:lnTo>
                  <a:cubicBezTo>
                    <a:pt x="1793558" y="272457"/>
                    <a:pt x="1804416" y="278553"/>
                    <a:pt x="1815275" y="284553"/>
                  </a:cubicBezTo>
                  <a:cubicBezTo>
                    <a:pt x="1901762" y="333321"/>
                    <a:pt x="1983486" y="390662"/>
                    <a:pt x="2059400" y="454765"/>
                  </a:cubicBezTo>
                  <a:cubicBezTo>
                    <a:pt x="2135410" y="518583"/>
                    <a:pt x="2205990" y="588687"/>
                    <a:pt x="2270284" y="663648"/>
                  </a:cubicBezTo>
                  <a:cubicBezTo>
                    <a:pt x="2302574" y="701082"/>
                    <a:pt x="2333530" y="739372"/>
                    <a:pt x="2362581" y="779091"/>
                  </a:cubicBezTo>
                  <a:cubicBezTo>
                    <a:pt x="2391632" y="818811"/>
                    <a:pt x="2419255" y="859387"/>
                    <a:pt x="2445353" y="900726"/>
                  </a:cubicBezTo>
                  <a:cubicBezTo>
                    <a:pt x="2497455" y="983593"/>
                    <a:pt x="2542889" y="1069890"/>
                    <a:pt x="2581180" y="1158663"/>
                  </a:cubicBezTo>
                  <a:cubicBezTo>
                    <a:pt x="2619470" y="1247436"/>
                    <a:pt x="2648617" y="1338876"/>
                    <a:pt x="2673382" y="1430601"/>
                  </a:cubicBezTo>
                  <a:cubicBezTo>
                    <a:pt x="2685764" y="1476512"/>
                    <a:pt x="2697480" y="1522518"/>
                    <a:pt x="2707291" y="1569095"/>
                  </a:cubicBezTo>
                  <a:cubicBezTo>
                    <a:pt x="2717197" y="1615672"/>
                    <a:pt x="2724245" y="1662726"/>
                    <a:pt x="2728913" y="1710065"/>
                  </a:cubicBezTo>
                  <a:cubicBezTo>
                    <a:pt x="2733485" y="1757404"/>
                    <a:pt x="2736818" y="1805124"/>
                    <a:pt x="2738342" y="1853321"/>
                  </a:cubicBezTo>
                  <a:cubicBezTo>
                    <a:pt x="2739390" y="1901422"/>
                    <a:pt x="2738247" y="1950000"/>
                    <a:pt x="2733294" y="1998482"/>
                  </a:cubicBezTo>
                  <a:cubicBezTo>
                    <a:pt x="2728151" y="2046774"/>
                    <a:pt x="2718911" y="2095542"/>
                    <a:pt x="2704433" y="2140785"/>
                  </a:cubicBezTo>
                  <a:cubicBezTo>
                    <a:pt x="2689860" y="2186029"/>
                    <a:pt x="2670429" y="2228320"/>
                    <a:pt x="2645759" y="2264515"/>
                  </a:cubicBezTo>
                  <a:cubicBezTo>
                    <a:pt x="2620899" y="2300710"/>
                    <a:pt x="2590514" y="2330047"/>
                    <a:pt x="2552986" y="2354717"/>
                  </a:cubicBezTo>
                  <a:cubicBezTo>
                    <a:pt x="2534317" y="2367195"/>
                    <a:pt x="2513838" y="2378530"/>
                    <a:pt x="2492026" y="2389769"/>
                  </a:cubicBezTo>
                  <a:cubicBezTo>
                    <a:pt x="2470309" y="2401009"/>
                    <a:pt x="2447258" y="2412058"/>
                    <a:pt x="2423541" y="2423583"/>
                  </a:cubicBezTo>
                  <a:cubicBezTo>
                    <a:pt x="2376107" y="2446633"/>
                    <a:pt x="2326100" y="2472065"/>
                    <a:pt x="2278475" y="2502640"/>
                  </a:cubicBezTo>
                  <a:cubicBezTo>
                    <a:pt x="2230850" y="2533120"/>
                    <a:pt x="2185130" y="2567982"/>
                    <a:pt x="2143697" y="2606463"/>
                  </a:cubicBezTo>
                  <a:cubicBezTo>
                    <a:pt x="2133410" y="2615988"/>
                    <a:pt x="2122837" y="2625989"/>
                    <a:pt x="2113312" y="2635514"/>
                  </a:cubicBezTo>
                  <a:lnTo>
                    <a:pt x="2084927" y="2664184"/>
                  </a:lnTo>
                  <a:cubicBezTo>
                    <a:pt x="2066258" y="2683425"/>
                    <a:pt x="2048066" y="2702951"/>
                    <a:pt x="2030349" y="2722573"/>
                  </a:cubicBezTo>
                  <a:cubicBezTo>
                    <a:pt x="1995011" y="2762101"/>
                    <a:pt x="1962055" y="2802773"/>
                    <a:pt x="1929098" y="2842683"/>
                  </a:cubicBezTo>
                  <a:lnTo>
                    <a:pt x="1880045" y="2902309"/>
                  </a:lnTo>
                  <a:cubicBezTo>
                    <a:pt x="1863757" y="2922026"/>
                    <a:pt x="1847564" y="2941648"/>
                    <a:pt x="1831086" y="2960888"/>
                  </a:cubicBezTo>
                  <a:cubicBezTo>
                    <a:pt x="1798130" y="2999178"/>
                    <a:pt x="1764983" y="3036707"/>
                    <a:pt x="1730121" y="3071854"/>
                  </a:cubicBezTo>
                  <a:cubicBezTo>
                    <a:pt x="1695355" y="3107001"/>
                    <a:pt x="1659160" y="3140053"/>
                    <a:pt x="1620488" y="3169200"/>
                  </a:cubicBezTo>
                  <a:cubicBezTo>
                    <a:pt x="1581912" y="3198442"/>
                    <a:pt x="1541145" y="3224254"/>
                    <a:pt x="1497616" y="3244447"/>
                  </a:cubicBezTo>
                  <a:cubicBezTo>
                    <a:pt x="1454277" y="3264735"/>
                    <a:pt x="1408462" y="3279690"/>
                    <a:pt x="1361313" y="3288739"/>
                  </a:cubicBezTo>
                  <a:cubicBezTo>
                    <a:pt x="1337691" y="3293406"/>
                    <a:pt x="1313688" y="3296168"/>
                    <a:pt x="1289590" y="3297978"/>
                  </a:cubicBezTo>
                  <a:cubicBezTo>
                    <a:pt x="1277493" y="3298740"/>
                    <a:pt x="1265396" y="3299216"/>
                    <a:pt x="1253204" y="3299407"/>
                  </a:cubicBezTo>
                  <a:lnTo>
                    <a:pt x="1215676" y="3299216"/>
                  </a:lnTo>
                  <a:cubicBezTo>
                    <a:pt x="1115378" y="3296930"/>
                    <a:pt x="1015365" y="3281785"/>
                    <a:pt x="918972" y="3254639"/>
                  </a:cubicBezTo>
                  <a:cubicBezTo>
                    <a:pt x="822484" y="3227302"/>
                    <a:pt x="729996" y="3187583"/>
                    <a:pt x="642557" y="3139672"/>
                  </a:cubicBezTo>
                  <a:cubicBezTo>
                    <a:pt x="598837" y="3115765"/>
                    <a:pt x="556451" y="3089571"/>
                    <a:pt x="515112" y="3061853"/>
                  </a:cubicBezTo>
                  <a:lnTo>
                    <a:pt x="484442" y="3040612"/>
                  </a:lnTo>
                  <a:lnTo>
                    <a:pt x="454343" y="3018610"/>
                  </a:lnTo>
                  <a:lnTo>
                    <a:pt x="424625" y="2996131"/>
                  </a:lnTo>
                  <a:cubicBezTo>
                    <a:pt x="414719" y="2988606"/>
                    <a:pt x="405194" y="2980605"/>
                    <a:pt x="395478" y="2973080"/>
                  </a:cubicBezTo>
                  <a:cubicBezTo>
                    <a:pt x="318230" y="2910882"/>
                    <a:pt x="246507" y="2842111"/>
                    <a:pt x="181547" y="2767626"/>
                  </a:cubicBezTo>
                  <a:cubicBezTo>
                    <a:pt x="165259" y="2749052"/>
                    <a:pt x="149543" y="2730002"/>
                    <a:pt x="134112" y="2710761"/>
                  </a:cubicBezTo>
                  <a:cubicBezTo>
                    <a:pt x="118967" y="2691521"/>
                    <a:pt x="104013" y="2672090"/>
                    <a:pt x="89821" y="2652087"/>
                  </a:cubicBezTo>
                  <a:cubicBezTo>
                    <a:pt x="61246" y="2612273"/>
                    <a:pt x="34766" y="2571220"/>
                    <a:pt x="10096" y="2529025"/>
                  </a:cubicBezTo>
                  <a:cubicBezTo>
                    <a:pt x="6668" y="2523214"/>
                    <a:pt x="3429" y="2517309"/>
                    <a:pt x="191" y="2511499"/>
                  </a:cubicBezTo>
                  <a:lnTo>
                    <a:pt x="191" y="2835063"/>
                  </a:lnTo>
                  <a:cubicBezTo>
                    <a:pt x="16764" y="2853351"/>
                    <a:pt x="33719" y="2871353"/>
                    <a:pt x="50959" y="2888879"/>
                  </a:cubicBezTo>
                  <a:cubicBezTo>
                    <a:pt x="127635" y="2966698"/>
                    <a:pt x="210788" y="3037945"/>
                    <a:pt x="300038" y="3100525"/>
                  </a:cubicBezTo>
                  <a:cubicBezTo>
                    <a:pt x="344424" y="3131671"/>
                    <a:pt x="390525" y="3160627"/>
                    <a:pt x="438150" y="3186916"/>
                  </a:cubicBezTo>
                  <a:cubicBezTo>
                    <a:pt x="485585" y="3213491"/>
                    <a:pt x="534543" y="3237303"/>
                    <a:pt x="584264" y="3258830"/>
                  </a:cubicBezTo>
                  <a:cubicBezTo>
                    <a:pt x="674561" y="3297597"/>
                    <a:pt x="767906" y="3328362"/>
                    <a:pt x="862965" y="3351127"/>
                  </a:cubicBezTo>
                  <a:lnTo>
                    <a:pt x="1534478" y="3351127"/>
                  </a:lnTo>
                  <a:cubicBezTo>
                    <a:pt x="1536668" y="3350365"/>
                    <a:pt x="1538764" y="3349603"/>
                    <a:pt x="1540955" y="3348841"/>
                  </a:cubicBezTo>
                  <a:cubicBezTo>
                    <a:pt x="1593628" y="3329220"/>
                    <a:pt x="1644110" y="3304169"/>
                    <a:pt x="1691831" y="3275403"/>
                  </a:cubicBezTo>
                  <a:cubicBezTo>
                    <a:pt x="1739551" y="3246543"/>
                    <a:pt x="1784509" y="3214253"/>
                    <a:pt x="1827086" y="3179963"/>
                  </a:cubicBezTo>
                  <a:cubicBezTo>
                    <a:pt x="1869662" y="3145578"/>
                    <a:pt x="1910143" y="3109573"/>
                    <a:pt x="1948625" y="3072426"/>
                  </a:cubicBezTo>
                  <a:cubicBezTo>
                    <a:pt x="1967960" y="3053852"/>
                    <a:pt x="1986915" y="3035278"/>
                    <a:pt x="2005584" y="3016514"/>
                  </a:cubicBezTo>
                  <a:cubicBezTo>
                    <a:pt x="2024158" y="2997655"/>
                    <a:pt x="2042541" y="2978890"/>
                    <a:pt x="2060639" y="2959935"/>
                  </a:cubicBezTo>
                  <a:cubicBezTo>
                    <a:pt x="2096834" y="2922121"/>
                    <a:pt x="2132552" y="2884783"/>
                    <a:pt x="2167223" y="2847350"/>
                  </a:cubicBezTo>
                  <a:lnTo>
                    <a:pt x="2218754" y="2791438"/>
                  </a:lnTo>
                  <a:lnTo>
                    <a:pt x="2244471" y="2763911"/>
                  </a:lnTo>
                  <a:cubicBezTo>
                    <a:pt x="2253044" y="2754862"/>
                    <a:pt x="2260949" y="2746576"/>
                    <a:pt x="2269427" y="2738098"/>
                  </a:cubicBezTo>
                  <a:cubicBezTo>
                    <a:pt x="2286191" y="2721430"/>
                    <a:pt x="2303336" y="2705142"/>
                    <a:pt x="2321243" y="2689807"/>
                  </a:cubicBezTo>
                  <a:cubicBezTo>
                    <a:pt x="2338959" y="2674281"/>
                    <a:pt x="2357247" y="2659326"/>
                    <a:pt x="2376297" y="2645230"/>
                  </a:cubicBezTo>
                  <a:cubicBezTo>
                    <a:pt x="2414302" y="2616750"/>
                    <a:pt x="2454974" y="2590937"/>
                    <a:pt x="2499265" y="2564934"/>
                  </a:cubicBezTo>
                  <a:cubicBezTo>
                    <a:pt x="2543270" y="2538645"/>
                    <a:pt x="2591562" y="2512165"/>
                    <a:pt x="2639187" y="2476732"/>
                  </a:cubicBezTo>
                  <a:cubicBezTo>
                    <a:pt x="2650998" y="2467874"/>
                    <a:pt x="2662809" y="2458635"/>
                    <a:pt x="2674239" y="2448729"/>
                  </a:cubicBezTo>
                  <a:cubicBezTo>
                    <a:pt x="2685669" y="2438823"/>
                    <a:pt x="2696718" y="2428345"/>
                    <a:pt x="2707481" y="2417487"/>
                  </a:cubicBezTo>
                  <a:cubicBezTo>
                    <a:pt x="2728817" y="2395675"/>
                    <a:pt x="2748248" y="2371862"/>
                    <a:pt x="2765298" y="2347097"/>
                  </a:cubicBezTo>
                  <a:cubicBezTo>
                    <a:pt x="2782538" y="2322427"/>
                    <a:pt x="2797112" y="2296614"/>
                    <a:pt x="2810447" y="2270802"/>
                  </a:cubicBezTo>
                  <a:cubicBezTo>
                    <a:pt x="2823496" y="2244799"/>
                    <a:pt x="2834926" y="2218605"/>
                    <a:pt x="2845499" y="2192411"/>
                  </a:cubicBezTo>
                  <a:cubicBezTo>
                    <a:pt x="2866739" y="2139928"/>
                    <a:pt x="2884551" y="2088017"/>
                    <a:pt x="2901315" y="2034772"/>
                  </a:cubicBezTo>
                  <a:cubicBezTo>
                    <a:pt x="2918079" y="1981528"/>
                    <a:pt x="2932653" y="1927140"/>
                    <a:pt x="2943130" y="1871704"/>
                  </a:cubicBezTo>
                  <a:cubicBezTo>
                    <a:pt x="2953607" y="1816269"/>
                    <a:pt x="2959608" y="1759785"/>
                    <a:pt x="2961037" y="1703302"/>
                  </a:cubicBezTo>
                  <a:cubicBezTo>
                    <a:pt x="2963895" y="1590241"/>
                    <a:pt x="2954750" y="1476226"/>
                    <a:pt x="2928842" y="1366308"/>
                  </a:cubicBezTo>
                  <a:cubicBezTo>
                    <a:pt x="2925413" y="1352306"/>
                    <a:pt x="2922270" y="1338590"/>
                    <a:pt x="2918460" y="1324969"/>
                  </a:cubicBez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54AB4E0-C436-423A-9AF4-705F9D929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29137" y="1784984"/>
              <a:ext cx="2972634" cy="3377565"/>
            </a:xfrm>
            <a:custGeom>
              <a:avLst/>
              <a:gdLst>
                <a:gd name="connsiteX0" fmla="*/ 1247966 w 2972634"/>
                <a:gd name="connsiteY0" fmla="*/ 0 h 3377565"/>
                <a:gd name="connsiteX1" fmla="*/ 0 w 2972634"/>
                <a:gd name="connsiteY1" fmla="*/ 557308 h 3377565"/>
                <a:gd name="connsiteX2" fmla="*/ 0 w 2972634"/>
                <a:gd name="connsiteY2" fmla="*/ 1091660 h 3377565"/>
                <a:gd name="connsiteX3" fmla="*/ 264414 w 2972634"/>
                <a:gd name="connsiteY3" fmla="*/ 717423 h 3377565"/>
                <a:gd name="connsiteX4" fmla="*/ 1247966 w 2972634"/>
                <a:gd name="connsiteY4" fmla="*/ 302324 h 3377565"/>
                <a:gd name="connsiteX5" fmla="*/ 1843850 w 2972634"/>
                <a:gd name="connsiteY5" fmla="*/ 472916 h 3377565"/>
                <a:gd name="connsiteX6" fmla="*/ 2372106 w 2972634"/>
                <a:gd name="connsiteY6" fmla="*/ 934688 h 3377565"/>
                <a:gd name="connsiteX7" fmla="*/ 2635377 w 2972634"/>
                <a:gd name="connsiteY7" fmla="*/ 1471041 h 3377565"/>
                <a:gd name="connsiteX8" fmla="*/ 2630996 w 2972634"/>
                <a:gd name="connsiteY8" fmla="*/ 2037112 h 3377565"/>
                <a:gd name="connsiteX9" fmla="*/ 2555558 w 2972634"/>
                <a:gd name="connsiteY9" fmla="*/ 2200085 h 3377565"/>
                <a:gd name="connsiteX10" fmla="*/ 2429828 w 2972634"/>
                <a:gd name="connsiteY10" fmla="*/ 2280285 h 3377565"/>
                <a:gd name="connsiteX11" fmla="*/ 2040255 w 2972634"/>
                <a:gd name="connsiteY11" fmla="*/ 2560892 h 3377565"/>
                <a:gd name="connsiteX12" fmla="*/ 1873377 w 2972634"/>
                <a:gd name="connsiteY12" fmla="*/ 2739295 h 3377565"/>
                <a:gd name="connsiteX13" fmla="*/ 1553147 w 2972634"/>
                <a:gd name="connsiteY13" fmla="*/ 3048476 h 3377565"/>
                <a:gd name="connsiteX14" fmla="*/ 1247966 w 2972634"/>
                <a:gd name="connsiteY14" fmla="*/ 3149822 h 3377565"/>
                <a:gd name="connsiteX15" fmla="*/ 662083 w 2972634"/>
                <a:gd name="connsiteY15" fmla="*/ 3018377 h 3377565"/>
                <a:gd name="connsiteX16" fmla="*/ 197263 w 2972634"/>
                <a:gd name="connsiteY16" fmla="*/ 2661476 h 3377565"/>
                <a:gd name="connsiteX17" fmla="*/ 0 w 2972634"/>
                <a:gd name="connsiteY17" fmla="*/ 2360581 h 3377565"/>
                <a:gd name="connsiteX18" fmla="*/ 0 w 2972634"/>
                <a:gd name="connsiteY18" fmla="*/ 2894933 h 3377565"/>
                <a:gd name="connsiteX19" fmla="*/ 753428 w 2972634"/>
                <a:gd name="connsiteY19" fmla="*/ 3377565 h 3377565"/>
                <a:gd name="connsiteX20" fmla="*/ 1587341 w 2972634"/>
                <a:gd name="connsiteY20" fmla="*/ 3377565 h 3377565"/>
                <a:gd name="connsiteX21" fmla="*/ 2255996 w 2972634"/>
                <a:gd name="connsiteY21" fmla="*/ 2772823 h 3377565"/>
                <a:gd name="connsiteX22" fmla="*/ 2922270 w 2972634"/>
                <a:gd name="connsiteY22" fmla="*/ 2118551 h 3377565"/>
                <a:gd name="connsiteX23" fmla="*/ 1247966 w 2972634"/>
                <a:gd name="connsiteY23" fmla="*/ 0 h 337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72634" h="3377565">
                  <a:moveTo>
                    <a:pt x="1247966" y="0"/>
                  </a:moveTo>
                  <a:cubicBezTo>
                    <a:pt x="754285" y="0"/>
                    <a:pt x="309944" y="214694"/>
                    <a:pt x="0" y="557308"/>
                  </a:cubicBezTo>
                  <a:lnTo>
                    <a:pt x="0" y="1091660"/>
                  </a:lnTo>
                  <a:cubicBezTo>
                    <a:pt x="67437" y="953357"/>
                    <a:pt x="156019" y="827723"/>
                    <a:pt x="264414" y="717423"/>
                  </a:cubicBezTo>
                  <a:cubicBezTo>
                    <a:pt x="527399" y="449771"/>
                    <a:pt x="876776" y="302324"/>
                    <a:pt x="1247966" y="302324"/>
                  </a:cubicBezTo>
                  <a:cubicBezTo>
                    <a:pt x="1438370" y="302324"/>
                    <a:pt x="1644491" y="361283"/>
                    <a:pt x="1843850" y="472916"/>
                  </a:cubicBezTo>
                  <a:cubicBezTo>
                    <a:pt x="2046161" y="586169"/>
                    <a:pt x="2228755" y="745808"/>
                    <a:pt x="2372106" y="934688"/>
                  </a:cubicBezTo>
                  <a:cubicBezTo>
                    <a:pt x="2498884" y="1101757"/>
                    <a:pt x="2589848" y="1287209"/>
                    <a:pt x="2635377" y="1471041"/>
                  </a:cubicBezTo>
                  <a:cubicBezTo>
                    <a:pt x="2683288" y="1664779"/>
                    <a:pt x="2681859" y="1855279"/>
                    <a:pt x="2630996" y="2037112"/>
                  </a:cubicBezTo>
                  <a:cubicBezTo>
                    <a:pt x="2608993" y="2115788"/>
                    <a:pt x="2583656" y="2170557"/>
                    <a:pt x="2555558" y="2200085"/>
                  </a:cubicBezTo>
                  <a:cubicBezTo>
                    <a:pt x="2531650" y="2225135"/>
                    <a:pt x="2494121" y="2245900"/>
                    <a:pt x="2429828" y="2280285"/>
                  </a:cubicBezTo>
                  <a:cubicBezTo>
                    <a:pt x="2328482" y="2334578"/>
                    <a:pt x="2189607" y="2408873"/>
                    <a:pt x="2040255" y="2560892"/>
                  </a:cubicBezTo>
                  <a:cubicBezTo>
                    <a:pt x="1981486" y="2620709"/>
                    <a:pt x="1926527" y="2681002"/>
                    <a:pt x="1873377" y="2739295"/>
                  </a:cubicBezTo>
                  <a:cubicBezTo>
                    <a:pt x="1763839" y="2859405"/>
                    <a:pt x="1660398" y="2972943"/>
                    <a:pt x="1553147" y="3048476"/>
                  </a:cubicBezTo>
                  <a:cubicBezTo>
                    <a:pt x="1453610" y="3118580"/>
                    <a:pt x="1359503" y="3149822"/>
                    <a:pt x="1247966" y="3149822"/>
                  </a:cubicBezTo>
                  <a:cubicBezTo>
                    <a:pt x="1043178" y="3149822"/>
                    <a:pt x="846011" y="3105626"/>
                    <a:pt x="662083" y="3018377"/>
                  </a:cubicBezTo>
                  <a:cubicBezTo>
                    <a:pt x="486156" y="2934938"/>
                    <a:pt x="325374" y="2811494"/>
                    <a:pt x="197263" y="2661476"/>
                  </a:cubicBezTo>
                  <a:cubicBezTo>
                    <a:pt x="118682" y="2569464"/>
                    <a:pt x="52673" y="2468594"/>
                    <a:pt x="0" y="2360581"/>
                  </a:cubicBezTo>
                  <a:lnTo>
                    <a:pt x="0" y="2894933"/>
                  </a:lnTo>
                  <a:cubicBezTo>
                    <a:pt x="201930" y="3118104"/>
                    <a:pt x="460915" y="3286982"/>
                    <a:pt x="753428" y="3377565"/>
                  </a:cubicBezTo>
                  <a:lnTo>
                    <a:pt x="1587341" y="3377565"/>
                  </a:lnTo>
                  <a:cubicBezTo>
                    <a:pt x="1849850" y="3254312"/>
                    <a:pt x="2033492" y="2999327"/>
                    <a:pt x="2255996" y="2772823"/>
                  </a:cubicBezTo>
                  <a:cubicBezTo>
                    <a:pt x="2562892" y="2460498"/>
                    <a:pt x="2794159" y="2577084"/>
                    <a:pt x="2922270" y="2118551"/>
                  </a:cubicBezTo>
                  <a:cubicBezTo>
                    <a:pt x="3213830" y="1075182"/>
                    <a:pt x="2184654" y="0"/>
                    <a:pt x="1247966" y="0"/>
                  </a:cubicBez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837BBAD-3D46-42DA-AB99-AB6C9739DB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29137" y="1784984"/>
              <a:ext cx="2972700" cy="3377755"/>
            </a:xfrm>
            <a:custGeom>
              <a:avLst/>
              <a:gdLst>
                <a:gd name="connsiteX0" fmla="*/ 1247966 w 2972700"/>
                <a:gd name="connsiteY0" fmla="*/ 0 h 3377755"/>
                <a:gd name="connsiteX1" fmla="*/ 0 w 2972700"/>
                <a:gd name="connsiteY1" fmla="*/ 557308 h 3377755"/>
                <a:gd name="connsiteX2" fmla="*/ 0 w 2972700"/>
                <a:gd name="connsiteY2" fmla="*/ 1245489 h 3377755"/>
                <a:gd name="connsiteX3" fmla="*/ 20288 w 2972700"/>
                <a:gd name="connsiteY3" fmla="*/ 1193387 h 3377755"/>
                <a:gd name="connsiteX4" fmla="*/ 307467 w 2972700"/>
                <a:gd name="connsiteY4" fmla="*/ 759809 h 3377755"/>
                <a:gd name="connsiteX5" fmla="*/ 1247966 w 2972700"/>
                <a:gd name="connsiteY5" fmla="*/ 362903 h 3377755"/>
                <a:gd name="connsiteX6" fmla="*/ 1814322 w 2972700"/>
                <a:gd name="connsiteY6" fmla="*/ 525780 h 3377755"/>
                <a:gd name="connsiteX7" fmla="*/ 2324005 w 2972700"/>
                <a:gd name="connsiteY7" fmla="*/ 971360 h 3377755"/>
                <a:gd name="connsiteX8" fmla="*/ 2576703 w 2972700"/>
                <a:gd name="connsiteY8" fmla="*/ 1485710 h 3377755"/>
                <a:gd name="connsiteX9" fmla="*/ 2572798 w 2972700"/>
                <a:gd name="connsiteY9" fmla="*/ 2021015 h 3377755"/>
                <a:gd name="connsiteX10" fmla="*/ 2511838 w 2972700"/>
                <a:gd name="connsiteY10" fmla="*/ 2158556 h 3377755"/>
                <a:gd name="connsiteX11" fmla="*/ 2401348 w 2972700"/>
                <a:gd name="connsiteY11" fmla="*/ 2227136 h 3377755"/>
                <a:gd name="connsiteX12" fmla="*/ 1997107 w 2972700"/>
                <a:gd name="connsiteY12" fmla="*/ 2518696 h 3377755"/>
                <a:gd name="connsiteX13" fmla="*/ 1828705 w 2972700"/>
                <a:gd name="connsiteY13" fmla="*/ 2698718 h 3377755"/>
                <a:gd name="connsiteX14" fmla="*/ 1247966 w 2972700"/>
                <a:gd name="connsiteY14" fmla="*/ 3089529 h 3377755"/>
                <a:gd name="connsiteX15" fmla="*/ 687991 w 2972700"/>
                <a:gd name="connsiteY15" fmla="*/ 2963894 h 3377755"/>
                <a:gd name="connsiteX16" fmla="*/ 243269 w 2972700"/>
                <a:gd name="connsiteY16" fmla="*/ 2622328 h 3377755"/>
                <a:gd name="connsiteX17" fmla="*/ 2477 w 2972700"/>
                <a:gd name="connsiteY17" fmla="*/ 2213610 h 3377755"/>
                <a:gd name="connsiteX18" fmla="*/ 95 w 2972700"/>
                <a:gd name="connsiteY18" fmla="*/ 2206943 h 3377755"/>
                <a:gd name="connsiteX19" fmla="*/ 95 w 2972700"/>
                <a:gd name="connsiteY19" fmla="*/ 2895124 h 3377755"/>
                <a:gd name="connsiteX20" fmla="*/ 753523 w 2972700"/>
                <a:gd name="connsiteY20" fmla="*/ 3377756 h 3377755"/>
                <a:gd name="connsiteX21" fmla="*/ 1587437 w 2972700"/>
                <a:gd name="connsiteY21" fmla="*/ 3377756 h 3377755"/>
                <a:gd name="connsiteX22" fmla="*/ 2256092 w 2972700"/>
                <a:gd name="connsiteY22" fmla="*/ 2773013 h 3377755"/>
                <a:gd name="connsiteX23" fmla="*/ 2922365 w 2972700"/>
                <a:gd name="connsiteY23" fmla="*/ 2118741 h 3377755"/>
                <a:gd name="connsiteX24" fmla="*/ 1247966 w 2972700"/>
                <a:gd name="connsiteY24" fmla="*/ 0 h 337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72700" h="3377755">
                  <a:moveTo>
                    <a:pt x="1247966" y="0"/>
                  </a:moveTo>
                  <a:cubicBezTo>
                    <a:pt x="754285" y="0"/>
                    <a:pt x="309944" y="214694"/>
                    <a:pt x="0" y="557308"/>
                  </a:cubicBezTo>
                  <a:lnTo>
                    <a:pt x="0" y="1245489"/>
                  </a:lnTo>
                  <a:cubicBezTo>
                    <a:pt x="6477" y="1228058"/>
                    <a:pt x="13145" y="1210628"/>
                    <a:pt x="20288" y="1193387"/>
                  </a:cubicBezTo>
                  <a:cubicBezTo>
                    <a:pt x="87821" y="1030891"/>
                    <a:pt x="184404" y="885063"/>
                    <a:pt x="307467" y="759809"/>
                  </a:cubicBezTo>
                  <a:cubicBezTo>
                    <a:pt x="559118" y="503873"/>
                    <a:pt x="893064" y="362903"/>
                    <a:pt x="1247966" y="362903"/>
                  </a:cubicBezTo>
                  <a:cubicBezTo>
                    <a:pt x="1428083" y="362903"/>
                    <a:pt x="1623917" y="419195"/>
                    <a:pt x="1814322" y="525780"/>
                  </a:cubicBezTo>
                  <a:cubicBezTo>
                    <a:pt x="2009394" y="634937"/>
                    <a:pt x="2185607" y="789051"/>
                    <a:pt x="2324005" y="971360"/>
                  </a:cubicBezTo>
                  <a:cubicBezTo>
                    <a:pt x="2445830" y="1131856"/>
                    <a:pt x="2533174" y="1309688"/>
                    <a:pt x="2576703" y="1485710"/>
                  </a:cubicBezTo>
                  <a:cubicBezTo>
                    <a:pt x="2622042" y="1669161"/>
                    <a:pt x="2620804" y="1849279"/>
                    <a:pt x="2572798" y="2021015"/>
                  </a:cubicBezTo>
                  <a:cubicBezTo>
                    <a:pt x="2554034" y="2088071"/>
                    <a:pt x="2532412" y="2136934"/>
                    <a:pt x="2511838" y="2158556"/>
                  </a:cubicBezTo>
                  <a:cubicBezTo>
                    <a:pt x="2493455" y="2177796"/>
                    <a:pt x="2452878" y="2199608"/>
                    <a:pt x="2401348" y="2227136"/>
                  </a:cubicBezTo>
                  <a:cubicBezTo>
                    <a:pt x="2296573" y="2283238"/>
                    <a:pt x="2153031" y="2360010"/>
                    <a:pt x="1997107" y="2518696"/>
                  </a:cubicBezTo>
                  <a:cubicBezTo>
                    <a:pt x="1937576" y="2579370"/>
                    <a:pt x="1882235" y="2640044"/>
                    <a:pt x="1828705" y="2698718"/>
                  </a:cubicBezTo>
                  <a:cubicBezTo>
                    <a:pt x="1594580" y="2955512"/>
                    <a:pt x="1462468" y="3089529"/>
                    <a:pt x="1247966" y="3089529"/>
                  </a:cubicBezTo>
                  <a:cubicBezTo>
                    <a:pt x="1052227" y="3089529"/>
                    <a:pt x="863822" y="3047238"/>
                    <a:pt x="687991" y="2963894"/>
                  </a:cubicBezTo>
                  <a:cubicBezTo>
                    <a:pt x="519684" y="2884075"/>
                    <a:pt x="365855" y="2765965"/>
                    <a:pt x="243269" y="2622328"/>
                  </a:cubicBezTo>
                  <a:cubicBezTo>
                    <a:pt x="139541" y="2500884"/>
                    <a:pt x="58484" y="2363343"/>
                    <a:pt x="2477" y="2213610"/>
                  </a:cubicBezTo>
                  <a:cubicBezTo>
                    <a:pt x="1619" y="2211419"/>
                    <a:pt x="857" y="2209133"/>
                    <a:pt x="95" y="2206943"/>
                  </a:cubicBezTo>
                  <a:lnTo>
                    <a:pt x="95" y="2895124"/>
                  </a:lnTo>
                  <a:cubicBezTo>
                    <a:pt x="202025" y="3118295"/>
                    <a:pt x="461010" y="3287173"/>
                    <a:pt x="753523" y="3377756"/>
                  </a:cubicBezTo>
                  <a:lnTo>
                    <a:pt x="1587437" y="3377756"/>
                  </a:lnTo>
                  <a:cubicBezTo>
                    <a:pt x="1849946" y="3254502"/>
                    <a:pt x="2033588" y="2999518"/>
                    <a:pt x="2256092" y="2773013"/>
                  </a:cubicBezTo>
                  <a:cubicBezTo>
                    <a:pt x="2562987" y="2460689"/>
                    <a:pt x="2794254" y="2577275"/>
                    <a:pt x="2922365" y="2118741"/>
                  </a:cubicBezTo>
                  <a:cubicBezTo>
                    <a:pt x="3213830" y="1075182"/>
                    <a:pt x="2184654" y="0"/>
                    <a:pt x="1247966" y="0"/>
                  </a:cubicBezTo>
                  <a:close/>
                </a:path>
              </a:pathLst>
            </a:custGeom>
            <a:solidFill>
              <a:schemeClr val="bg1">
                <a:alpha val="30000"/>
              </a:schemeClr>
            </a:solidFill>
            <a:ln w="9525" cap="flat">
              <a:noFill/>
              <a:prstDash val="solid"/>
              <a:miter/>
            </a:ln>
          </p:spPr>
          <p:txBody>
            <a:bodyPr rtlCol="0" anchor="ctr"/>
            <a:lstStyle/>
            <a:p>
              <a:endParaRPr lang="en-US" dirty="0"/>
            </a:p>
          </p:txBody>
        </p:sp>
        <p:sp useBgFill="1">
          <p:nvSpPr>
            <p:cNvPr id="14" name="Freeform: Shape 13">
              <a:extLst>
                <a:ext uri="{FF2B5EF4-FFF2-40B4-BE49-F238E27FC236}">
                  <a16:creationId xmlns:a16="http://schemas.microsoft.com/office/drawing/2014/main" id="{3E86000F-91FB-495F-B2DF-F27198A430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29137" y="1695450"/>
              <a:ext cx="3134106" cy="3467100"/>
            </a:xfrm>
            <a:custGeom>
              <a:avLst/>
              <a:gdLst>
                <a:gd name="connsiteX0" fmla="*/ 1262253 w 3134106"/>
                <a:gd name="connsiteY0" fmla="*/ 0 h 3467100"/>
                <a:gd name="connsiteX1" fmla="*/ 0 w 3134106"/>
                <a:gd name="connsiteY1" fmla="*/ 482156 h 3467100"/>
                <a:gd name="connsiteX2" fmla="*/ 0 w 3134106"/>
                <a:gd name="connsiteY2" fmla="*/ 777526 h 3467100"/>
                <a:gd name="connsiteX3" fmla="*/ 106966 w 3134106"/>
                <a:gd name="connsiteY3" fmla="*/ 645319 h 3467100"/>
                <a:gd name="connsiteX4" fmla="*/ 621316 w 3134106"/>
                <a:gd name="connsiteY4" fmla="*/ 259556 h 3467100"/>
                <a:gd name="connsiteX5" fmla="*/ 658749 w 3134106"/>
                <a:gd name="connsiteY5" fmla="*/ 242888 h 3467100"/>
                <a:gd name="connsiteX6" fmla="*/ 696468 w 3134106"/>
                <a:gd name="connsiteY6" fmla="*/ 226790 h 3467100"/>
                <a:gd name="connsiteX7" fmla="*/ 734854 w 3134106"/>
                <a:gd name="connsiteY7" fmla="*/ 212217 h 3467100"/>
                <a:gd name="connsiteX8" fmla="*/ 773525 w 3134106"/>
                <a:gd name="connsiteY8" fmla="*/ 198215 h 3467100"/>
                <a:gd name="connsiteX9" fmla="*/ 812768 w 3134106"/>
                <a:gd name="connsiteY9" fmla="*/ 185642 h 3467100"/>
                <a:gd name="connsiteX10" fmla="*/ 852202 w 3134106"/>
                <a:gd name="connsiteY10" fmla="*/ 173736 h 3467100"/>
                <a:gd name="connsiteX11" fmla="*/ 892112 w 3134106"/>
                <a:gd name="connsiteY11" fmla="*/ 163354 h 3467100"/>
                <a:gd name="connsiteX12" fmla="*/ 912114 w 3134106"/>
                <a:gd name="connsiteY12" fmla="*/ 158210 h 3467100"/>
                <a:gd name="connsiteX13" fmla="*/ 922115 w 3134106"/>
                <a:gd name="connsiteY13" fmla="*/ 155639 h 3467100"/>
                <a:gd name="connsiteX14" fmla="*/ 932212 w 3134106"/>
                <a:gd name="connsiteY14" fmla="*/ 153543 h 3467100"/>
                <a:gd name="connsiteX15" fmla="*/ 1260634 w 3134106"/>
                <a:gd name="connsiteY15" fmla="*/ 117062 h 3467100"/>
                <a:gd name="connsiteX16" fmla="*/ 1587341 w 3134106"/>
                <a:gd name="connsiteY16" fmla="*/ 161544 h 3467100"/>
                <a:gd name="connsiteX17" fmla="*/ 1743647 w 3134106"/>
                <a:gd name="connsiteY17" fmla="*/ 213741 h 3467100"/>
                <a:gd name="connsiteX18" fmla="*/ 1892808 w 3134106"/>
                <a:gd name="connsiteY18" fmla="*/ 282702 h 3467100"/>
                <a:gd name="connsiteX19" fmla="*/ 2033683 w 3134106"/>
                <a:gd name="connsiteY19" fmla="*/ 365950 h 3467100"/>
                <a:gd name="connsiteX20" fmla="*/ 2165509 w 3134106"/>
                <a:gd name="connsiteY20" fmla="*/ 461677 h 3467100"/>
                <a:gd name="connsiteX21" fmla="*/ 2288286 w 3134106"/>
                <a:gd name="connsiteY21" fmla="*/ 567500 h 3467100"/>
                <a:gd name="connsiteX22" fmla="*/ 2401348 w 3134106"/>
                <a:gd name="connsiteY22" fmla="*/ 682371 h 3467100"/>
                <a:gd name="connsiteX23" fmla="*/ 2505075 w 3134106"/>
                <a:gd name="connsiteY23" fmla="*/ 804577 h 3467100"/>
                <a:gd name="connsiteX24" fmla="*/ 2598801 w 3134106"/>
                <a:gd name="connsiteY24" fmla="*/ 933355 h 3467100"/>
                <a:gd name="connsiteX25" fmla="*/ 2682240 w 3134106"/>
                <a:gd name="connsiteY25" fmla="*/ 1067943 h 3467100"/>
                <a:gd name="connsiteX26" fmla="*/ 2754725 w 3134106"/>
                <a:gd name="connsiteY26" fmla="*/ 1207770 h 3467100"/>
                <a:gd name="connsiteX27" fmla="*/ 2861596 w 3134106"/>
                <a:gd name="connsiteY27" fmla="*/ 1501140 h 3467100"/>
                <a:gd name="connsiteX28" fmla="*/ 2893314 w 3134106"/>
                <a:gd name="connsiteY28" fmla="*/ 1653254 h 3467100"/>
                <a:gd name="connsiteX29" fmla="*/ 2898743 w 3134106"/>
                <a:gd name="connsiteY29" fmla="*/ 1691640 h 3467100"/>
                <a:gd name="connsiteX30" fmla="*/ 2903220 w 3134106"/>
                <a:gd name="connsiteY30" fmla="*/ 1730216 h 3467100"/>
                <a:gd name="connsiteX31" fmla="*/ 2906840 w 3134106"/>
                <a:gd name="connsiteY31" fmla="*/ 1768888 h 3467100"/>
                <a:gd name="connsiteX32" fmla="*/ 2909221 w 3134106"/>
                <a:gd name="connsiteY32" fmla="*/ 1807655 h 3467100"/>
                <a:gd name="connsiteX33" fmla="*/ 2907506 w 3134106"/>
                <a:gd name="connsiteY33" fmla="*/ 1963007 h 3467100"/>
                <a:gd name="connsiteX34" fmla="*/ 2904458 w 3134106"/>
                <a:gd name="connsiteY34" fmla="*/ 2001869 h 3467100"/>
                <a:gd name="connsiteX35" fmla="*/ 2900267 w 3134106"/>
                <a:gd name="connsiteY35" fmla="*/ 2040636 h 3467100"/>
                <a:gd name="connsiteX36" fmla="*/ 2894648 w 3134106"/>
                <a:gd name="connsiteY36" fmla="*/ 2079308 h 3467100"/>
                <a:gd name="connsiteX37" fmla="*/ 2888075 w 3134106"/>
                <a:gd name="connsiteY37" fmla="*/ 2117884 h 3467100"/>
                <a:gd name="connsiteX38" fmla="*/ 2849785 w 3134106"/>
                <a:gd name="connsiteY38" fmla="*/ 2268855 h 3467100"/>
                <a:gd name="connsiteX39" fmla="*/ 2785491 w 3134106"/>
                <a:gd name="connsiteY39" fmla="*/ 2404777 h 3467100"/>
                <a:gd name="connsiteX40" fmla="*/ 2682049 w 3134106"/>
                <a:gd name="connsiteY40" fmla="*/ 2511647 h 3467100"/>
                <a:gd name="connsiteX41" fmla="*/ 2544318 w 3134106"/>
                <a:gd name="connsiteY41" fmla="*/ 2596229 h 3467100"/>
                <a:gd name="connsiteX42" fmla="*/ 2270474 w 3134106"/>
                <a:gd name="connsiteY42" fmla="*/ 2796349 h 3467100"/>
                <a:gd name="connsiteX43" fmla="*/ 2211896 w 3134106"/>
                <a:gd name="connsiteY43" fmla="*/ 2856357 h 3467100"/>
                <a:gd name="connsiteX44" fmla="*/ 2155127 w 3134106"/>
                <a:gd name="connsiteY44" fmla="*/ 2916936 h 3467100"/>
                <a:gd name="connsiteX45" fmla="*/ 2042636 w 3134106"/>
                <a:gd name="connsiteY45" fmla="*/ 3038094 h 3467100"/>
                <a:gd name="connsiteX46" fmla="*/ 1985963 w 3134106"/>
                <a:gd name="connsiteY46" fmla="*/ 3097721 h 3467100"/>
                <a:gd name="connsiteX47" fmla="*/ 1928051 w 3134106"/>
                <a:gd name="connsiteY47" fmla="*/ 3155728 h 3467100"/>
                <a:gd name="connsiteX48" fmla="*/ 1806702 w 3134106"/>
                <a:gd name="connsiteY48" fmla="*/ 3264313 h 3467100"/>
                <a:gd name="connsiteX49" fmla="*/ 1674400 w 3134106"/>
                <a:gd name="connsiteY49" fmla="*/ 3356134 h 3467100"/>
                <a:gd name="connsiteX50" fmla="*/ 1529906 w 3134106"/>
                <a:gd name="connsiteY50" fmla="*/ 3422333 h 3467100"/>
                <a:gd name="connsiteX51" fmla="*/ 1492187 w 3134106"/>
                <a:gd name="connsiteY51" fmla="*/ 3434048 h 3467100"/>
                <a:gd name="connsiteX52" fmla="*/ 1453896 w 3134106"/>
                <a:gd name="connsiteY52" fmla="*/ 3443669 h 3467100"/>
                <a:gd name="connsiteX53" fmla="*/ 1415129 w 3134106"/>
                <a:gd name="connsiteY53" fmla="*/ 3451003 h 3467100"/>
                <a:gd name="connsiteX54" fmla="*/ 1376077 w 3134106"/>
                <a:gd name="connsiteY54" fmla="*/ 3456241 h 3467100"/>
                <a:gd name="connsiteX55" fmla="*/ 1336834 w 3134106"/>
                <a:gd name="connsiteY55" fmla="*/ 3459480 h 3467100"/>
                <a:gd name="connsiteX56" fmla="*/ 1297496 w 3134106"/>
                <a:gd name="connsiteY56" fmla="*/ 3460718 h 3467100"/>
                <a:gd name="connsiteX57" fmla="*/ 1258062 w 3134106"/>
                <a:gd name="connsiteY57" fmla="*/ 3460052 h 3467100"/>
                <a:gd name="connsiteX58" fmla="*/ 1217676 w 3134106"/>
                <a:gd name="connsiteY58" fmla="*/ 3457480 h 3467100"/>
                <a:gd name="connsiteX59" fmla="*/ 900113 w 3134106"/>
                <a:gd name="connsiteY59" fmla="*/ 3406426 h 3467100"/>
                <a:gd name="connsiteX60" fmla="*/ 823246 w 3134106"/>
                <a:gd name="connsiteY60" fmla="*/ 3383947 h 3467100"/>
                <a:gd name="connsiteX61" fmla="*/ 747808 w 3134106"/>
                <a:gd name="connsiteY61" fmla="*/ 3357753 h 3467100"/>
                <a:gd name="connsiteX62" fmla="*/ 710660 w 3134106"/>
                <a:gd name="connsiteY62" fmla="*/ 3343370 h 3467100"/>
                <a:gd name="connsiteX63" fmla="*/ 673799 w 3134106"/>
                <a:gd name="connsiteY63" fmla="*/ 3328321 h 3467100"/>
                <a:gd name="connsiteX64" fmla="*/ 655415 w 3134106"/>
                <a:gd name="connsiteY64" fmla="*/ 3320796 h 3467100"/>
                <a:gd name="connsiteX65" fmla="*/ 637413 w 3134106"/>
                <a:gd name="connsiteY65" fmla="*/ 3312319 h 3467100"/>
                <a:gd name="connsiteX66" fmla="*/ 601409 w 3134106"/>
                <a:gd name="connsiteY66" fmla="*/ 3295460 h 3467100"/>
                <a:gd name="connsiteX67" fmla="*/ 96012 w 3134106"/>
                <a:gd name="connsiteY67" fmla="*/ 2922746 h 3467100"/>
                <a:gd name="connsiteX68" fmla="*/ 0 w 3134106"/>
                <a:gd name="connsiteY68" fmla="*/ 2808256 h 3467100"/>
                <a:gd name="connsiteX69" fmla="*/ 0 w 3134106"/>
                <a:gd name="connsiteY69" fmla="*/ 3204020 h 3467100"/>
                <a:gd name="connsiteX70" fmla="*/ 376523 w 3134106"/>
                <a:gd name="connsiteY70" fmla="*/ 3467100 h 3467100"/>
                <a:gd name="connsiteX71" fmla="*/ 2147983 w 3134106"/>
                <a:gd name="connsiteY71" fmla="*/ 3467100 h 3467100"/>
                <a:gd name="connsiteX72" fmla="*/ 3134106 w 3134106"/>
                <a:gd name="connsiteY72" fmla="*/ 1843088 h 3467100"/>
                <a:gd name="connsiteX73" fmla="*/ 1262253 w 3134106"/>
                <a:gd name="connsiteY73"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34106" h="3467100">
                  <a:moveTo>
                    <a:pt x="1262253" y="0"/>
                  </a:moveTo>
                  <a:cubicBezTo>
                    <a:pt x="775907" y="0"/>
                    <a:pt x="332804" y="182690"/>
                    <a:pt x="0" y="482156"/>
                  </a:cubicBezTo>
                  <a:lnTo>
                    <a:pt x="0" y="777526"/>
                  </a:lnTo>
                  <a:cubicBezTo>
                    <a:pt x="33338" y="731901"/>
                    <a:pt x="68961" y="687705"/>
                    <a:pt x="106966" y="645319"/>
                  </a:cubicBezTo>
                  <a:cubicBezTo>
                    <a:pt x="248603" y="486632"/>
                    <a:pt x="423100" y="351854"/>
                    <a:pt x="621316" y="259556"/>
                  </a:cubicBezTo>
                  <a:lnTo>
                    <a:pt x="658749" y="242888"/>
                  </a:lnTo>
                  <a:cubicBezTo>
                    <a:pt x="671322" y="237458"/>
                    <a:pt x="683609" y="231362"/>
                    <a:pt x="696468" y="226790"/>
                  </a:cubicBezTo>
                  <a:lnTo>
                    <a:pt x="734854" y="212217"/>
                  </a:lnTo>
                  <a:cubicBezTo>
                    <a:pt x="747713" y="207550"/>
                    <a:pt x="760381" y="202121"/>
                    <a:pt x="773525" y="198215"/>
                  </a:cubicBezTo>
                  <a:lnTo>
                    <a:pt x="812768" y="185642"/>
                  </a:lnTo>
                  <a:cubicBezTo>
                    <a:pt x="825913" y="181547"/>
                    <a:pt x="838867" y="176879"/>
                    <a:pt x="852202" y="173736"/>
                  </a:cubicBezTo>
                  <a:lnTo>
                    <a:pt x="892112" y="163354"/>
                  </a:lnTo>
                  <a:lnTo>
                    <a:pt x="912114" y="158210"/>
                  </a:lnTo>
                  <a:lnTo>
                    <a:pt x="922115" y="155639"/>
                  </a:lnTo>
                  <a:lnTo>
                    <a:pt x="932212" y="153543"/>
                  </a:lnTo>
                  <a:cubicBezTo>
                    <a:pt x="1039749" y="129635"/>
                    <a:pt x="1150144" y="117443"/>
                    <a:pt x="1260634" y="117062"/>
                  </a:cubicBezTo>
                  <a:cubicBezTo>
                    <a:pt x="1370933" y="116967"/>
                    <a:pt x="1481138" y="132874"/>
                    <a:pt x="1587341" y="161544"/>
                  </a:cubicBezTo>
                  <a:cubicBezTo>
                    <a:pt x="1640491" y="175831"/>
                    <a:pt x="1692688" y="193358"/>
                    <a:pt x="1743647" y="213741"/>
                  </a:cubicBezTo>
                  <a:cubicBezTo>
                    <a:pt x="1794796" y="233744"/>
                    <a:pt x="1844421" y="257175"/>
                    <a:pt x="1892808" y="282702"/>
                  </a:cubicBezTo>
                  <a:cubicBezTo>
                    <a:pt x="1941290" y="308134"/>
                    <a:pt x="1988153" y="336233"/>
                    <a:pt x="2033683" y="365950"/>
                  </a:cubicBezTo>
                  <a:cubicBezTo>
                    <a:pt x="2079117" y="395954"/>
                    <a:pt x="2123027" y="428054"/>
                    <a:pt x="2165509" y="461677"/>
                  </a:cubicBezTo>
                  <a:cubicBezTo>
                    <a:pt x="2207990" y="495300"/>
                    <a:pt x="2248948" y="530733"/>
                    <a:pt x="2288286" y="567500"/>
                  </a:cubicBezTo>
                  <a:cubicBezTo>
                    <a:pt x="2327720" y="604266"/>
                    <a:pt x="2365153" y="642938"/>
                    <a:pt x="2401348" y="682371"/>
                  </a:cubicBezTo>
                  <a:cubicBezTo>
                    <a:pt x="2437543" y="721900"/>
                    <a:pt x="2472119" y="762667"/>
                    <a:pt x="2505075" y="804577"/>
                  </a:cubicBezTo>
                  <a:cubicBezTo>
                    <a:pt x="2537841" y="846677"/>
                    <a:pt x="2569369" y="889445"/>
                    <a:pt x="2598801" y="933355"/>
                  </a:cubicBezTo>
                  <a:cubicBezTo>
                    <a:pt x="2628329" y="977265"/>
                    <a:pt x="2656428" y="1022128"/>
                    <a:pt x="2682240" y="1067943"/>
                  </a:cubicBezTo>
                  <a:cubicBezTo>
                    <a:pt x="2708243" y="1113663"/>
                    <a:pt x="2732437" y="1160336"/>
                    <a:pt x="2754725" y="1207770"/>
                  </a:cubicBezTo>
                  <a:cubicBezTo>
                    <a:pt x="2799112" y="1302639"/>
                    <a:pt x="2835021" y="1400747"/>
                    <a:pt x="2861596" y="1501140"/>
                  </a:cubicBezTo>
                  <a:cubicBezTo>
                    <a:pt x="2874645" y="1551337"/>
                    <a:pt x="2885218" y="1602105"/>
                    <a:pt x="2893314" y="1653254"/>
                  </a:cubicBezTo>
                  <a:cubicBezTo>
                    <a:pt x="2895314" y="1666018"/>
                    <a:pt x="2897410" y="1678781"/>
                    <a:pt x="2898743" y="1691640"/>
                  </a:cubicBezTo>
                  <a:cubicBezTo>
                    <a:pt x="2900172" y="1704499"/>
                    <a:pt x="2902172" y="1717262"/>
                    <a:pt x="2903220" y="1730216"/>
                  </a:cubicBezTo>
                  <a:cubicBezTo>
                    <a:pt x="2904363" y="1743075"/>
                    <a:pt x="2905792" y="1755934"/>
                    <a:pt x="2906840" y="1768888"/>
                  </a:cubicBezTo>
                  <a:lnTo>
                    <a:pt x="2909221" y="1807655"/>
                  </a:lnTo>
                  <a:cubicBezTo>
                    <a:pt x="2911316" y="1859375"/>
                    <a:pt x="2911221" y="1911191"/>
                    <a:pt x="2907506" y="1963007"/>
                  </a:cubicBezTo>
                  <a:cubicBezTo>
                    <a:pt x="2906459" y="1975961"/>
                    <a:pt x="2906078" y="1988915"/>
                    <a:pt x="2904458" y="2001869"/>
                  </a:cubicBezTo>
                  <a:lnTo>
                    <a:pt x="2900267" y="2040636"/>
                  </a:lnTo>
                  <a:lnTo>
                    <a:pt x="2894648" y="2079308"/>
                  </a:lnTo>
                  <a:cubicBezTo>
                    <a:pt x="2892838" y="2092166"/>
                    <a:pt x="2890171" y="2104930"/>
                    <a:pt x="2888075" y="2117884"/>
                  </a:cubicBezTo>
                  <a:cubicBezTo>
                    <a:pt x="2878360" y="2169128"/>
                    <a:pt x="2866168" y="2220278"/>
                    <a:pt x="2849785" y="2268855"/>
                  </a:cubicBezTo>
                  <a:cubicBezTo>
                    <a:pt x="2833402" y="2317433"/>
                    <a:pt x="2813018" y="2363915"/>
                    <a:pt x="2785491" y="2404777"/>
                  </a:cubicBezTo>
                  <a:cubicBezTo>
                    <a:pt x="2758440" y="2446115"/>
                    <a:pt x="2723579" y="2481263"/>
                    <a:pt x="2682049" y="2511647"/>
                  </a:cubicBezTo>
                  <a:cubicBezTo>
                    <a:pt x="2640616" y="2542223"/>
                    <a:pt x="2592705" y="2568321"/>
                    <a:pt x="2544318" y="2596229"/>
                  </a:cubicBezTo>
                  <a:cubicBezTo>
                    <a:pt x="2446687" y="2650808"/>
                    <a:pt x="2350580" y="2716530"/>
                    <a:pt x="2270474" y="2796349"/>
                  </a:cubicBezTo>
                  <a:cubicBezTo>
                    <a:pt x="2250091" y="2816257"/>
                    <a:pt x="2230946" y="2836164"/>
                    <a:pt x="2211896" y="2856357"/>
                  </a:cubicBezTo>
                  <a:lnTo>
                    <a:pt x="2155127" y="2916936"/>
                  </a:lnTo>
                  <a:cubicBezTo>
                    <a:pt x="2117503" y="2957417"/>
                    <a:pt x="2080260" y="2998089"/>
                    <a:pt x="2042636" y="3038094"/>
                  </a:cubicBezTo>
                  <a:cubicBezTo>
                    <a:pt x="2023872" y="3058097"/>
                    <a:pt x="2005013" y="3078099"/>
                    <a:pt x="1985963" y="3097721"/>
                  </a:cubicBezTo>
                  <a:cubicBezTo>
                    <a:pt x="1966913" y="3117342"/>
                    <a:pt x="1947577" y="3136678"/>
                    <a:pt x="1928051" y="3155728"/>
                  </a:cubicBezTo>
                  <a:cubicBezTo>
                    <a:pt x="1889093" y="3193828"/>
                    <a:pt x="1848707" y="3230309"/>
                    <a:pt x="1806702" y="3264313"/>
                  </a:cubicBezTo>
                  <a:cubicBezTo>
                    <a:pt x="1764792" y="3298412"/>
                    <a:pt x="1720406" y="3329083"/>
                    <a:pt x="1674400" y="3356134"/>
                  </a:cubicBezTo>
                  <a:cubicBezTo>
                    <a:pt x="1628204" y="3382804"/>
                    <a:pt x="1579912" y="3405473"/>
                    <a:pt x="1529906" y="3422333"/>
                  </a:cubicBezTo>
                  <a:cubicBezTo>
                    <a:pt x="1517428" y="3426714"/>
                    <a:pt x="1504664" y="3430048"/>
                    <a:pt x="1492187" y="3434048"/>
                  </a:cubicBezTo>
                  <a:cubicBezTo>
                    <a:pt x="1479518" y="3437478"/>
                    <a:pt x="1466660" y="3440430"/>
                    <a:pt x="1453896" y="3443669"/>
                  </a:cubicBezTo>
                  <a:cubicBezTo>
                    <a:pt x="1440942" y="3446145"/>
                    <a:pt x="1428083" y="3448717"/>
                    <a:pt x="1415129" y="3451003"/>
                  </a:cubicBezTo>
                  <a:cubicBezTo>
                    <a:pt x="1402080" y="3452717"/>
                    <a:pt x="1389126" y="3454813"/>
                    <a:pt x="1376077" y="3456241"/>
                  </a:cubicBezTo>
                  <a:cubicBezTo>
                    <a:pt x="1362932" y="3457289"/>
                    <a:pt x="1349978" y="3458718"/>
                    <a:pt x="1336834" y="3459480"/>
                  </a:cubicBezTo>
                  <a:cubicBezTo>
                    <a:pt x="1323689" y="3459861"/>
                    <a:pt x="1310640" y="3460623"/>
                    <a:pt x="1297496" y="3460718"/>
                  </a:cubicBezTo>
                  <a:cubicBezTo>
                    <a:pt x="1284351" y="3460433"/>
                    <a:pt x="1271302" y="3460528"/>
                    <a:pt x="1258062" y="3460052"/>
                  </a:cubicBezTo>
                  <a:lnTo>
                    <a:pt x="1217676" y="3457480"/>
                  </a:lnTo>
                  <a:cubicBezTo>
                    <a:pt x="1110044" y="3450717"/>
                    <a:pt x="1003554" y="3433286"/>
                    <a:pt x="900113" y="3406426"/>
                  </a:cubicBezTo>
                  <a:lnTo>
                    <a:pt x="823246" y="3383947"/>
                  </a:lnTo>
                  <a:cubicBezTo>
                    <a:pt x="797909" y="3375660"/>
                    <a:pt x="772954" y="3366326"/>
                    <a:pt x="747808" y="3357753"/>
                  </a:cubicBezTo>
                  <a:cubicBezTo>
                    <a:pt x="735140" y="3353753"/>
                    <a:pt x="722948" y="3348323"/>
                    <a:pt x="710660" y="3343370"/>
                  </a:cubicBezTo>
                  <a:lnTo>
                    <a:pt x="673799" y="3328321"/>
                  </a:lnTo>
                  <a:lnTo>
                    <a:pt x="655415" y="3320796"/>
                  </a:lnTo>
                  <a:lnTo>
                    <a:pt x="637413" y="3312319"/>
                  </a:lnTo>
                  <a:lnTo>
                    <a:pt x="601409" y="3295460"/>
                  </a:lnTo>
                  <a:cubicBezTo>
                    <a:pt x="410909" y="3202877"/>
                    <a:pt x="238125" y="3076575"/>
                    <a:pt x="96012" y="2922746"/>
                  </a:cubicBezTo>
                  <a:cubicBezTo>
                    <a:pt x="62103" y="2886075"/>
                    <a:pt x="30194" y="2847785"/>
                    <a:pt x="0" y="2808256"/>
                  </a:cubicBezTo>
                  <a:lnTo>
                    <a:pt x="0" y="3204020"/>
                  </a:lnTo>
                  <a:cubicBezTo>
                    <a:pt x="113538" y="3306223"/>
                    <a:pt x="239935" y="3394710"/>
                    <a:pt x="376523" y="3467100"/>
                  </a:cubicBezTo>
                  <a:lnTo>
                    <a:pt x="2147983" y="3467100"/>
                  </a:lnTo>
                  <a:cubicBezTo>
                    <a:pt x="2735009" y="3156014"/>
                    <a:pt x="3134106" y="2545461"/>
                    <a:pt x="3134106" y="1843088"/>
                  </a:cubicBezTo>
                  <a:cubicBezTo>
                    <a:pt x="3134106" y="825151"/>
                    <a:pt x="2296097" y="0"/>
                    <a:pt x="1262253" y="0"/>
                  </a:cubicBezTo>
                  <a:close/>
                </a:path>
              </a:pathLst>
            </a:custGeom>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808668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98F96-CCB2-B637-4ECC-3D19D89A838C}"/>
              </a:ext>
            </a:extLst>
          </p:cNvPr>
          <p:cNvSpPr>
            <a:spLocks noGrp="1"/>
          </p:cNvSpPr>
          <p:nvPr>
            <p:ph type="title"/>
          </p:nvPr>
        </p:nvSpPr>
        <p:spPr/>
        <p:txBody>
          <a:bodyPr/>
          <a:lstStyle/>
          <a:p>
            <a:r>
              <a:rPr lang="en-US" dirty="0"/>
              <a:t>Tools and frameworks</a:t>
            </a:r>
            <a:endParaRPr lang="en-IE" dirty="0"/>
          </a:p>
        </p:txBody>
      </p:sp>
      <p:graphicFrame>
        <p:nvGraphicFramePr>
          <p:cNvPr id="6" name="Table 5">
            <a:extLst>
              <a:ext uri="{FF2B5EF4-FFF2-40B4-BE49-F238E27FC236}">
                <a16:creationId xmlns:a16="http://schemas.microsoft.com/office/drawing/2014/main" id="{6083B7A9-B644-A43A-899B-2C81A3FCD052}"/>
              </a:ext>
            </a:extLst>
          </p:cNvPr>
          <p:cNvGraphicFramePr>
            <a:graphicFrameLocks noGrp="1"/>
          </p:cNvGraphicFramePr>
          <p:nvPr>
            <p:extLst>
              <p:ext uri="{D42A27DB-BD31-4B8C-83A1-F6EECF244321}">
                <p14:modId xmlns:p14="http://schemas.microsoft.com/office/powerpoint/2010/main" val="1664103064"/>
              </p:ext>
            </p:extLst>
          </p:nvPr>
        </p:nvGraphicFramePr>
        <p:xfrm>
          <a:off x="598712" y="1326863"/>
          <a:ext cx="10755088" cy="4967061"/>
        </p:xfrm>
        <a:graphic>
          <a:graphicData uri="http://schemas.openxmlformats.org/drawingml/2006/table">
            <a:tbl>
              <a:tblPr/>
              <a:tblGrid>
                <a:gridCol w="2688772">
                  <a:extLst>
                    <a:ext uri="{9D8B030D-6E8A-4147-A177-3AD203B41FA5}">
                      <a16:colId xmlns:a16="http://schemas.microsoft.com/office/drawing/2014/main" val="152470957"/>
                    </a:ext>
                  </a:extLst>
                </a:gridCol>
                <a:gridCol w="2688772">
                  <a:extLst>
                    <a:ext uri="{9D8B030D-6E8A-4147-A177-3AD203B41FA5}">
                      <a16:colId xmlns:a16="http://schemas.microsoft.com/office/drawing/2014/main" val="1507335490"/>
                    </a:ext>
                  </a:extLst>
                </a:gridCol>
                <a:gridCol w="3096492">
                  <a:extLst>
                    <a:ext uri="{9D8B030D-6E8A-4147-A177-3AD203B41FA5}">
                      <a16:colId xmlns:a16="http://schemas.microsoft.com/office/drawing/2014/main" val="1471090508"/>
                    </a:ext>
                  </a:extLst>
                </a:gridCol>
                <a:gridCol w="2281052">
                  <a:extLst>
                    <a:ext uri="{9D8B030D-6E8A-4147-A177-3AD203B41FA5}">
                      <a16:colId xmlns:a16="http://schemas.microsoft.com/office/drawing/2014/main" val="2982483177"/>
                    </a:ext>
                  </a:extLst>
                </a:gridCol>
              </a:tblGrid>
              <a:tr h="616360">
                <a:tc>
                  <a:txBody>
                    <a:bodyPr/>
                    <a:lstStyle/>
                    <a:p>
                      <a:pPr algn="ctr"/>
                      <a:r>
                        <a:rPr lang="en-IE" sz="2400" b="1" dirty="0"/>
                        <a:t>Tool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IE" sz="2400" b="1"/>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IE" sz="2400" b="1"/>
                        <a:t>Best For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IE" sz="2400" b="1" dirty="0"/>
                        <a:t>Developed By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94130547"/>
                  </a:ext>
                </a:extLst>
              </a:tr>
              <a:tr h="1078631">
                <a:tc>
                  <a:txBody>
                    <a:bodyPr/>
                    <a:lstStyle/>
                    <a:p>
                      <a:r>
                        <a:rPr lang="en-IE" sz="3600" dirty="0"/>
                        <a:t>🤗</a:t>
                      </a:r>
                      <a:r>
                        <a:rPr lang="en-IE" sz="2800" dirty="0"/>
                        <a:t> </a:t>
                      </a:r>
                    </a:p>
                    <a:p>
                      <a:r>
                        <a:rPr lang="en-IE" sz="2800" b="1" dirty="0"/>
                        <a:t>Hugging Face</a:t>
                      </a:r>
                      <a:endParaRPr lang="en-IE"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400"/>
                        <a:t>Pre-trained AI models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400"/>
                        <a:t>NLP, AI apps, sharing models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400"/>
                        <a:t>Hugging Face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7877133"/>
                  </a:ext>
                </a:extLst>
              </a:tr>
              <a:tr h="1114808">
                <a:tc>
                  <a:txBody>
                    <a:bodyPr/>
                    <a:lstStyle/>
                    <a:p>
                      <a:r>
                        <a:rPr lang="en-IE" sz="3600" dirty="0"/>
                        <a:t>🌍</a:t>
                      </a:r>
                      <a:endParaRPr lang="en-IE" sz="2800" dirty="0"/>
                    </a:p>
                    <a:p>
                      <a:r>
                        <a:rPr lang="en-IE" sz="2800" dirty="0"/>
                        <a:t> </a:t>
                      </a:r>
                      <a:r>
                        <a:rPr lang="en-IE" sz="2800" b="1" dirty="0"/>
                        <a:t>OpenAI API</a:t>
                      </a:r>
                      <a:endParaRPr lang="en-IE"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400" dirty="0"/>
                        <a:t>Access to OpenAI models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400"/>
                        <a:t>Chatbots, text/image generation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400"/>
                        <a:t>OpenAI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4416381"/>
                  </a:ext>
                </a:extLst>
              </a:tr>
              <a:tr h="1078631">
                <a:tc>
                  <a:txBody>
                    <a:bodyPr/>
                    <a:lstStyle/>
                    <a:p>
                      <a:r>
                        <a:rPr lang="en-IE" sz="3600" dirty="0"/>
                        <a:t>🔥 </a:t>
                      </a:r>
                      <a:endParaRPr lang="en-IE" sz="2800" dirty="0"/>
                    </a:p>
                    <a:p>
                      <a:r>
                        <a:rPr lang="en-IE" sz="2800" b="1" dirty="0" err="1"/>
                        <a:t>PyTorch</a:t>
                      </a:r>
                      <a:endParaRPr lang="en-IE"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400"/>
                        <a:t>Deep learning framework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400" dirty="0"/>
                        <a:t>AI research, fast prototyping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400" dirty="0"/>
                        <a:t>Meta (Facebook)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0305935"/>
                  </a:ext>
                </a:extLst>
              </a:tr>
              <a:tr h="1078631">
                <a:tc>
                  <a:txBody>
                    <a:bodyPr/>
                    <a:lstStyle/>
                    <a:p>
                      <a:r>
                        <a:rPr lang="en-IE" sz="3600" dirty="0"/>
                        <a:t>🔷 </a:t>
                      </a:r>
                      <a:endParaRPr lang="en-IE" sz="2800" dirty="0"/>
                    </a:p>
                    <a:p>
                      <a:r>
                        <a:rPr lang="en-IE" sz="2800" b="1" dirty="0"/>
                        <a:t>TensorFlow</a:t>
                      </a:r>
                      <a:endParaRPr lang="en-IE"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400" dirty="0"/>
                        <a:t>Deep learning framework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400" dirty="0"/>
                        <a:t>Large-scale AI, production models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400" dirty="0"/>
                        <a:t>Google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2098691"/>
                  </a:ext>
                </a:extLst>
              </a:tr>
            </a:tbl>
          </a:graphicData>
        </a:graphic>
      </p:graphicFrame>
    </p:spTree>
    <p:extLst>
      <p:ext uri="{BB962C8B-B14F-4D97-AF65-F5344CB8AC3E}">
        <p14:creationId xmlns:p14="http://schemas.microsoft.com/office/powerpoint/2010/main" val="303688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979F85-EA84-72EB-A562-6CD772962221}"/>
              </a:ext>
            </a:extLst>
          </p:cNvPr>
          <p:cNvSpPr>
            <a:spLocks noGrp="1"/>
          </p:cNvSpPr>
          <p:nvPr>
            <p:ph type="ctrTitle"/>
          </p:nvPr>
        </p:nvSpPr>
        <p:spPr>
          <a:xfrm>
            <a:off x="6234422" y="1166762"/>
            <a:ext cx="4805996" cy="1297115"/>
          </a:xfrm>
        </p:spPr>
        <p:txBody>
          <a:bodyPr anchor="t">
            <a:normAutofit/>
          </a:bodyPr>
          <a:lstStyle/>
          <a:p>
            <a:pPr algn="l"/>
            <a:r>
              <a:rPr lang="en-US" sz="5400" dirty="0">
                <a:solidFill>
                  <a:schemeClr val="tx2"/>
                </a:solidFill>
              </a:rPr>
              <a:t>Text Generation</a:t>
            </a:r>
            <a:endParaRPr lang="en-IE" sz="5400" dirty="0">
              <a:solidFill>
                <a:schemeClr val="tx2"/>
              </a:solidFill>
            </a:endParaRPr>
          </a:p>
        </p:txBody>
      </p:sp>
      <p:pic>
        <p:nvPicPr>
          <p:cNvPr id="6" name="Graphic 5" descr="Chat">
            <a:extLst>
              <a:ext uri="{FF2B5EF4-FFF2-40B4-BE49-F238E27FC236}">
                <a16:creationId xmlns:a16="http://schemas.microsoft.com/office/drawing/2014/main" id="{3DE09FC8-2004-1F1D-540E-D554638EAC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47ABCA78-0F6D-AEA2-BFA0-40DA070960EC}"/>
              </a:ext>
            </a:extLst>
          </p:cNvPr>
          <p:cNvPicPr>
            <a:picLocks noChangeAspect="1"/>
          </p:cNvPicPr>
          <p:nvPr/>
        </p:nvPicPr>
        <p:blipFill>
          <a:blip r:embed="rId4"/>
          <a:stretch>
            <a:fillRect/>
          </a:stretch>
        </p:blipFill>
        <p:spPr>
          <a:xfrm>
            <a:off x="6730692" y="2971896"/>
            <a:ext cx="5075688" cy="2832500"/>
          </a:xfrm>
          <a:prstGeom prst="rect">
            <a:avLst/>
          </a:prstGeom>
        </p:spPr>
      </p:pic>
    </p:spTree>
    <p:extLst>
      <p:ext uri="{BB962C8B-B14F-4D97-AF65-F5344CB8AC3E}">
        <p14:creationId xmlns:p14="http://schemas.microsoft.com/office/powerpoint/2010/main" val="279003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46DA9-D3C3-EE8D-9552-5FC4A89E36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EB018-23BB-25FC-3027-397A9D0E1519}"/>
              </a:ext>
            </a:extLst>
          </p:cNvPr>
          <p:cNvSpPr>
            <a:spLocks noGrp="1"/>
          </p:cNvSpPr>
          <p:nvPr>
            <p:ph type="title"/>
          </p:nvPr>
        </p:nvSpPr>
        <p:spPr/>
        <p:txBody>
          <a:bodyPr/>
          <a:lstStyle/>
          <a:p>
            <a:r>
              <a:rPr lang="en-US" dirty="0"/>
              <a:t>NLP Fundamentals</a:t>
            </a:r>
            <a:endParaRPr lang="en-IE" dirty="0"/>
          </a:p>
        </p:txBody>
      </p:sp>
      <p:sp>
        <p:nvSpPr>
          <p:cNvPr id="3" name="Content Placeholder 2">
            <a:extLst>
              <a:ext uri="{FF2B5EF4-FFF2-40B4-BE49-F238E27FC236}">
                <a16:creationId xmlns:a16="http://schemas.microsoft.com/office/drawing/2014/main" id="{6EE34946-94EA-FA83-6B1D-7A1B2FAD82AF}"/>
              </a:ext>
            </a:extLst>
          </p:cNvPr>
          <p:cNvSpPr>
            <a:spLocks noGrp="1"/>
          </p:cNvSpPr>
          <p:nvPr>
            <p:ph idx="1"/>
          </p:nvPr>
        </p:nvSpPr>
        <p:spPr/>
        <p:txBody>
          <a:bodyPr>
            <a:normAutofit lnSpcReduction="10000"/>
          </a:bodyPr>
          <a:lstStyle/>
          <a:p>
            <a:r>
              <a:rPr lang="en-US" sz="3600" dirty="0"/>
              <a:t>NLP is how computers understand and work with human language. Imagine talking to Siri, Alexa, or ChatGPT—they understand your words, answer questions, and even hold conversations. NLP helps machines read, understand, and generate text, just like humans do.</a:t>
            </a:r>
          </a:p>
          <a:p>
            <a:r>
              <a:rPr lang="en-US" sz="3600" dirty="0"/>
              <a:t>It combines linguistics (how language works) and machine learning (training computers to recognize patterns in data). NLP tasks include:</a:t>
            </a:r>
            <a:endParaRPr lang="en-IE" sz="3600" dirty="0"/>
          </a:p>
        </p:txBody>
      </p:sp>
    </p:spTree>
    <p:extLst>
      <p:ext uri="{BB962C8B-B14F-4D97-AF65-F5344CB8AC3E}">
        <p14:creationId xmlns:p14="http://schemas.microsoft.com/office/powerpoint/2010/main" val="3017184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B4DF8-093F-7237-B219-9118C07399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EED839-190A-6E58-477F-1B73CF262CDB}"/>
              </a:ext>
            </a:extLst>
          </p:cNvPr>
          <p:cNvSpPr>
            <a:spLocks noGrp="1"/>
          </p:cNvSpPr>
          <p:nvPr>
            <p:ph type="title"/>
          </p:nvPr>
        </p:nvSpPr>
        <p:spPr/>
        <p:txBody>
          <a:bodyPr/>
          <a:lstStyle/>
          <a:p>
            <a:r>
              <a:rPr lang="en-US" dirty="0"/>
              <a:t>NLP Fundamentals</a:t>
            </a:r>
            <a:endParaRPr lang="en-IE" dirty="0"/>
          </a:p>
        </p:txBody>
      </p:sp>
      <p:sp>
        <p:nvSpPr>
          <p:cNvPr id="3" name="Content Placeholder 2">
            <a:extLst>
              <a:ext uri="{FF2B5EF4-FFF2-40B4-BE49-F238E27FC236}">
                <a16:creationId xmlns:a16="http://schemas.microsoft.com/office/drawing/2014/main" id="{9A3DDDFF-8E3E-ACA8-FE97-1430899BB2DA}"/>
              </a:ext>
            </a:extLst>
          </p:cNvPr>
          <p:cNvSpPr>
            <a:spLocks noGrp="1"/>
          </p:cNvSpPr>
          <p:nvPr>
            <p:ph idx="1"/>
          </p:nvPr>
        </p:nvSpPr>
        <p:spPr>
          <a:xfrm>
            <a:off x="838200" y="1494155"/>
            <a:ext cx="10515600" cy="4351338"/>
          </a:xfrm>
        </p:spPr>
        <p:txBody>
          <a:bodyPr>
            <a:normAutofit/>
          </a:bodyPr>
          <a:lstStyle/>
          <a:p>
            <a:r>
              <a:rPr lang="en-IE" sz="4000" b="1" dirty="0"/>
              <a:t>Tokenization:</a:t>
            </a:r>
          </a:p>
          <a:p>
            <a:r>
              <a:rPr lang="en-IE" sz="3600" dirty="0"/>
              <a:t>This is the first step, it involves </a:t>
            </a:r>
            <a:r>
              <a:rPr lang="en-US" sz="3600" dirty="0"/>
              <a:t>breaking a sentence into individual words or parts so a computer can understand them better.</a:t>
            </a:r>
          </a:p>
          <a:p>
            <a:r>
              <a:rPr lang="en-IE" sz="4000" i="1" dirty="0"/>
              <a:t>For example:</a:t>
            </a:r>
          </a:p>
          <a:p>
            <a:pPr lvl="1"/>
            <a:r>
              <a:rPr lang="en-IE" sz="3600" dirty="0"/>
              <a:t>Sentence: </a:t>
            </a:r>
            <a:r>
              <a:rPr lang="en-IE" sz="3600" dirty="0">
                <a:latin typeface="Courier New" panose="02070309020205020404" pitchFamily="49" charset="0"/>
                <a:cs typeface="Courier New" panose="02070309020205020404" pitchFamily="49" charset="0"/>
              </a:rPr>
              <a:t>“I love NLP!”</a:t>
            </a:r>
          </a:p>
          <a:p>
            <a:pPr lvl="1"/>
            <a:r>
              <a:rPr lang="en-IE" sz="3600" dirty="0"/>
              <a:t>Tokens: </a:t>
            </a:r>
            <a:r>
              <a:rPr lang="en-IE" sz="3600" dirty="0">
                <a:latin typeface="Courier New" panose="02070309020205020404" pitchFamily="49" charset="0"/>
                <a:cs typeface="Courier New" panose="02070309020205020404" pitchFamily="49" charset="0"/>
              </a:rPr>
              <a:t>["I", "love", "NLP", "!"]</a:t>
            </a:r>
          </a:p>
        </p:txBody>
      </p:sp>
    </p:spTree>
    <p:extLst>
      <p:ext uri="{BB962C8B-B14F-4D97-AF65-F5344CB8AC3E}">
        <p14:creationId xmlns:p14="http://schemas.microsoft.com/office/powerpoint/2010/main" val="1304964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3E728-C891-4EF9-BD02-0E63F75843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E8281F-F31C-E848-1677-2BEC8C0416F5}"/>
              </a:ext>
            </a:extLst>
          </p:cNvPr>
          <p:cNvSpPr>
            <a:spLocks noGrp="1"/>
          </p:cNvSpPr>
          <p:nvPr>
            <p:ph type="title"/>
          </p:nvPr>
        </p:nvSpPr>
        <p:spPr/>
        <p:txBody>
          <a:bodyPr/>
          <a:lstStyle/>
          <a:p>
            <a:r>
              <a:rPr lang="en-US" dirty="0"/>
              <a:t>NLP Fundamentals</a:t>
            </a:r>
            <a:endParaRPr lang="en-IE" dirty="0"/>
          </a:p>
        </p:txBody>
      </p:sp>
      <p:sp>
        <p:nvSpPr>
          <p:cNvPr id="3" name="Content Placeholder 2">
            <a:extLst>
              <a:ext uri="{FF2B5EF4-FFF2-40B4-BE49-F238E27FC236}">
                <a16:creationId xmlns:a16="http://schemas.microsoft.com/office/drawing/2014/main" id="{58F33E0E-4EC4-A068-D9AF-FAA14223D873}"/>
              </a:ext>
            </a:extLst>
          </p:cNvPr>
          <p:cNvSpPr>
            <a:spLocks noGrp="1"/>
          </p:cNvSpPr>
          <p:nvPr>
            <p:ph idx="1"/>
          </p:nvPr>
        </p:nvSpPr>
        <p:spPr>
          <a:xfrm>
            <a:off x="838200" y="1425575"/>
            <a:ext cx="10515600" cy="4351338"/>
          </a:xfrm>
        </p:spPr>
        <p:txBody>
          <a:bodyPr>
            <a:normAutofit/>
          </a:bodyPr>
          <a:lstStyle/>
          <a:p>
            <a:r>
              <a:rPr lang="en-IE" sz="4000" b="1" dirty="0"/>
              <a:t>Stemming:</a:t>
            </a:r>
          </a:p>
          <a:p>
            <a:r>
              <a:rPr lang="en-IE" sz="3600" dirty="0"/>
              <a:t>This involves </a:t>
            </a:r>
            <a:r>
              <a:rPr lang="en-US" sz="3600" dirty="0"/>
              <a:t>chopping off word endings to get the root form of a word.</a:t>
            </a:r>
          </a:p>
          <a:p>
            <a:r>
              <a:rPr lang="en-IE" sz="4000" i="1" dirty="0"/>
              <a:t>For example:</a:t>
            </a:r>
          </a:p>
          <a:p>
            <a:pPr lvl="1"/>
            <a:r>
              <a:rPr lang="en-US" sz="3600" dirty="0">
                <a:latin typeface="Courier New" panose="02070309020205020404" pitchFamily="49" charset="0"/>
                <a:cs typeface="Courier New" panose="02070309020205020404" pitchFamily="49" charset="0"/>
              </a:rPr>
              <a:t>“Running” → “Run”</a:t>
            </a:r>
          </a:p>
          <a:p>
            <a:pPr lvl="1"/>
            <a:r>
              <a:rPr lang="en-US" sz="3600" dirty="0">
                <a:latin typeface="Courier New" panose="02070309020205020404" pitchFamily="49" charset="0"/>
                <a:cs typeface="Courier New" panose="02070309020205020404" pitchFamily="49" charset="0"/>
              </a:rPr>
              <a:t>“Walks”   → “Walk”</a:t>
            </a:r>
          </a:p>
          <a:p>
            <a:pPr lvl="1"/>
            <a:r>
              <a:rPr lang="en-US" sz="3600" dirty="0">
                <a:latin typeface="Courier New" panose="02070309020205020404" pitchFamily="49" charset="0"/>
                <a:cs typeface="Courier New" panose="02070309020205020404" pitchFamily="49" charset="0"/>
              </a:rPr>
              <a:t>“Studies” → “Studi”</a:t>
            </a:r>
            <a:endParaRPr lang="en-IE" sz="36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364907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B4D5A-C1E7-45BC-4749-EB084BFE5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351F30-A3B7-277D-8EB7-CD0E1870F28B}"/>
              </a:ext>
            </a:extLst>
          </p:cNvPr>
          <p:cNvSpPr>
            <a:spLocks noGrp="1"/>
          </p:cNvSpPr>
          <p:nvPr>
            <p:ph type="title"/>
          </p:nvPr>
        </p:nvSpPr>
        <p:spPr/>
        <p:txBody>
          <a:bodyPr/>
          <a:lstStyle/>
          <a:p>
            <a:r>
              <a:rPr lang="en-US" dirty="0"/>
              <a:t>NLP Fundamentals</a:t>
            </a:r>
            <a:endParaRPr lang="en-IE" dirty="0"/>
          </a:p>
        </p:txBody>
      </p:sp>
      <p:sp>
        <p:nvSpPr>
          <p:cNvPr id="3" name="Content Placeholder 2">
            <a:extLst>
              <a:ext uri="{FF2B5EF4-FFF2-40B4-BE49-F238E27FC236}">
                <a16:creationId xmlns:a16="http://schemas.microsoft.com/office/drawing/2014/main" id="{F23F16A7-E5FF-309F-9D81-3238F8A3679A}"/>
              </a:ext>
            </a:extLst>
          </p:cNvPr>
          <p:cNvSpPr>
            <a:spLocks noGrp="1"/>
          </p:cNvSpPr>
          <p:nvPr>
            <p:ph idx="1"/>
          </p:nvPr>
        </p:nvSpPr>
        <p:spPr>
          <a:xfrm>
            <a:off x="735330" y="1505585"/>
            <a:ext cx="10515600" cy="4351338"/>
          </a:xfrm>
        </p:spPr>
        <p:txBody>
          <a:bodyPr>
            <a:normAutofit/>
          </a:bodyPr>
          <a:lstStyle/>
          <a:p>
            <a:r>
              <a:rPr lang="en-IE" sz="4000" b="1" dirty="0"/>
              <a:t>Lemmatization:</a:t>
            </a:r>
          </a:p>
          <a:p>
            <a:r>
              <a:rPr lang="en-IE" sz="3600" dirty="0"/>
              <a:t>This involves improving the outcomes of Stemming by </a:t>
            </a:r>
            <a:r>
              <a:rPr lang="en-US" sz="3600" dirty="0"/>
              <a:t>finding the dictionary form of a word instead of just chopping off endings.</a:t>
            </a:r>
          </a:p>
          <a:p>
            <a:r>
              <a:rPr lang="en-IE" sz="4000" i="1" dirty="0"/>
              <a:t>For example:</a:t>
            </a:r>
          </a:p>
          <a:p>
            <a:pPr lvl="1"/>
            <a:r>
              <a:rPr lang="en-US" sz="3600" dirty="0">
                <a:latin typeface="Courier New" panose="02070309020205020404" pitchFamily="49" charset="0"/>
                <a:cs typeface="Courier New" panose="02070309020205020404" pitchFamily="49" charset="0"/>
              </a:rPr>
              <a:t>Stemming     : “Caring” → “Car”</a:t>
            </a:r>
          </a:p>
          <a:p>
            <a:pPr lvl="1"/>
            <a:r>
              <a:rPr lang="en-US" sz="3600" dirty="0">
                <a:latin typeface="Courier New" panose="02070309020205020404" pitchFamily="49" charset="0"/>
                <a:cs typeface="Courier New" panose="02070309020205020404" pitchFamily="49" charset="0"/>
              </a:rPr>
              <a:t>Lemmatization: “Caring” → “Care”</a:t>
            </a:r>
          </a:p>
        </p:txBody>
      </p:sp>
    </p:spTree>
    <p:extLst>
      <p:ext uri="{BB962C8B-B14F-4D97-AF65-F5344CB8AC3E}">
        <p14:creationId xmlns:p14="http://schemas.microsoft.com/office/powerpoint/2010/main" val="2089826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07651-DB85-3CAF-EB1F-0FCADCF8F1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60056A-A2AE-0DCE-FB39-73444E8494F8}"/>
              </a:ext>
            </a:extLst>
          </p:cNvPr>
          <p:cNvSpPr>
            <a:spLocks noGrp="1"/>
          </p:cNvSpPr>
          <p:nvPr>
            <p:ph type="title"/>
          </p:nvPr>
        </p:nvSpPr>
        <p:spPr/>
        <p:txBody>
          <a:bodyPr/>
          <a:lstStyle/>
          <a:p>
            <a:r>
              <a:rPr lang="en-US" dirty="0"/>
              <a:t>NLP Fundamentals</a:t>
            </a:r>
            <a:endParaRPr lang="en-IE" dirty="0"/>
          </a:p>
        </p:txBody>
      </p:sp>
      <p:sp>
        <p:nvSpPr>
          <p:cNvPr id="3" name="Content Placeholder 2">
            <a:extLst>
              <a:ext uri="{FF2B5EF4-FFF2-40B4-BE49-F238E27FC236}">
                <a16:creationId xmlns:a16="http://schemas.microsoft.com/office/drawing/2014/main" id="{A5C4962A-BD90-F030-C7C8-0BF258C781A9}"/>
              </a:ext>
            </a:extLst>
          </p:cNvPr>
          <p:cNvSpPr>
            <a:spLocks noGrp="1"/>
          </p:cNvSpPr>
          <p:nvPr>
            <p:ph idx="1"/>
          </p:nvPr>
        </p:nvSpPr>
        <p:spPr>
          <a:xfrm>
            <a:off x="609600" y="1585595"/>
            <a:ext cx="10515600" cy="4351338"/>
          </a:xfrm>
        </p:spPr>
        <p:txBody>
          <a:bodyPr>
            <a:normAutofit fontScale="92500" lnSpcReduction="10000"/>
          </a:bodyPr>
          <a:lstStyle/>
          <a:p>
            <a:r>
              <a:rPr lang="en-IE" sz="4000" b="1" dirty="0"/>
              <a:t>Embeddings:</a:t>
            </a:r>
          </a:p>
          <a:p>
            <a:r>
              <a:rPr lang="en-US" sz="3600" dirty="0"/>
              <a:t>This is like turning words into numbers so computers can understand them. Since computers don’t understand words, we convert words into mathematical representations (vectors). These vectors capture the meaning and relationships between words.</a:t>
            </a:r>
          </a:p>
          <a:p>
            <a:r>
              <a:rPr lang="en-IE" sz="4000" i="1" dirty="0"/>
              <a:t>For example:</a:t>
            </a:r>
          </a:p>
          <a:p>
            <a:pPr lvl="1"/>
            <a:r>
              <a:rPr lang="en-US" sz="3600" dirty="0">
                <a:latin typeface="Courier New" panose="02070309020205020404" pitchFamily="49" charset="0"/>
                <a:cs typeface="Courier New" panose="02070309020205020404" pitchFamily="49" charset="0"/>
              </a:rPr>
              <a:t>King – Man + Woman ≈ Queen </a:t>
            </a:r>
          </a:p>
          <a:p>
            <a:pPr lvl="1"/>
            <a:r>
              <a:rPr lang="en-US" sz="3600" dirty="0">
                <a:latin typeface="Courier New" panose="02070309020205020404" pitchFamily="49" charset="0"/>
                <a:cs typeface="Courier New" panose="02070309020205020404" pitchFamily="49" charset="0"/>
              </a:rPr>
              <a:t>Paris – France + Italy ≈ Rome</a:t>
            </a:r>
          </a:p>
        </p:txBody>
      </p:sp>
    </p:spTree>
    <p:extLst>
      <p:ext uri="{BB962C8B-B14F-4D97-AF65-F5344CB8AC3E}">
        <p14:creationId xmlns:p14="http://schemas.microsoft.com/office/powerpoint/2010/main" val="2545739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7812E-13A1-4019-D89F-760DD0D466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E75CB-B5A9-0778-5BC1-7C9A15A2FAEB}"/>
              </a:ext>
            </a:extLst>
          </p:cNvPr>
          <p:cNvSpPr>
            <a:spLocks noGrp="1"/>
          </p:cNvSpPr>
          <p:nvPr>
            <p:ph type="title"/>
          </p:nvPr>
        </p:nvSpPr>
        <p:spPr/>
        <p:txBody>
          <a:bodyPr/>
          <a:lstStyle/>
          <a:p>
            <a:r>
              <a:rPr lang="en-US" dirty="0"/>
              <a:t>NLP Fundamentals</a:t>
            </a:r>
            <a:endParaRPr lang="en-IE" dirty="0"/>
          </a:p>
        </p:txBody>
      </p:sp>
      <p:sp>
        <p:nvSpPr>
          <p:cNvPr id="3" name="Content Placeholder 2">
            <a:extLst>
              <a:ext uri="{FF2B5EF4-FFF2-40B4-BE49-F238E27FC236}">
                <a16:creationId xmlns:a16="http://schemas.microsoft.com/office/drawing/2014/main" id="{23351071-4706-9D1E-E402-86B7550A162C}"/>
              </a:ext>
            </a:extLst>
          </p:cNvPr>
          <p:cNvSpPr>
            <a:spLocks noGrp="1"/>
          </p:cNvSpPr>
          <p:nvPr>
            <p:ph idx="1"/>
          </p:nvPr>
        </p:nvSpPr>
        <p:spPr>
          <a:xfrm>
            <a:off x="609600" y="1585595"/>
            <a:ext cx="10515600" cy="4351338"/>
          </a:xfrm>
        </p:spPr>
        <p:txBody>
          <a:bodyPr>
            <a:normAutofit/>
          </a:bodyPr>
          <a:lstStyle/>
          <a:p>
            <a:r>
              <a:rPr lang="en-IE" sz="3600" b="1" dirty="0"/>
              <a:t>Transformers:</a:t>
            </a:r>
          </a:p>
          <a:p>
            <a:r>
              <a:rPr lang="en-US" dirty="0"/>
              <a:t>A Transformer is an AI model that understands and generates human language. It does the following: </a:t>
            </a:r>
          </a:p>
          <a:p>
            <a:pPr lvl="1"/>
            <a:r>
              <a:rPr lang="en-US" sz="2800" dirty="0"/>
              <a:t>Reads an entire sentence all at once instead of one word at a time. </a:t>
            </a:r>
          </a:p>
          <a:p>
            <a:pPr lvl="1"/>
            <a:r>
              <a:rPr lang="en-US" sz="2800" dirty="0"/>
              <a:t>Finds relationships between words, even if they are far apart. </a:t>
            </a:r>
          </a:p>
          <a:p>
            <a:pPr lvl="1"/>
            <a:r>
              <a:rPr lang="en-US" sz="2800" dirty="0"/>
              <a:t>Understands context better using "self-attention“, where all words in the sentence are compared to all other words.</a:t>
            </a:r>
          </a:p>
        </p:txBody>
      </p:sp>
      <p:sp>
        <p:nvSpPr>
          <p:cNvPr id="4" name="Rectangle: Rounded Corners 3">
            <a:extLst>
              <a:ext uri="{FF2B5EF4-FFF2-40B4-BE49-F238E27FC236}">
                <a16:creationId xmlns:a16="http://schemas.microsoft.com/office/drawing/2014/main" id="{D2074C47-C82E-E34F-77B1-08EEFB052F61}"/>
              </a:ext>
            </a:extLst>
          </p:cNvPr>
          <p:cNvSpPr/>
          <p:nvPr/>
        </p:nvSpPr>
        <p:spPr>
          <a:xfrm>
            <a:off x="9330690" y="5658962"/>
            <a:ext cx="2023110" cy="555942"/>
          </a:xfrm>
          <a:prstGeom prst="roundRect">
            <a:avLst>
              <a:gd name="adj" fmla="val 50000"/>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w="762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Continued  </a:t>
            </a:r>
            <a:r>
              <a:rPr lang="en-US" dirty="0">
                <a:sym typeface="Wingdings" panose="05000000000000000000" pitchFamily="2" charset="2"/>
              </a:rPr>
              <a:t></a:t>
            </a:r>
            <a:endParaRPr lang="en-IE" dirty="0"/>
          </a:p>
        </p:txBody>
      </p:sp>
    </p:spTree>
    <p:extLst>
      <p:ext uri="{BB962C8B-B14F-4D97-AF65-F5344CB8AC3E}">
        <p14:creationId xmlns:p14="http://schemas.microsoft.com/office/powerpoint/2010/main" val="3254217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22917E-1A1D-C6F0-5B19-501C936657F7}"/>
              </a:ext>
            </a:extLst>
          </p:cNvPr>
          <p:cNvSpPr>
            <a:spLocks noGrp="1"/>
          </p:cNvSpPr>
          <p:nvPr>
            <p:ph type="ctrTitle"/>
          </p:nvPr>
        </p:nvSpPr>
        <p:spPr>
          <a:xfrm>
            <a:off x="6024444" y="1166762"/>
            <a:ext cx="5736057" cy="1297115"/>
          </a:xfrm>
        </p:spPr>
        <p:txBody>
          <a:bodyPr anchor="t">
            <a:normAutofit/>
          </a:bodyPr>
          <a:lstStyle/>
          <a:p>
            <a:pPr algn="l"/>
            <a:r>
              <a:rPr lang="en-IE" sz="4800" dirty="0">
                <a:solidFill>
                  <a:schemeClr val="tx2"/>
                </a:solidFill>
              </a:rPr>
              <a:t>What is Generative AI?</a:t>
            </a:r>
          </a:p>
        </p:txBody>
      </p:sp>
      <p:pic>
        <p:nvPicPr>
          <p:cNvPr id="6" name="Graphic 5" descr="Robot">
            <a:extLst>
              <a:ext uri="{FF2B5EF4-FFF2-40B4-BE49-F238E27FC236}">
                <a16:creationId xmlns:a16="http://schemas.microsoft.com/office/drawing/2014/main" id="{3FF8ACAC-82FE-26CA-BB8B-9E304224D6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6" name="Picture 2" descr="Generative AI Vs. Agentic AI: The Key Differences Everyone Needs To Know">
            <a:extLst>
              <a:ext uri="{FF2B5EF4-FFF2-40B4-BE49-F238E27FC236}">
                <a16:creationId xmlns:a16="http://schemas.microsoft.com/office/drawing/2014/main" id="{2E275FB7-DBB2-3E38-F819-F2D1871FA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0191" y="2977874"/>
            <a:ext cx="5030310" cy="283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061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87147-32B3-10A9-680F-AAE3A41520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5C2512-C322-00ED-CA4D-D0DBC875B536}"/>
              </a:ext>
            </a:extLst>
          </p:cNvPr>
          <p:cNvSpPr>
            <a:spLocks noGrp="1"/>
          </p:cNvSpPr>
          <p:nvPr>
            <p:ph type="title"/>
          </p:nvPr>
        </p:nvSpPr>
        <p:spPr/>
        <p:txBody>
          <a:bodyPr/>
          <a:lstStyle/>
          <a:p>
            <a:r>
              <a:rPr lang="en-US" dirty="0"/>
              <a:t>NLP Fundamentals</a:t>
            </a:r>
            <a:endParaRPr lang="en-IE" dirty="0"/>
          </a:p>
        </p:txBody>
      </p:sp>
      <p:sp>
        <p:nvSpPr>
          <p:cNvPr id="3" name="Content Placeholder 2">
            <a:extLst>
              <a:ext uri="{FF2B5EF4-FFF2-40B4-BE49-F238E27FC236}">
                <a16:creationId xmlns:a16="http://schemas.microsoft.com/office/drawing/2014/main" id="{9C6AEA21-EDC0-1B67-7736-1567AC8E3A1C}"/>
              </a:ext>
            </a:extLst>
          </p:cNvPr>
          <p:cNvSpPr>
            <a:spLocks noGrp="1"/>
          </p:cNvSpPr>
          <p:nvPr>
            <p:ph idx="1"/>
          </p:nvPr>
        </p:nvSpPr>
        <p:spPr>
          <a:xfrm>
            <a:off x="609600" y="1585595"/>
            <a:ext cx="10515600" cy="4351338"/>
          </a:xfrm>
        </p:spPr>
        <p:txBody>
          <a:bodyPr>
            <a:normAutofit/>
          </a:bodyPr>
          <a:lstStyle/>
          <a:p>
            <a:r>
              <a:rPr lang="en-IE" sz="3600" b="1" dirty="0"/>
              <a:t>Transformers:</a:t>
            </a:r>
          </a:p>
          <a:p>
            <a:endParaRPr lang="en-IE" sz="3600" b="1" dirty="0"/>
          </a:p>
          <a:p>
            <a:r>
              <a:rPr lang="en-IE" i="1" dirty="0"/>
              <a:t>For example:</a:t>
            </a:r>
          </a:p>
          <a:p>
            <a:r>
              <a:rPr lang="en-US" dirty="0"/>
              <a:t>"</a:t>
            </a:r>
            <a:r>
              <a:rPr lang="en-US" dirty="0">
                <a:latin typeface="Courier New" panose="02070309020205020404" pitchFamily="49" charset="0"/>
                <a:cs typeface="Courier New" panose="02070309020205020404" pitchFamily="49" charset="0"/>
              </a:rPr>
              <a:t>The cat chased the mouse because it was hungry."</a:t>
            </a:r>
            <a:r>
              <a:rPr lang="en-US" dirty="0"/>
              <a:t> </a:t>
            </a:r>
          </a:p>
          <a:p>
            <a:r>
              <a:rPr lang="en-US" dirty="0"/>
              <a:t>Without self-attention, an AI might think "it" refers to "mouse", but self-attention helps it correctly connect "it" to "cat."</a:t>
            </a:r>
            <a:endParaRPr lang="en-IE" i="1" dirty="0"/>
          </a:p>
        </p:txBody>
      </p:sp>
    </p:spTree>
    <p:extLst>
      <p:ext uri="{BB962C8B-B14F-4D97-AF65-F5344CB8AC3E}">
        <p14:creationId xmlns:p14="http://schemas.microsoft.com/office/powerpoint/2010/main" val="3924445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4B2CC-B4D0-5FC6-EADD-D40A317FE5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1E5534-E9B2-3010-F0C3-0BB4B9FA8F28}"/>
              </a:ext>
            </a:extLst>
          </p:cNvPr>
          <p:cNvSpPr>
            <a:spLocks noGrp="1"/>
          </p:cNvSpPr>
          <p:nvPr>
            <p:ph type="title"/>
          </p:nvPr>
        </p:nvSpPr>
        <p:spPr/>
        <p:txBody>
          <a:bodyPr/>
          <a:lstStyle/>
          <a:p>
            <a:r>
              <a:rPr lang="fr-FR" dirty="0"/>
              <a:t>Large </a:t>
            </a:r>
            <a:r>
              <a:rPr lang="fr-FR" dirty="0" err="1"/>
              <a:t>Language</a:t>
            </a:r>
            <a:r>
              <a:rPr lang="fr-FR" dirty="0"/>
              <a:t> </a:t>
            </a:r>
            <a:r>
              <a:rPr lang="fr-FR" dirty="0" err="1"/>
              <a:t>Models</a:t>
            </a:r>
            <a:r>
              <a:rPr lang="fr-FR" dirty="0"/>
              <a:t> (</a:t>
            </a:r>
            <a:r>
              <a:rPr lang="fr-FR" dirty="0" err="1"/>
              <a:t>LLMs</a:t>
            </a:r>
            <a:r>
              <a:rPr lang="fr-FR" dirty="0"/>
              <a:t>)</a:t>
            </a:r>
            <a:endParaRPr lang="en-IE" dirty="0"/>
          </a:p>
        </p:txBody>
      </p:sp>
      <p:sp>
        <p:nvSpPr>
          <p:cNvPr id="4" name="Oval 3">
            <a:extLst>
              <a:ext uri="{FF2B5EF4-FFF2-40B4-BE49-F238E27FC236}">
                <a16:creationId xmlns:a16="http://schemas.microsoft.com/office/drawing/2014/main" id="{87DC9C44-5BB5-F6E3-AC61-105F5B20BA10}"/>
              </a:ext>
            </a:extLst>
          </p:cNvPr>
          <p:cNvSpPr/>
          <p:nvPr/>
        </p:nvSpPr>
        <p:spPr>
          <a:xfrm>
            <a:off x="1760220" y="1817370"/>
            <a:ext cx="3318508" cy="1769110"/>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t>GPT</a:t>
            </a:r>
            <a:endParaRPr lang="en-IE" sz="5400" dirty="0"/>
          </a:p>
        </p:txBody>
      </p:sp>
      <p:sp>
        <p:nvSpPr>
          <p:cNvPr id="6" name="Oval 5">
            <a:extLst>
              <a:ext uri="{FF2B5EF4-FFF2-40B4-BE49-F238E27FC236}">
                <a16:creationId xmlns:a16="http://schemas.microsoft.com/office/drawing/2014/main" id="{F586B0EA-C244-DC54-4A28-022FB610114E}"/>
              </a:ext>
            </a:extLst>
          </p:cNvPr>
          <p:cNvSpPr/>
          <p:nvPr/>
        </p:nvSpPr>
        <p:spPr>
          <a:xfrm>
            <a:off x="6682742" y="1817370"/>
            <a:ext cx="3318508" cy="1769110"/>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err="1"/>
              <a:t>LLaMA</a:t>
            </a:r>
            <a:endParaRPr lang="en-IE" sz="5400" dirty="0"/>
          </a:p>
        </p:txBody>
      </p:sp>
      <p:sp>
        <p:nvSpPr>
          <p:cNvPr id="7" name="Oval 6">
            <a:extLst>
              <a:ext uri="{FF2B5EF4-FFF2-40B4-BE49-F238E27FC236}">
                <a16:creationId xmlns:a16="http://schemas.microsoft.com/office/drawing/2014/main" id="{225E5A2D-16B6-71E2-979C-1FBDBA9878BC}"/>
              </a:ext>
            </a:extLst>
          </p:cNvPr>
          <p:cNvSpPr/>
          <p:nvPr/>
        </p:nvSpPr>
        <p:spPr>
          <a:xfrm>
            <a:off x="1760220" y="4220210"/>
            <a:ext cx="3318508" cy="1769110"/>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t>Mistral</a:t>
            </a:r>
            <a:endParaRPr lang="en-IE" sz="5400" dirty="0"/>
          </a:p>
        </p:txBody>
      </p:sp>
      <p:sp>
        <p:nvSpPr>
          <p:cNvPr id="8" name="Oval 7">
            <a:extLst>
              <a:ext uri="{FF2B5EF4-FFF2-40B4-BE49-F238E27FC236}">
                <a16:creationId xmlns:a16="http://schemas.microsoft.com/office/drawing/2014/main" id="{85C58878-CD8F-794F-6D49-35642BDFE60F}"/>
              </a:ext>
            </a:extLst>
          </p:cNvPr>
          <p:cNvSpPr/>
          <p:nvPr/>
        </p:nvSpPr>
        <p:spPr>
          <a:xfrm>
            <a:off x="6682742" y="4220210"/>
            <a:ext cx="3318508" cy="1769110"/>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t>Claude</a:t>
            </a:r>
            <a:endParaRPr lang="en-IE" sz="5400" dirty="0"/>
          </a:p>
        </p:txBody>
      </p:sp>
    </p:spTree>
    <p:extLst>
      <p:ext uri="{BB962C8B-B14F-4D97-AF65-F5344CB8AC3E}">
        <p14:creationId xmlns:p14="http://schemas.microsoft.com/office/powerpoint/2010/main" val="1925975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FC435-B51C-3751-676E-6B5A0D666A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8F5FA4-5974-EF31-02F0-70CA553AB270}"/>
              </a:ext>
            </a:extLst>
          </p:cNvPr>
          <p:cNvSpPr>
            <a:spLocks noGrp="1"/>
          </p:cNvSpPr>
          <p:nvPr>
            <p:ph type="title"/>
          </p:nvPr>
        </p:nvSpPr>
        <p:spPr/>
        <p:txBody>
          <a:bodyPr/>
          <a:lstStyle/>
          <a:p>
            <a:r>
              <a:rPr lang="fr-FR" dirty="0"/>
              <a:t>Large </a:t>
            </a:r>
            <a:r>
              <a:rPr lang="fr-FR" dirty="0" err="1"/>
              <a:t>Language</a:t>
            </a:r>
            <a:r>
              <a:rPr lang="fr-FR" dirty="0"/>
              <a:t> </a:t>
            </a:r>
            <a:r>
              <a:rPr lang="fr-FR" dirty="0" err="1"/>
              <a:t>Models</a:t>
            </a:r>
            <a:r>
              <a:rPr lang="fr-FR" dirty="0"/>
              <a:t> (</a:t>
            </a:r>
            <a:r>
              <a:rPr lang="fr-FR" dirty="0" err="1"/>
              <a:t>LLMs</a:t>
            </a:r>
            <a:r>
              <a:rPr lang="fr-FR" dirty="0"/>
              <a:t>)</a:t>
            </a:r>
            <a:endParaRPr lang="en-IE" dirty="0"/>
          </a:p>
        </p:txBody>
      </p:sp>
      <p:sp>
        <p:nvSpPr>
          <p:cNvPr id="3" name="Content Placeholder 2">
            <a:extLst>
              <a:ext uri="{FF2B5EF4-FFF2-40B4-BE49-F238E27FC236}">
                <a16:creationId xmlns:a16="http://schemas.microsoft.com/office/drawing/2014/main" id="{C7912BC3-A6B2-8622-8FD9-FED9276FF450}"/>
              </a:ext>
            </a:extLst>
          </p:cNvPr>
          <p:cNvSpPr>
            <a:spLocks noGrp="1"/>
          </p:cNvSpPr>
          <p:nvPr>
            <p:ph idx="1"/>
          </p:nvPr>
        </p:nvSpPr>
        <p:spPr>
          <a:xfrm>
            <a:off x="838200" y="1554480"/>
            <a:ext cx="10515600" cy="4622483"/>
          </a:xfrm>
        </p:spPr>
        <p:txBody>
          <a:bodyPr>
            <a:normAutofit/>
          </a:bodyPr>
          <a:lstStyle/>
          <a:p>
            <a:r>
              <a:rPr lang="en-US" sz="4000" dirty="0"/>
              <a:t>GPT is a type of AI that can understand and generate human-like text. It works in three main steps: </a:t>
            </a:r>
          </a:p>
          <a:p>
            <a:pPr marL="742950" indent="-742950">
              <a:buFont typeface="+mj-lt"/>
              <a:buAutoNum type="arabicPeriod"/>
            </a:pPr>
            <a:r>
              <a:rPr lang="en-US" sz="4000" b="1" dirty="0"/>
              <a:t>Pre-training ("Learning from the Internet")</a:t>
            </a:r>
          </a:p>
          <a:p>
            <a:pPr marL="742950" indent="-742950">
              <a:buFont typeface="+mj-lt"/>
              <a:buAutoNum type="arabicPeriod"/>
            </a:pPr>
            <a:r>
              <a:rPr lang="en-US" sz="4000" b="1" dirty="0"/>
              <a:t>Fine-tuning ("Becoming Smarter") </a:t>
            </a:r>
          </a:p>
          <a:p>
            <a:pPr marL="742950" indent="-742950">
              <a:buFont typeface="+mj-lt"/>
              <a:buAutoNum type="arabicPeriod"/>
            </a:pPr>
            <a:r>
              <a:rPr lang="en-US" sz="4000" b="1" dirty="0"/>
              <a:t>Text Generation ("Answering &amp; Writing")</a:t>
            </a:r>
            <a:endParaRPr lang="en-IE" sz="4000" b="1" dirty="0"/>
          </a:p>
        </p:txBody>
      </p:sp>
      <p:sp>
        <p:nvSpPr>
          <p:cNvPr id="5" name="Oval 4">
            <a:extLst>
              <a:ext uri="{FF2B5EF4-FFF2-40B4-BE49-F238E27FC236}">
                <a16:creationId xmlns:a16="http://schemas.microsoft.com/office/drawing/2014/main" id="{36B5262D-5CA9-D5E8-BD2F-46A375913E89}"/>
              </a:ext>
            </a:extLst>
          </p:cNvPr>
          <p:cNvSpPr/>
          <p:nvPr/>
        </p:nvSpPr>
        <p:spPr>
          <a:xfrm>
            <a:off x="8046720" y="230188"/>
            <a:ext cx="3154680" cy="132556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b="1" dirty="0"/>
          </a:p>
        </p:txBody>
      </p:sp>
      <p:sp>
        <p:nvSpPr>
          <p:cNvPr id="6" name="Oval 5">
            <a:extLst>
              <a:ext uri="{FF2B5EF4-FFF2-40B4-BE49-F238E27FC236}">
                <a16:creationId xmlns:a16="http://schemas.microsoft.com/office/drawing/2014/main" id="{BD411AFC-2689-E529-7F6D-A1AC135BF5B4}"/>
              </a:ext>
            </a:extLst>
          </p:cNvPr>
          <p:cNvSpPr/>
          <p:nvPr/>
        </p:nvSpPr>
        <p:spPr>
          <a:xfrm>
            <a:off x="8875395" y="558007"/>
            <a:ext cx="1497330" cy="8001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GPT</a:t>
            </a:r>
            <a:endParaRPr lang="en-IE" b="1" dirty="0"/>
          </a:p>
        </p:txBody>
      </p:sp>
    </p:spTree>
    <p:extLst>
      <p:ext uri="{BB962C8B-B14F-4D97-AF65-F5344CB8AC3E}">
        <p14:creationId xmlns:p14="http://schemas.microsoft.com/office/powerpoint/2010/main" val="866773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CD50A-E421-7214-71C4-5DE7969C2FC6}"/>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EFFDDECA-DD1F-4089-0032-6A5D7116CF68}"/>
              </a:ext>
            </a:extLst>
          </p:cNvPr>
          <p:cNvSpPr/>
          <p:nvPr/>
        </p:nvSpPr>
        <p:spPr>
          <a:xfrm>
            <a:off x="8046720" y="230188"/>
            <a:ext cx="3154680" cy="132556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b="1" dirty="0"/>
          </a:p>
        </p:txBody>
      </p:sp>
      <p:sp>
        <p:nvSpPr>
          <p:cNvPr id="2" name="Title 1">
            <a:extLst>
              <a:ext uri="{FF2B5EF4-FFF2-40B4-BE49-F238E27FC236}">
                <a16:creationId xmlns:a16="http://schemas.microsoft.com/office/drawing/2014/main" id="{78FA8FA4-09BC-941D-C079-23FCE0F5F8CB}"/>
              </a:ext>
            </a:extLst>
          </p:cNvPr>
          <p:cNvSpPr>
            <a:spLocks noGrp="1"/>
          </p:cNvSpPr>
          <p:nvPr>
            <p:ph type="title"/>
          </p:nvPr>
        </p:nvSpPr>
        <p:spPr/>
        <p:txBody>
          <a:bodyPr/>
          <a:lstStyle/>
          <a:p>
            <a:r>
              <a:rPr lang="fr-FR" dirty="0"/>
              <a:t>Large </a:t>
            </a:r>
            <a:r>
              <a:rPr lang="fr-FR" dirty="0" err="1"/>
              <a:t>Language</a:t>
            </a:r>
            <a:r>
              <a:rPr lang="fr-FR" dirty="0"/>
              <a:t> </a:t>
            </a:r>
            <a:r>
              <a:rPr lang="fr-FR" dirty="0" err="1"/>
              <a:t>Models</a:t>
            </a:r>
            <a:r>
              <a:rPr lang="fr-FR" dirty="0"/>
              <a:t> (</a:t>
            </a:r>
            <a:r>
              <a:rPr lang="fr-FR" dirty="0" err="1"/>
              <a:t>LLMs</a:t>
            </a:r>
            <a:r>
              <a:rPr lang="fr-FR" dirty="0"/>
              <a:t>)</a:t>
            </a:r>
            <a:endParaRPr lang="en-IE" dirty="0"/>
          </a:p>
        </p:txBody>
      </p:sp>
      <p:sp>
        <p:nvSpPr>
          <p:cNvPr id="3" name="Content Placeholder 2">
            <a:extLst>
              <a:ext uri="{FF2B5EF4-FFF2-40B4-BE49-F238E27FC236}">
                <a16:creationId xmlns:a16="http://schemas.microsoft.com/office/drawing/2014/main" id="{6180E287-C084-8722-1BFD-B1EE52B9BDF9}"/>
              </a:ext>
            </a:extLst>
          </p:cNvPr>
          <p:cNvSpPr>
            <a:spLocks noGrp="1"/>
          </p:cNvSpPr>
          <p:nvPr>
            <p:ph idx="1"/>
          </p:nvPr>
        </p:nvSpPr>
        <p:spPr>
          <a:xfrm>
            <a:off x="838200" y="1554480"/>
            <a:ext cx="10515600" cy="4938395"/>
          </a:xfrm>
        </p:spPr>
        <p:txBody>
          <a:bodyPr>
            <a:normAutofit fontScale="77500" lnSpcReduction="20000"/>
          </a:bodyPr>
          <a:lstStyle/>
          <a:p>
            <a:pPr marL="742950" indent="-742950">
              <a:buFont typeface="+mj-lt"/>
              <a:buAutoNum type="arabicPeriod"/>
            </a:pPr>
            <a:r>
              <a:rPr lang="en-US" sz="4000" b="1" dirty="0"/>
              <a:t>Pre-training ("Learning from the Internet")</a:t>
            </a:r>
            <a:r>
              <a:rPr lang="en-US" sz="4000" dirty="0"/>
              <a:t>: GPT is trained on a massive amount of text data (books, articles, websites). It learns how words, sentences, and ideas are connected. </a:t>
            </a:r>
          </a:p>
          <a:p>
            <a:pPr marL="742950" indent="-742950">
              <a:buFont typeface="+mj-lt"/>
              <a:buAutoNum type="arabicPeriod"/>
            </a:pPr>
            <a:r>
              <a:rPr lang="en-US" sz="4000" b="1" dirty="0"/>
              <a:t>Fine-tuning ("Becoming Smarter")</a:t>
            </a:r>
            <a:r>
              <a:rPr lang="en-US" sz="4000" dirty="0"/>
              <a:t>: After pre-training, it's fine-tuned to improve accuracy and avoid harmful responses. Human feedback is used to make sure it gives useful and safe answers. </a:t>
            </a:r>
          </a:p>
          <a:p>
            <a:pPr marL="742950" indent="-742950">
              <a:buFont typeface="+mj-lt"/>
              <a:buAutoNum type="arabicPeriod"/>
            </a:pPr>
            <a:r>
              <a:rPr lang="en-US" sz="4000" b="1" dirty="0"/>
              <a:t>Text Generation ("Answering &amp; Writing")</a:t>
            </a:r>
            <a:r>
              <a:rPr lang="en-US" sz="4000" dirty="0"/>
              <a:t>: When you ask GPT something, it predicts the next word based on patterns it learned. It keeps doing this quickly to form coherent sentences and paragraphs.</a:t>
            </a:r>
            <a:endParaRPr lang="en-IE" sz="4000" dirty="0"/>
          </a:p>
        </p:txBody>
      </p:sp>
      <p:sp>
        <p:nvSpPr>
          <p:cNvPr id="5" name="Oval 4">
            <a:extLst>
              <a:ext uri="{FF2B5EF4-FFF2-40B4-BE49-F238E27FC236}">
                <a16:creationId xmlns:a16="http://schemas.microsoft.com/office/drawing/2014/main" id="{E685D538-2111-FDEE-48F0-F825CD94025B}"/>
              </a:ext>
            </a:extLst>
          </p:cNvPr>
          <p:cNvSpPr/>
          <p:nvPr/>
        </p:nvSpPr>
        <p:spPr>
          <a:xfrm>
            <a:off x="8875395" y="558007"/>
            <a:ext cx="1497330" cy="8001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GPT</a:t>
            </a:r>
            <a:endParaRPr lang="en-IE" b="1" dirty="0"/>
          </a:p>
        </p:txBody>
      </p:sp>
    </p:spTree>
    <p:extLst>
      <p:ext uri="{BB962C8B-B14F-4D97-AF65-F5344CB8AC3E}">
        <p14:creationId xmlns:p14="http://schemas.microsoft.com/office/powerpoint/2010/main" val="127623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8CBF8-51DB-08A1-C104-3BE8748D3B25}"/>
            </a:ext>
          </a:extLst>
        </p:cNvPr>
        <p:cNvGrpSpPr/>
        <p:nvPr/>
      </p:nvGrpSpPr>
      <p:grpSpPr>
        <a:xfrm>
          <a:off x="0" y="0"/>
          <a:ext cx="0" cy="0"/>
          <a:chOff x="0" y="0"/>
          <a:chExt cx="0" cy="0"/>
        </a:xfrm>
      </p:grpSpPr>
      <p:pic>
        <p:nvPicPr>
          <p:cNvPr id="8194" name="Picture 2" descr="Fine-Tuning Large Language Models: A Journey into Adapters and PEFT | by  Ashish Kumar Singh | Medium">
            <a:extLst>
              <a:ext uri="{FF2B5EF4-FFF2-40B4-BE49-F238E27FC236}">
                <a16:creationId xmlns:a16="http://schemas.microsoft.com/office/drawing/2014/main" id="{79F6F60E-DE48-3A2C-C562-3E6A60269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893" y="3411208"/>
            <a:ext cx="11091553" cy="42893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6D7726D-4F1C-7359-C4F6-E8703DF1DB86}"/>
              </a:ext>
            </a:extLst>
          </p:cNvPr>
          <p:cNvSpPr>
            <a:spLocks noGrp="1"/>
          </p:cNvSpPr>
          <p:nvPr>
            <p:ph type="title"/>
          </p:nvPr>
        </p:nvSpPr>
        <p:spPr/>
        <p:txBody>
          <a:bodyPr/>
          <a:lstStyle/>
          <a:p>
            <a:r>
              <a:rPr lang="en-US" dirty="0"/>
              <a:t>Fine-tuning models for domain-specific tasks</a:t>
            </a:r>
            <a:endParaRPr lang="en-IE" dirty="0"/>
          </a:p>
        </p:txBody>
      </p:sp>
      <p:sp>
        <p:nvSpPr>
          <p:cNvPr id="3" name="Content Placeholder 2">
            <a:extLst>
              <a:ext uri="{FF2B5EF4-FFF2-40B4-BE49-F238E27FC236}">
                <a16:creationId xmlns:a16="http://schemas.microsoft.com/office/drawing/2014/main" id="{396B7303-7B93-BBCA-0432-CC8C8FD78737}"/>
              </a:ext>
            </a:extLst>
          </p:cNvPr>
          <p:cNvSpPr>
            <a:spLocks noGrp="1"/>
          </p:cNvSpPr>
          <p:nvPr>
            <p:ph idx="1"/>
          </p:nvPr>
        </p:nvSpPr>
        <p:spPr/>
        <p:txBody>
          <a:bodyPr>
            <a:normAutofit/>
          </a:bodyPr>
          <a:lstStyle/>
          <a:p>
            <a:r>
              <a:rPr lang="en-US" sz="3600" dirty="0"/>
              <a:t>Fine-tuning is like teaching an AI model new tricks by training it on specific data after it has already learned general knowledge. Instead of starting from scratch, we take a pre-trained model and adjust it for a particular task.</a:t>
            </a:r>
            <a:endParaRPr lang="en-IE" sz="3600" dirty="0"/>
          </a:p>
        </p:txBody>
      </p:sp>
    </p:spTree>
    <p:extLst>
      <p:ext uri="{BB962C8B-B14F-4D97-AF65-F5344CB8AC3E}">
        <p14:creationId xmlns:p14="http://schemas.microsoft.com/office/powerpoint/2010/main" val="3343110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AFCCA-B042-F148-8A29-AC95719D2A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39F474-5937-0F21-E132-BAAF52F9545F}"/>
              </a:ext>
            </a:extLst>
          </p:cNvPr>
          <p:cNvSpPr>
            <a:spLocks noGrp="1"/>
          </p:cNvSpPr>
          <p:nvPr>
            <p:ph type="title"/>
          </p:nvPr>
        </p:nvSpPr>
        <p:spPr/>
        <p:txBody>
          <a:bodyPr/>
          <a:lstStyle/>
          <a:p>
            <a:r>
              <a:rPr lang="en-US" dirty="0"/>
              <a:t>Evaluation metrics for text generation</a:t>
            </a:r>
            <a:endParaRPr lang="en-IE" dirty="0"/>
          </a:p>
        </p:txBody>
      </p:sp>
      <p:graphicFrame>
        <p:nvGraphicFramePr>
          <p:cNvPr id="6" name="Table 5">
            <a:extLst>
              <a:ext uri="{FF2B5EF4-FFF2-40B4-BE49-F238E27FC236}">
                <a16:creationId xmlns:a16="http://schemas.microsoft.com/office/drawing/2014/main" id="{F26C8F7C-E60B-241B-9E96-FB18AB17E3B0}"/>
              </a:ext>
            </a:extLst>
          </p:cNvPr>
          <p:cNvGraphicFramePr>
            <a:graphicFrameLocks noGrp="1"/>
          </p:cNvGraphicFramePr>
          <p:nvPr>
            <p:extLst>
              <p:ext uri="{D42A27DB-BD31-4B8C-83A1-F6EECF244321}">
                <p14:modId xmlns:p14="http://schemas.microsoft.com/office/powerpoint/2010/main" val="565748613"/>
              </p:ext>
            </p:extLst>
          </p:nvPr>
        </p:nvGraphicFramePr>
        <p:xfrm>
          <a:off x="960120" y="1690688"/>
          <a:ext cx="10287000" cy="4455688"/>
        </p:xfrm>
        <a:graphic>
          <a:graphicData uri="http://schemas.openxmlformats.org/drawingml/2006/table">
            <a:tbl>
              <a:tblPr firstRow="1" bandRow="1">
                <a:tableStyleId>{5C22544A-7EE6-4342-B048-85BDC9FD1C3A}</a:tableStyleId>
              </a:tblPr>
              <a:tblGrid>
                <a:gridCol w="5554980">
                  <a:extLst>
                    <a:ext uri="{9D8B030D-6E8A-4147-A177-3AD203B41FA5}">
                      <a16:colId xmlns:a16="http://schemas.microsoft.com/office/drawing/2014/main" val="1168583042"/>
                    </a:ext>
                  </a:extLst>
                </a:gridCol>
                <a:gridCol w="4732020">
                  <a:extLst>
                    <a:ext uri="{9D8B030D-6E8A-4147-A177-3AD203B41FA5}">
                      <a16:colId xmlns:a16="http://schemas.microsoft.com/office/drawing/2014/main" val="3355924284"/>
                    </a:ext>
                  </a:extLst>
                </a:gridCol>
              </a:tblGrid>
              <a:tr h="563034">
                <a:tc>
                  <a:txBody>
                    <a:bodyPr/>
                    <a:lstStyle/>
                    <a:p>
                      <a:pPr algn="ctr"/>
                      <a:r>
                        <a:rPr lang="en-US" sz="2800" dirty="0"/>
                        <a:t>Metrics</a:t>
                      </a:r>
                      <a:endParaRPr lang="en-IE" sz="2800" dirty="0"/>
                    </a:p>
                  </a:txBody>
                  <a:tcPr/>
                </a:tc>
                <a:tc>
                  <a:txBody>
                    <a:bodyPr/>
                    <a:lstStyle/>
                    <a:p>
                      <a:pPr algn="ctr"/>
                      <a:r>
                        <a:rPr lang="en-US" sz="2800" dirty="0"/>
                        <a:t>Task</a:t>
                      </a:r>
                      <a:endParaRPr lang="en-IE" sz="2800" dirty="0"/>
                    </a:p>
                  </a:txBody>
                  <a:tcPr/>
                </a:tc>
                <a:extLst>
                  <a:ext uri="{0D108BD9-81ED-4DB2-BD59-A6C34878D82A}">
                    <a16:rowId xmlns:a16="http://schemas.microsoft.com/office/drawing/2014/main" val="766920145"/>
                  </a:ext>
                </a:extLst>
              </a:tr>
              <a:tr h="5630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BLEU (Bilingual Evaluation Understudy)</a:t>
                      </a:r>
                    </a:p>
                  </a:txBody>
                  <a:tcPr/>
                </a:tc>
                <a:tc>
                  <a:txBody>
                    <a:bodyPr/>
                    <a:lstStyle/>
                    <a:p>
                      <a:r>
                        <a:rPr lang="en-US" sz="2800" i="1" dirty="0"/>
                        <a:t>Machine Translation</a:t>
                      </a:r>
                      <a:endParaRPr lang="en-IE" sz="2800" i="1" dirty="0"/>
                    </a:p>
                  </a:txBody>
                  <a:tcPr/>
                </a:tc>
                <a:extLst>
                  <a:ext uri="{0D108BD9-81ED-4DB2-BD59-A6C34878D82A}">
                    <a16:rowId xmlns:a16="http://schemas.microsoft.com/office/drawing/2014/main" val="1801845641"/>
                  </a:ext>
                </a:extLst>
              </a:tr>
              <a:tr h="971813">
                <a:tc>
                  <a:txBody>
                    <a:bodyPr/>
                    <a:lstStyle/>
                    <a:p>
                      <a:r>
                        <a:rPr lang="en-US" sz="2400" b="1" dirty="0"/>
                        <a:t>ROUGE (Recall-Oriented Understudy for </a:t>
                      </a:r>
                      <a:r>
                        <a:rPr lang="en-US" sz="2400" b="1" dirty="0" err="1"/>
                        <a:t>Gisting</a:t>
                      </a:r>
                      <a:r>
                        <a:rPr lang="en-US" sz="2400" b="1" dirty="0"/>
                        <a:t> Evaluation)</a:t>
                      </a:r>
                      <a:endParaRPr lang="en-IE" sz="2400" b="1" dirty="0"/>
                    </a:p>
                  </a:txBody>
                  <a:tcPr/>
                </a:tc>
                <a:tc>
                  <a:txBody>
                    <a:bodyPr/>
                    <a:lstStyle/>
                    <a:p>
                      <a:r>
                        <a:rPr lang="en-US" sz="2800" i="1" dirty="0"/>
                        <a:t>Summarization</a:t>
                      </a:r>
                      <a:endParaRPr lang="en-IE" sz="2800" i="1" dirty="0"/>
                    </a:p>
                  </a:txBody>
                  <a:tcPr/>
                </a:tc>
                <a:extLst>
                  <a:ext uri="{0D108BD9-81ED-4DB2-BD59-A6C34878D82A}">
                    <a16:rowId xmlns:a16="http://schemas.microsoft.com/office/drawing/2014/main" val="3743362204"/>
                  </a:ext>
                </a:extLst>
              </a:tr>
              <a:tr h="971813">
                <a:tc>
                  <a:txBody>
                    <a:bodyPr/>
                    <a:lstStyle/>
                    <a:p>
                      <a:r>
                        <a:rPr lang="en-US" sz="2400" b="1" dirty="0"/>
                        <a:t>METEOR (Metric for Evaluation of Translation with Explicit </a:t>
                      </a:r>
                      <a:r>
                        <a:rPr lang="en-US" sz="2400" b="1" dirty="0" err="1"/>
                        <a:t>ORdering</a:t>
                      </a:r>
                      <a:r>
                        <a:rPr lang="en-US" sz="2400" b="1" dirty="0"/>
                        <a:t>)</a:t>
                      </a:r>
                      <a:endParaRPr lang="en-IE" sz="2400" b="1" dirty="0"/>
                    </a:p>
                  </a:txBody>
                  <a:tcPr/>
                </a:tc>
                <a:tc>
                  <a:txBody>
                    <a:bodyPr/>
                    <a:lstStyle/>
                    <a:p>
                      <a:r>
                        <a:rPr lang="en-US" sz="2800" i="1" dirty="0"/>
                        <a:t>Chatbots</a:t>
                      </a:r>
                      <a:endParaRPr lang="en-IE" sz="2800" i="1" dirty="0"/>
                    </a:p>
                  </a:txBody>
                  <a:tcPr/>
                </a:tc>
                <a:extLst>
                  <a:ext uri="{0D108BD9-81ED-4DB2-BD59-A6C34878D82A}">
                    <a16:rowId xmlns:a16="http://schemas.microsoft.com/office/drawing/2014/main" val="457672372"/>
                  </a:ext>
                </a:extLst>
              </a:tr>
              <a:tr h="5630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t>BERTScore</a:t>
                      </a:r>
                      <a:endParaRPr lang="en-US" sz="2400" b="1" dirty="0"/>
                    </a:p>
                  </a:txBody>
                  <a:tcPr/>
                </a:tc>
                <a:tc>
                  <a:txBody>
                    <a:bodyPr/>
                    <a:lstStyle/>
                    <a:p>
                      <a:r>
                        <a:rPr lang="en-US" sz="2800" i="1" dirty="0"/>
                        <a:t>Open-Ended</a:t>
                      </a:r>
                      <a:endParaRPr lang="en-IE" sz="2800" i="1" dirty="0"/>
                    </a:p>
                  </a:txBody>
                  <a:tcPr/>
                </a:tc>
                <a:extLst>
                  <a:ext uri="{0D108BD9-81ED-4DB2-BD59-A6C34878D82A}">
                    <a16:rowId xmlns:a16="http://schemas.microsoft.com/office/drawing/2014/main" val="2925960769"/>
                  </a:ext>
                </a:extLst>
              </a:tr>
              <a:tr h="563034">
                <a:tc>
                  <a:txBody>
                    <a:bodyPr/>
                    <a:lstStyle/>
                    <a:p>
                      <a:r>
                        <a:rPr lang="en-US" sz="2400" b="1" dirty="0"/>
                        <a:t>Perplexity (for evaluating AI models)</a:t>
                      </a:r>
                      <a:endParaRPr lang="en-IE" sz="2400" b="1" dirty="0"/>
                    </a:p>
                  </a:txBody>
                  <a:tcPr/>
                </a:tc>
                <a:tc>
                  <a:txBody>
                    <a:bodyPr/>
                    <a:lstStyle/>
                    <a:p>
                      <a:r>
                        <a:rPr lang="en-US" sz="2800" i="1" dirty="0"/>
                        <a:t>Language Model Training</a:t>
                      </a:r>
                      <a:endParaRPr lang="en-IE" sz="2800" i="1" dirty="0"/>
                    </a:p>
                  </a:txBody>
                  <a:tcPr/>
                </a:tc>
                <a:extLst>
                  <a:ext uri="{0D108BD9-81ED-4DB2-BD59-A6C34878D82A}">
                    <a16:rowId xmlns:a16="http://schemas.microsoft.com/office/drawing/2014/main" val="3941589489"/>
                  </a:ext>
                </a:extLst>
              </a:tr>
            </a:tbl>
          </a:graphicData>
        </a:graphic>
      </p:graphicFrame>
    </p:spTree>
    <p:extLst>
      <p:ext uri="{BB962C8B-B14F-4D97-AF65-F5344CB8AC3E}">
        <p14:creationId xmlns:p14="http://schemas.microsoft.com/office/powerpoint/2010/main" val="3946483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93542C-92E9-B25B-E52F-FD96F518A45E}"/>
            </a:ext>
          </a:extLst>
        </p:cNvPr>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DFC495-977D-0880-4E9D-D096EF2EBA87}"/>
              </a:ext>
            </a:extLst>
          </p:cNvPr>
          <p:cNvSpPr>
            <a:spLocks noGrp="1"/>
          </p:cNvSpPr>
          <p:nvPr>
            <p:ph type="ctrTitle"/>
          </p:nvPr>
        </p:nvSpPr>
        <p:spPr>
          <a:xfrm>
            <a:off x="5753808" y="518205"/>
            <a:ext cx="5753382" cy="1297115"/>
          </a:xfrm>
        </p:spPr>
        <p:txBody>
          <a:bodyPr anchor="t">
            <a:noAutofit/>
          </a:bodyPr>
          <a:lstStyle/>
          <a:p>
            <a:r>
              <a:rPr lang="en-US" sz="4800" b="1" dirty="0">
                <a:solidFill>
                  <a:schemeClr val="tx2"/>
                </a:solidFill>
              </a:rPr>
              <a:t>Image, Video and Audio Generation</a:t>
            </a:r>
          </a:p>
        </p:txBody>
      </p:sp>
      <p:pic>
        <p:nvPicPr>
          <p:cNvPr id="7" name="Graphic 6" descr="Video">
            <a:extLst>
              <a:ext uri="{FF2B5EF4-FFF2-40B4-BE49-F238E27FC236}">
                <a16:creationId xmlns:a16="http://schemas.microsoft.com/office/drawing/2014/main" id="{D7E8A955-B816-CC47-2314-717787AE93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8" name="Group 7">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6675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7F31C-7113-9D49-1957-0368F9099F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5A6AF-3F89-65FE-BA27-F6D4FACF7B37}"/>
              </a:ext>
            </a:extLst>
          </p:cNvPr>
          <p:cNvSpPr>
            <a:spLocks noGrp="1"/>
          </p:cNvSpPr>
          <p:nvPr>
            <p:ph type="title"/>
          </p:nvPr>
        </p:nvSpPr>
        <p:spPr/>
        <p:txBody>
          <a:bodyPr/>
          <a:lstStyle/>
          <a:p>
            <a:r>
              <a:rPr lang="en-US" dirty="0"/>
              <a:t>Image, Video and Audio Generation</a:t>
            </a:r>
            <a:endParaRPr lang="en-IE" dirty="0"/>
          </a:p>
        </p:txBody>
      </p:sp>
      <p:sp>
        <p:nvSpPr>
          <p:cNvPr id="3" name="Content Placeholder 2">
            <a:extLst>
              <a:ext uri="{FF2B5EF4-FFF2-40B4-BE49-F238E27FC236}">
                <a16:creationId xmlns:a16="http://schemas.microsoft.com/office/drawing/2014/main" id="{F4B78758-160F-206E-659A-4E07CB126E52}"/>
              </a:ext>
            </a:extLst>
          </p:cNvPr>
          <p:cNvSpPr>
            <a:spLocks noGrp="1"/>
          </p:cNvSpPr>
          <p:nvPr>
            <p:ph idx="1"/>
          </p:nvPr>
        </p:nvSpPr>
        <p:spPr/>
        <p:txBody>
          <a:bodyPr>
            <a:normAutofit/>
          </a:bodyPr>
          <a:lstStyle/>
          <a:p>
            <a:r>
              <a:rPr lang="en-US" sz="3600" dirty="0"/>
              <a:t>AI-powered generative models are revolutionizing media production, allowing users to create realistic images, videos, and audio from simple text prompts or existing content. These technologies are transforming entertainment, marketing, gaming, education, and content creation.</a:t>
            </a:r>
            <a:endParaRPr lang="en-IE" sz="3600" dirty="0"/>
          </a:p>
        </p:txBody>
      </p:sp>
    </p:spTree>
    <p:extLst>
      <p:ext uri="{BB962C8B-B14F-4D97-AF65-F5344CB8AC3E}">
        <p14:creationId xmlns:p14="http://schemas.microsoft.com/office/powerpoint/2010/main" val="241949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58C0F-774E-A45A-B58D-4AB0755C0E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B4A05E-1710-AC2F-88F2-27C3FD2F357B}"/>
              </a:ext>
            </a:extLst>
          </p:cNvPr>
          <p:cNvSpPr>
            <a:spLocks noGrp="1"/>
          </p:cNvSpPr>
          <p:nvPr>
            <p:ph type="title"/>
          </p:nvPr>
        </p:nvSpPr>
        <p:spPr/>
        <p:txBody>
          <a:bodyPr/>
          <a:lstStyle/>
          <a:p>
            <a:r>
              <a:rPr lang="fr-FR" dirty="0"/>
              <a:t>Image </a:t>
            </a:r>
            <a:r>
              <a:rPr lang="fr-FR" dirty="0" err="1"/>
              <a:t>Generation</a:t>
            </a:r>
            <a:endParaRPr lang="en-IE" dirty="0"/>
          </a:p>
        </p:txBody>
      </p:sp>
      <p:sp>
        <p:nvSpPr>
          <p:cNvPr id="4" name="Oval 3">
            <a:extLst>
              <a:ext uri="{FF2B5EF4-FFF2-40B4-BE49-F238E27FC236}">
                <a16:creationId xmlns:a16="http://schemas.microsoft.com/office/drawing/2014/main" id="{6C5EFC02-E2B3-B090-407F-02F27A821887}"/>
              </a:ext>
            </a:extLst>
          </p:cNvPr>
          <p:cNvSpPr/>
          <p:nvPr/>
        </p:nvSpPr>
        <p:spPr>
          <a:xfrm>
            <a:off x="1760220" y="1817370"/>
            <a:ext cx="3318508" cy="176911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4400" dirty="0"/>
              <a:t>DALL·E 3</a:t>
            </a:r>
          </a:p>
        </p:txBody>
      </p:sp>
      <p:sp>
        <p:nvSpPr>
          <p:cNvPr id="6" name="Oval 5">
            <a:extLst>
              <a:ext uri="{FF2B5EF4-FFF2-40B4-BE49-F238E27FC236}">
                <a16:creationId xmlns:a16="http://schemas.microsoft.com/office/drawing/2014/main" id="{67256AE5-8F1F-E12E-E09A-50F825029D29}"/>
              </a:ext>
            </a:extLst>
          </p:cNvPr>
          <p:cNvSpPr/>
          <p:nvPr/>
        </p:nvSpPr>
        <p:spPr>
          <a:xfrm>
            <a:off x="6522722" y="1817370"/>
            <a:ext cx="3958588" cy="176911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Stable </a:t>
            </a:r>
          </a:p>
          <a:p>
            <a:pPr algn="ctr"/>
            <a:r>
              <a:rPr lang="en-US" sz="4400" dirty="0"/>
              <a:t>Diffusion</a:t>
            </a:r>
            <a:endParaRPr lang="en-IE" sz="4400" dirty="0"/>
          </a:p>
        </p:txBody>
      </p:sp>
      <p:sp>
        <p:nvSpPr>
          <p:cNvPr id="7" name="Oval 6">
            <a:extLst>
              <a:ext uri="{FF2B5EF4-FFF2-40B4-BE49-F238E27FC236}">
                <a16:creationId xmlns:a16="http://schemas.microsoft.com/office/drawing/2014/main" id="{9530E6D7-DEE6-ACBF-D9B8-F15C55A1FBC8}"/>
              </a:ext>
            </a:extLst>
          </p:cNvPr>
          <p:cNvSpPr/>
          <p:nvPr/>
        </p:nvSpPr>
        <p:spPr>
          <a:xfrm>
            <a:off x="1245870" y="4220210"/>
            <a:ext cx="4366260" cy="176911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4400" dirty="0"/>
              <a:t>Midjourney</a:t>
            </a:r>
          </a:p>
        </p:txBody>
      </p:sp>
      <p:sp>
        <p:nvSpPr>
          <p:cNvPr id="8" name="Oval 7">
            <a:extLst>
              <a:ext uri="{FF2B5EF4-FFF2-40B4-BE49-F238E27FC236}">
                <a16:creationId xmlns:a16="http://schemas.microsoft.com/office/drawing/2014/main" id="{DB1D69EC-79E1-9821-3486-0D9835D542B5}"/>
              </a:ext>
            </a:extLst>
          </p:cNvPr>
          <p:cNvSpPr/>
          <p:nvPr/>
        </p:nvSpPr>
        <p:spPr>
          <a:xfrm>
            <a:off x="6682742" y="4220210"/>
            <a:ext cx="3638548" cy="1769110"/>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t>Imagen</a:t>
            </a:r>
            <a:endParaRPr lang="en-IE" sz="5400" dirty="0"/>
          </a:p>
        </p:txBody>
      </p:sp>
    </p:spTree>
    <p:extLst>
      <p:ext uri="{BB962C8B-B14F-4D97-AF65-F5344CB8AC3E}">
        <p14:creationId xmlns:p14="http://schemas.microsoft.com/office/powerpoint/2010/main" val="2937096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CE509-FDAA-71E4-63EE-6E7FDC7009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CEABB4-024D-C398-15EA-AFA2E5FB5A61}"/>
              </a:ext>
            </a:extLst>
          </p:cNvPr>
          <p:cNvSpPr>
            <a:spLocks noGrp="1"/>
          </p:cNvSpPr>
          <p:nvPr>
            <p:ph type="title"/>
          </p:nvPr>
        </p:nvSpPr>
        <p:spPr/>
        <p:txBody>
          <a:bodyPr/>
          <a:lstStyle/>
          <a:p>
            <a:r>
              <a:rPr lang="en-US" dirty="0"/>
              <a:t>Overview of key GenAI models</a:t>
            </a:r>
            <a:endParaRPr lang="en-IE" dirty="0"/>
          </a:p>
        </p:txBody>
      </p:sp>
      <p:sp>
        <p:nvSpPr>
          <p:cNvPr id="3" name="Content Placeholder 2">
            <a:extLst>
              <a:ext uri="{FF2B5EF4-FFF2-40B4-BE49-F238E27FC236}">
                <a16:creationId xmlns:a16="http://schemas.microsoft.com/office/drawing/2014/main" id="{1F11BCC8-6877-C64F-975C-2976F3349157}"/>
              </a:ext>
            </a:extLst>
          </p:cNvPr>
          <p:cNvSpPr>
            <a:spLocks noGrp="1"/>
          </p:cNvSpPr>
          <p:nvPr>
            <p:ph idx="1"/>
          </p:nvPr>
        </p:nvSpPr>
        <p:spPr/>
        <p:txBody>
          <a:bodyPr>
            <a:normAutofit/>
          </a:bodyPr>
          <a:lstStyle/>
          <a:p>
            <a:r>
              <a:rPr lang="en-US" sz="3200" dirty="0"/>
              <a:t>Stable Diffusion is an AI model that can generate images from text. Think of it as an AI-powered artist that paints whatever you describe, using the following 4 steps:</a:t>
            </a:r>
          </a:p>
          <a:p>
            <a:pPr marL="514350" indent="-514350">
              <a:buFont typeface="+mj-lt"/>
              <a:buAutoNum type="arabicPeriod"/>
            </a:pPr>
            <a:r>
              <a:rPr lang="en-US" sz="3200" b="1" dirty="0"/>
              <a:t>Understanding Your Text ("What do you want to see?")</a:t>
            </a:r>
          </a:p>
          <a:p>
            <a:pPr marL="514350" indent="-514350">
              <a:buFont typeface="+mj-lt"/>
              <a:buAutoNum type="arabicPeriod"/>
            </a:pPr>
            <a:r>
              <a:rPr lang="en-US" sz="3200" b="1" dirty="0"/>
              <a:t>Starting with Noise ("A Messy Canvas") </a:t>
            </a:r>
          </a:p>
          <a:p>
            <a:pPr marL="514350" indent="-514350">
              <a:buFont typeface="+mj-lt"/>
              <a:buAutoNum type="arabicPeriod"/>
            </a:pPr>
            <a:r>
              <a:rPr lang="en-US" sz="3200" b="1" dirty="0"/>
              <a:t>Gradual Refinement ("Bringing the Picture to Life")</a:t>
            </a:r>
          </a:p>
          <a:p>
            <a:pPr marL="514350" indent="-514350">
              <a:buFont typeface="+mj-lt"/>
              <a:buAutoNum type="arabicPeriod"/>
            </a:pPr>
            <a:r>
              <a:rPr lang="en-US" sz="3200" b="1" dirty="0"/>
              <a:t>Final Output ("Your AI-Generated Artwork!")</a:t>
            </a:r>
            <a:endParaRPr lang="en-IE" sz="3200" b="1" dirty="0"/>
          </a:p>
        </p:txBody>
      </p:sp>
      <p:sp>
        <p:nvSpPr>
          <p:cNvPr id="4" name="Oval 3">
            <a:extLst>
              <a:ext uri="{FF2B5EF4-FFF2-40B4-BE49-F238E27FC236}">
                <a16:creationId xmlns:a16="http://schemas.microsoft.com/office/drawing/2014/main" id="{572501F9-BC55-D500-9E54-A8C6D22780E8}"/>
              </a:ext>
            </a:extLst>
          </p:cNvPr>
          <p:cNvSpPr/>
          <p:nvPr/>
        </p:nvSpPr>
        <p:spPr>
          <a:xfrm>
            <a:off x="8046720" y="230188"/>
            <a:ext cx="3154680" cy="1325563"/>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Stable</a:t>
            </a:r>
          </a:p>
          <a:p>
            <a:pPr algn="ctr"/>
            <a:r>
              <a:rPr lang="en-US" sz="3600" b="1" dirty="0"/>
              <a:t>Diffusion</a:t>
            </a:r>
            <a:endParaRPr lang="en-IE" b="1" dirty="0"/>
          </a:p>
        </p:txBody>
      </p:sp>
    </p:spTree>
    <p:extLst>
      <p:ext uri="{BB962C8B-B14F-4D97-AF65-F5344CB8AC3E}">
        <p14:creationId xmlns:p14="http://schemas.microsoft.com/office/powerpoint/2010/main" val="3405110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A3267D-1757-5DDE-F39B-88478DF1FF8E}"/>
              </a:ext>
            </a:extLst>
          </p:cNvPr>
          <p:cNvSpPr>
            <a:spLocks noGrp="1"/>
          </p:cNvSpPr>
          <p:nvPr>
            <p:ph type="title"/>
          </p:nvPr>
        </p:nvSpPr>
        <p:spPr>
          <a:xfrm>
            <a:off x="384810" y="1153572"/>
            <a:ext cx="3502424" cy="4461163"/>
          </a:xfrm>
        </p:spPr>
        <p:txBody>
          <a:bodyPr>
            <a:normAutofit/>
          </a:bodyPr>
          <a:lstStyle/>
          <a:p>
            <a:r>
              <a:rPr lang="en-US" sz="5400" b="1" dirty="0">
                <a:solidFill>
                  <a:srgbClr val="FFFFFF"/>
                </a:solidFill>
              </a:rPr>
              <a:t>What is Generative AI?</a:t>
            </a:r>
            <a:endParaRPr lang="en-IE" sz="5400" b="1"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0A4CB54-A6A2-7125-F618-88A1C8E809CE}"/>
              </a:ext>
            </a:extLst>
          </p:cNvPr>
          <p:cNvSpPr>
            <a:spLocks noGrp="1"/>
          </p:cNvSpPr>
          <p:nvPr>
            <p:ph idx="1"/>
          </p:nvPr>
        </p:nvSpPr>
        <p:spPr>
          <a:xfrm>
            <a:off x="4167272" y="591344"/>
            <a:ext cx="7639918" cy="5585619"/>
          </a:xfrm>
        </p:spPr>
        <p:txBody>
          <a:bodyPr anchor="ctr">
            <a:normAutofit/>
          </a:bodyPr>
          <a:lstStyle/>
          <a:p>
            <a:r>
              <a:rPr lang="en-US" sz="3600" dirty="0"/>
              <a:t>Generative AI are </a:t>
            </a:r>
            <a:r>
              <a:rPr lang="en-US" sz="3600" i="1" dirty="0"/>
              <a:t>AI systems that can generate content</a:t>
            </a:r>
            <a:r>
              <a:rPr lang="en-US" sz="3600" dirty="0"/>
              <a:t>, such as text, images, audio, video and code. </a:t>
            </a:r>
          </a:p>
          <a:p>
            <a:r>
              <a:rPr lang="en-US" sz="3600" dirty="0"/>
              <a:t>It includes models that produce new content based on patterns learned from training data.</a:t>
            </a:r>
          </a:p>
          <a:p>
            <a:r>
              <a:rPr lang="en-US" sz="3600" dirty="0"/>
              <a:t> Examples include image generators like DALL·E, music generators, and AI tools that generate 3D models.</a:t>
            </a:r>
            <a:endParaRPr lang="en-IE" sz="3600" dirty="0"/>
          </a:p>
        </p:txBody>
      </p:sp>
    </p:spTree>
    <p:extLst>
      <p:ext uri="{BB962C8B-B14F-4D97-AF65-F5344CB8AC3E}">
        <p14:creationId xmlns:p14="http://schemas.microsoft.com/office/powerpoint/2010/main" val="4162676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4B679-8487-4C5D-766B-26BFB921ECD2}"/>
              </a:ext>
            </a:extLst>
          </p:cNvPr>
          <p:cNvSpPr>
            <a:spLocks noGrp="1"/>
          </p:cNvSpPr>
          <p:nvPr>
            <p:ph type="title"/>
          </p:nvPr>
        </p:nvSpPr>
        <p:spPr/>
        <p:txBody>
          <a:bodyPr/>
          <a:lstStyle/>
          <a:p>
            <a:r>
              <a:rPr lang="en-US" dirty="0"/>
              <a:t>Overview of key GenAI models</a:t>
            </a:r>
            <a:endParaRPr lang="en-IE" dirty="0"/>
          </a:p>
        </p:txBody>
      </p:sp>
      <p:sp>
        <p:nvSpPr>
          <p:cNvPr id="3" name="Content Placeholder 2">
            <a:extLst>
              <a:ext uri="{FF2B5EF4-FFF2-40B4-BE49-F238E27FC236}">
                <a16:creationId xmlns:a16="http://schemas.microsoft.com/office/drawing/2014/main" id="{19C94683-47DD-2D85-A4AC-6D2B1C27FB46}"/>
              </a:ext>
            </a:extLst>
          </p:cNvPr>
          <p:cNvSpPr>
            <a:spLocks noGrp="1"/>
          </p:cNvSpPr>
          <p:nvPr>
            <p:ph idx="1"/>
          </p:nvPr>
        </p:nvSpPr>
        <p:spPr>
          <a:xfrm>
            <a:off x="838200" y="1497330"/>
            <a:ext cx="10515600" cy="4995545"/>
          </a:xfrm>
        </p:spPr>
        <p:txBody>
          <a:bodyPr>
            <a:normAutofit lnSpcReduction="10000"/>
          </a:bodyPr>
          <a:lstStyle/>
          <a:p>
            <a:pPr marL="514350" indent="-514350">
              <a:buFont typeface="+mj-lt"/>
              <a:buAutoNum type="arabicPeriod"/>
            </a:pPr>
            <a:r>
              <a:rPr lang="en-US" b="1" dirty="0"/>
              <a:t>Understanding Your Text ("What do you want to see?")</a:t>
            </a:r>
            <a:r>
              <a:rPr lang="en-US" dirty="0"/>
              <a:t> You type a description, like "a futuristic city at sunset." The AI reads and understands your words. </a:t>
            </a:r>
          </a:p>
          <a:p>
            <a:pPr marL="514350" indent="-514350">
              <a:buFont typeface="+mj-lt"/>
              <a:buAutoNum type="arabicPeriod"/>
            </a:pPr>
            <a:r>
              <a:rPr lang="en-US" b="1" dirty="0"/>
              <a:t>Starting with Noise ("A Messy Canvas")</a:t>
            </a:r>
            <a:r>
              <a:rPr lang="en-US" dirty="0"/>
              <a:t> Instead of drawing from scratch, the AI starts with a random noisy image (like TV static). </a:t>
            </a:r>
          </a:p>
          <a:p>
            <a:pPr marL="514350" indent="-514350">
              <a:buFont typeface="+mj-lt"/>
              <a:buAutoNum type="arabicPeriod"/>
            </a:pPr>
            <a:r>
              <a:rPr lang="en-US" b="1" dirty="0"/>
              <a:t>Gradual Refinement ("Bringing the Picture to Life")</a:t>
            </a:r>
            <a:r>
              <a:rPr lang="en-US" dirty="0"/>
              <a:t> The AI removes noise step by step, shaping the image based on your text. It uses a process called diffusion, like sculpting a blurry image into something clear. </a:t>
            </a:r>
          </a:p>
          <a:p>
            <a:pPr marL="514350" indent="-514350">
              <a:buFont typeface="+mj-lt"/>
              <a:buAutoNum type="arabicPeriod"/>
            </a:pPr>
            <a:r>
              <a:rPr lang="en-US" b="1" dirty="0"/>
              <a:t>Final Output ("Your AI-Generated Artwork!")</a:t>
            </a:r>
            <a:r>
              <a:rPr lang="en-US" dirty="0"/>
              <a:t> After many steps, the AI generates a detailed, high-quality image that matches your description.</a:t>
            </a:r>
          </a:p>
          <a:p>
            <a:endParaRPr lang="en-IE" dirty="0"/>
          </a:p>
        </p:txBody>
      </p:sp>
      <p:sp>
        <p:nvSpPr>
          <p:cNvPr id="4" name="Oval 3">
            <a:extLst>
              <a:ext uri="{FF2B5EF4-FFF2-40B4-BE49-F238E27FC236}">
                <a16:creationId xmlns:a16="http://schemas.microsoft.com/office/drawing/2014/main" id="{EDFB0387-BB54-F534-A133-5E7432883C23}"/>
              </a:ext>
            </a:extLst>
          </p:cNvPr>
          <p:cNvSpPr/>
          <p:nvPr/>
        </p:nvSpPr>
        <p:spPr>
          <a:xfrm>
            <a:off x="8046720" y="230188"/>
            <a:ext cx="3154680" cy="1325563"/>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t>Stable</a:t>
            </a:r>
          </a:p>
          <a:p>
            <a:pPr algn="ctr"/>
            <a:r>
              <a:rPr lang="en-US" sz="3600" b="1" dirty="0"/>
              <a:t>Diffusion</a:t>
            </a:r>
            <a:endParaRPr lang="en-IE" b="1" dirty="0"/>
          </a:p>
        </p:txBody>
      </p:sp>
    </p:spTree>
    <p:extLst>
      <p:ext uri="{BB962C8B-B14F-4D97-AF65-F5344CB8AC3E}">
        <p14:creationId xmlns:p14="http://schemas.microsoft.com/office/powerpoint/2010/main" val="3020835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B2C74-E1DB-29F4-95F6-916663EAA2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D314F5-0F17-F78E-6DD0-AAA78E3760BE}"/>
              </a:ext>
            </a:extLst>
          </p:cNvPr>
          <p:cNvSpPr>
            <a:spLocks noGrp="1"/>
          </p:cNvSpPr>
          <p:nvPr>
            <p:ph type="title"/>
          </p:nvPr>
        </p:nvSpPr>
        <p:spPr/>
        <p:txBody>
          <a:bodyPr/>
          <a:lstStyle/>
          <a:p>
            <a:r>
              <a:rPr lang="fr-FR" dirty="0"/>
              <a:t>Audio </a:t>
            </a:r>
            <a:r>
              <a:rPr lang="fr-FR" dirty="0" err="1"/>
              <a:t>Generation</a:t>
            </a:r>
            <a:endParaRPr lang="en-IE" dirty="0"/>
          </a:p>
        </p:txBody>
      </p:sp>
      <p:sp>
        <p:nvSpPr>
          <p:cNvPr id="4" name="Oval 3">
            <a:extLst>
              <a:ext uri="{FF2B5EF4-FFF2-40B4-BE49-F238E27FC236}">
                <a16:creationId xmlns:a16="http://schemas.microsoft.com/office/drawing/2014/main" id="{94CA79AA-8419-B5BE-D345-680F5AB53585}"/>
              </a:ext>
            </a:extLst>
          </p:cNvPr>
          <p:cNvSpPr/>
          <p:nvPr/>
        </p:nvSpPr>
        <p:spPr>
          <a:xfrm>
            <a:off x="1682114" y="1988820"/>
            <a:ext cx="3474720" cy="17691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t>AudioLM</a:t>
            </a:r>
            <a:endParaRPr lang="en-IE" sz="4000" dirty="0"/>
          </a:p>
        </p:txBody>
      </p:sp>
      <p:sp>
        <p:nvSpPr>
          <p:cNvPr id="6" name="Oval 5">
            <a:extLst>
              <a:ext uri="{FF2B5EF4-FFF2-40B4-BE49-F238E27FC236}">
                <a16:creationId xmlns:a16="http://schemas.microsoft.com/office/drawing/2014/main" id="{04B791D7-4389-8277-9889-7E2E30788859}"/>
              </a:ext>
            </a:extLst>
          </p:cNvPr>
          <p:cNvSpPr/>
          <p:nvPr/>
        </p:nvSpPr>
        <p:spPr>
          <a:xfrm>
            <a:off x="6311267" y="1863090"/>
            <a:ext cx="4061458" cy="17691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3600" dirty="0" err="1"/>
              <a:t>DeepSpeech</a:t>
            </a:r>
            <a:endParaRPr lang="en-IE" sz="3600" dirty="0"/>
          </a:p>
        </p:txBody>
      </p:sp>
      <p:sp>
        <p:nvSpPr>
          <p:cNvPr id="7" name="Oval 6">
            <a:extLst>
              <a:ext uri="{FF2B5EF4-FFF2-40B4-BE49-F238E27FC236}">
                <a16:creationId xmlns:a16="http://schemas.microsoft.com/office/drawing/2014/main" id="{DAB61782-3925-8AE1-C2C2-040A6F3FB286}"/>
              </a:ext>
            </a:extLst>
          </p:cNvPr>
          <p:cNvSpPr/>
          <p:nvPr/>
        </p:nvSpPr>
        <p:spPr>
          <a:xfrm>
            <a:off x="1760220" y="4220210"/>
            <a:ext cx="3318508" cy="17691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4000" dirty="0"/>
              <a:t>Google</a:t>
            </a:r>
          </a:p>
          <a:p>
            <a:pPr algn="ctr"/>
            <a:r>
              <a:rPr lang="en-IE" sz="4000" dirty="0"/>
              <a:t>WaveNet</a:t>
            </a:r>
          </a:p>
        </p:txBody>
      </p:sp>
      <p:sp>
        <p:nvSpPr>
          <p:cNvPr id="8" name="Oval 7">
            <a:extLst>
              <a:ext uri="{FF2B5EF4-FFF2-40B4-BE49-F238E27FC236}">
                <a16:creationId xmlns:a16="http://schemas.microsoft.com/office/drawing/2014/main" id="{9F0F3F8D-9FCB-E945-786D-641068D352F9}"/>
              </a:ext>
            </a:extLst>
          </p:cNvPr>
          <p:cNvSpPr/>
          <p:nvPr/>
        </p:nvSpPr>
        <p:spPr>
          <a:xfrm>
            <a:off x="6682742" y="4220210"/>
            <a:ext cx="3318508" cy="17691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4400" dirty="0" err="1"/>
              <a:t>iSpeech</a:t>
            </a:r>
            <a:endParaRPr lang="en-IE" sz="4400" dirty="0"/>
          </a:p>
        </p:txBody>
      </p:sp>
    </p:spTree>
    <p:extLst>
      <p:ext uri="{BB962C8B-B14F-4D97-AF65-F5344CB8AC3E}">
        <p14:creationId xmlns:p14="http://schemas.microsoft.com/office/powerpoint/2010/main" val="1064112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9214B-0467-6E21-BDE2-342BD44D20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B6C7B7-C33F-A3E8-D0CC-9E487A809E3B}"/>
              </a:ext>
            </a:extLst>
          </p:cNvPr>
          <p:cNvSpPr>
            <a:spLocks noGrp="1"/>
          </p:cNvSpPr>
          <p:nvPr>
            <p:ph type="title"/>
          </p:nvPr>
        </p:nvSpPr>
        <p:spPr/>
        <p:txBody>
          <a:bodyPr/>
          <a:lstStyle/>
          <a:p>
            <a:r>
              <a:rPr lang="en-US" dirty="0"/>
              <a:t>Overview of key GenAI models</a:t>
            </a:r>
            <a:endParaRPr lang="en-IE" dirty="0"/>
          </a:p>
        </p:txBody>
      </p:sp>
      <p:sp>
        <p:nvSpPr>
          <p:cNvPr id="3" name="Content Placeholder 2">
            <a:extLst>
              <a:ext uri="{FF2B5EF4-FFF2-40B4-BE49-F238E27FC236}">
                <a16:creationId xmlns:a16="http://schemas.microsoft.com/office/drawing/2014/main" id="{F58445B5-DBE9-80B3-7D0B-1D2F8B8F1077}"/>
              </a:ext>
            </a:extLst>
          </p:cNvPr>
          <p:cNvSpPr>
            <a:spLocks noGrp="1"/>
          </p:cNvSpPr>
          <p:nvPr>
            <p:ph idx="1"/>
          </p:nvPr>
        </p:nvSpPr>
        <p:spPr/>
        <p:txBody>
          <a:bodyPr>
            <a:normAutofit/>
          </a:bodyPr>
          <a:lstStyle/>
          <a:p>
            <a:r>
              <a:rPr lang="en-US" sz="3200" dirty="0" err="1"/>
              <a:t>AudioLM</a:t>
            </a:r>
            <a:r>
              <a:rPr lang="en-US" sz="3200" dirty="0"/>
              <a:t> is an AI model that can generate realistic audio, like speech, music, and sound effects, without needing transcripts., using the following 3 steps:</a:t>
            </a:r>
          </a:p>
          <a:p>
            <a:endParaRPr lang="en-US" sz="3200" dirty="0"/>
          </a:p>
          <a:p>
            <a:pPr marL="514350" indent="-514350">
              <a:buFont typeface="+mj-lt"/>
              <a:buAutoNum type="arabicPeriod"/>
            </a:pPr>
            <a:r>
              <a:rPr lang="en-US" b="1" dirty="0"/>
              <a:t>Learning from Real Audio ("Listening &amp; Understanding")</a:t>
            </a:r>
          </a:p>
          <a:p>
            <a:pPr marL="514350" indent="-514350">
              <a:buFont typeface="+mj-lt"/>
              <a:buAutoNum type="arabicPeriod"/>
            </a:pPr>
            <a:r>
              <a:rPr lang="en-US" b="1" dirty="0"/>
              <a:t>Predicting What Comes Next ("Completing the Sound") </a:t>
            </a:r>
          </a:p>
          <a:p>
            <a:pPr marL="514350" indent="-514350">
              <a:buFont typeface="+mj-lt"/>
              <a:buAutoNum type="arabicPeriod"/>
            </a:pPr>
            <a:r>
              <a:rPr lang="en-US" b="1" dirty="0"/>
              <a:t>Generating Realistic Audio ("AI That Speaks &amp; Sings")</a:t>
            </a:r>
            <a:endParaRPr lang="en-IE" b="1" dirty="0"/>
          </a:p>
        </p:txBody>
      </p:sp>
      <p:sp>
        <p:nvSpPr>
          <p:cNvPr id="4" name="Oval 3">
            <a:extLst>
              <a:ext uri="{FF2B5EF4-FFF2-40B4-BE49-F238E27FC236}">
                <a16:creationId xmlns:a16="http://schemas.microsoft.com/office/drawing/2014/main" id="{3ECDEB9D-B649-80F6-A0E0-61E06A53BDB2}"/>
              </a:ext>
            </a:extLst>
          </p:cNvPr>
          <p:cNvSpPr/>
          <p:nvPr/>
        </p:nvSpPr>
        <p:spPr>
          <a:xfrm>
            <a:off x="8046720" y="230188"/>
            <a:ext cx="3154680" cy="1325563"/>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t>AudioLM</a:t>
            </a:r>
            <a:endParaRPr lang="en-IE" b="1" dirty="0"/>
          </a:p>
        </p:txBody>
      </p:sp>
    </p:spTree>
    <p:extLst>
      <p:ext uri="{BB962C8B-B14F-4D97-AF65-F5344CB8AC3E}">
        <p14:creationId xmlns:p14="http://schemas.microsoft.com/office/powerpoint/2010/main" val="970240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61EB2-7979-8425-E880-D198248770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B29E3B-0B94-94B8-E8FF-D23F65661B96}"/>
              </a:ext>
            </a:extLst>
          </p:cNvPr>
          <p:cNvSpPr>
            <a:spLocks noGrp="1"/>
          </p:cNvSpPr>
          <p:nvPr>
            <p:ph type="title"/>
          </p:nvPr>
        </p:nvSpPr>
        <p:spPr/>
        <p:txBody>
          <a:bodyPr/>
          <a:lstStyle/>
          <a:p>
            <a:r>
              <a:rPr lang="en-US" dirty="0"/>
              <a:t>Overview of key GenAI models</a:t>
            </a:r>
            <a:endParaRPr lang="en-IE" dirty="0"/>
          </a:p>
        </p:txBody>
      </p:sp>
      <p:sp>
        <p:nvSpPr>
          <p:cNvPr id="3" name="Content Placeholder 2">
            <a:extLst>
              <a:ext uri="{FF2B5EF4-FFF2-40B4-BE49-F238E27FC236}">
                <a16:creationId xmlns:a16="http://schemas.microsoft.com/office/drawing/2014/main" id="{790B19BC-6F7B-670B-4646-ED54C42313E5}"/>
              </a:ext>
            </a:extLst>
          </p:cNvPr>
          <p:cNvSpPr>
            <a:spLocks noGrp="1"/>
          </p:cNvSpPr>
          <p:nvPr>
            <p:ph idx="1"/>
          </p:nvPr>
        </p:nvSpPr>
        <p:spPr>
          <a:xfrm>
            <a:off x="838200" y="1555750"/>
            <a:ext cx="10515600" cy="4833619"/>
          </a:xfrm>
        </p:spPr>
        <p:txBody>
          <a:bodyPr>
            <a:normAutofit lnSpcReduction="10000"/>
          </a:bodyPr>
          <a:lstStyle/>
          <a:p>
            <a:pPr marL="514350" indent="-514350">
              <a:buFont typeface="+mj-lt"/>
              <a:buAutoNum type="arabicPeriod"/>
            </a:pPr>
            <a:r>
              <a:rPr lang="en-US" b="1" dirty="0"/>
              <a:t>Learning from Real Audio ("Listening &amp; Understanding"):</a:t>
            </a:r>
            <a:r>
              <a:rPr lang="en-US" dirty="0"/>
              <a:t> The AI listens to real recordings of speech or music. It learns patterns like tone, rhythm, and structure (without needing text transcripts). </a:t>
            </a:r>
          </a:p>
          <a:p>
            <a:pPr marL="514350" indent="-514350">
              <a:buFont typeface="+mj-lt"/>
              <a:buAutoNum type="arabicPeriod"/>
            </a:pPr>
            <a:r>
              <a:rPr lang="en-US" b="1" dirty="0"/>
              <a:t>Predicting What Comes Next ("Completing the Sound"):</a:t>
            </a:r>
            <a:r>
              <a:rPr lang="en-US" dirty="0"/>
              <a:t> If you give it a short audio clip, it predicts what should come next in the most natural way. Example: If it hears "Hello, how are…" it might complete it as "…you today?" in the same voice. </a:t>
            </a:r>
          </a:p>
          <a:p>
            <a:pPr marL="514350" indent="-514350">
              <a:buFont typeface="+mj-lt"/>
              <a:buAutoNum type="arabicPeriod"/>
            </a:pPr>
            <a:r>
              <a:rPr lang="en-US" b="1" dirty="0"/>
              <a:t>Generating Realistic Audio ("AI That Speaks &amp; Sings"):</a:t>
            </a:r>
            <a:r>
              <a:rPr lang="en-US" dirty="0"/>
              <a:t> It can generate human-like speech, realistic instrumental music, or even nature sounds. Unlike traditional text-to-speech (TTS), it captures emotion, style, and pauses for more natural results.</a:t>
            </a:r>
            <a:endParaRPr lang="en-IE" dirty="0"/>
          </a:p>
        </p:txBody>
      </p:sp>
      <p:sp>
        <p:nvSpPr>
          <p:cNvPr id="4" name="Oval 3">
            <a:extLst>
              <a:ext uri="{FF2B5EF4-FFF2-40B4-BE49-F238E27FC236}">
                <a16:creationId xmlns:a16="http://schemas.microsoft.com/office/drawing/2014/main" id="{0D8689AF-757D-FB26-9A6F-D35082E7C2F3}"/>
              </a:ext>
            </a:extLst>
          </p:cNvPr>
          <p:cNvSpPr/>
          <p:nvPr/>
        </p:nvSpPr>
        <p:spPr>
          <a:xfrm>
            <a:off x="8046720" y="230188"/>
            <a:ext cx="3154680" cy="1325563"/>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t>AudioLM</a:t>
            </a:r>
            <a:endParaRPr lang="en-IE" b="1" dirty="0"/>
          </a:p>
        </p:txBody>
      </p:sp>
    </p:spTree>
    <p:extLst>
      <p:ext uri="{BB962C8B-B14F-4D97-AF65-F5344CB8AC3E}">
        <p14:creationId xmlns:p14="http://schemas.microsoft.com/office/powerpoint/2010/main" val="2213699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0" name="Group 9">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4" name="Freeform: Shape 13">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 name="Group 10">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2" name="Freeform: Shape 11">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C6DFB455-5C9E-D8EF-01A0-7685F28368A5}"/>
              </a:ext>
            </a:extLst>
          </p:cNvPr>
          <p:cNvSpPr>
            <a:spLocks noGrp="1"/>
          </p:cNvSpPr>
          <p:nvPr>
            <p:ph type="ctrTitle"/>
          </p:nvPr>
        </p:nvSpPr>
        <p:spPr>
          <a:xfrm>
            <a:off x="838199" y="1120676"/>
            <a:ext cx="7021513" cy="2308324"/>
          </a:xfrm>
        </p:spPr>
        <p:txBody>
          <a:bodyPr>
            <a:normAutofit/>
          </a:bodyPr>
          <a:lstStyle/>
          <a:p>
            <a:pPr algn="l"/>
            <a:r>
              <a:rPr lang="en-US" sz="7200">
                <a:solidFill>
                  <a:schemeClr val="bg1"/>
                </a:solidFill>
              </a:rPr>
              <a:t>Key Neural Network Models</a:t>
            </a:r>
            <a:endParaRPr lang="en-IE" sz="7200">
              <a:solidFill>
                <a:schemeClr val="bg1"/>
              </a:solidFill>
            </a:endParaRPr>
          </a:p>
        </p:txBody>
      </p:sp>
    </p:spTree>
    <p:extLst>
      <p:ext uri="{BB962C8B-B14F-4D97-AF65-F5344CB8AC3E}">
        <p14:creationId xmlns:p14="http://schemas.microsoft.com/office/powerpoint/2010/main" val="2340216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78596-F2D9-16A0-7DB3-20BA3A035F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EE497-7F5C-CF71-6AEE-8D95B2FD51BD}"/>
              </a:ext>
            </a:extLst>
          </p:cNvPr>
          <p:cNvSpPr>
            <a:spLocks noGrp="1"/>
          </p:cNvSpPr>
          <p:nvPr>
            <p:ph type="ctrTitle"/>
          </p:nvPr>
        </p:nvSpPr>
        <p:spPr>
          <a:xfrm>
            <a:off x="3931920" y="723878"/>
            <a:ext cx="8092440" cy="1401448"/>
          </a:xfrm>
        </p:spPr>
        <p:txBody>
          <a:bodyPr anchor="t">
            <a:normAutofit/>
          </a:bodyPr>
          <a:lstStyle/>
          <a:p>
            <a:r>
              <a:rPr lang="en-US" sz="4400" b="1" i="0" dirty="0">
                <a:solidFill>
                  <a:srgbClr val="222222"/>
                </a:solidFill>
                <a:effectLst/>
                <a:latin typeface="Arial" panose="020B0604020202020204" pitchFamily="34" charset="0"/>
              </a:rPr>
              <a:t>Long Short-Term Memory Networks</a:t>
            </a:r>
            <a:endParaRPr lang="en-IE" sz="4400" b="1" dirty="0">
              <a:solidFill>
                <a:schemeClr val="tx2"/>
              </a:solidFill>
            </a:endParaRPr>
          </a:p>
        </p:txBody>
      </p:sp>
      <p:pic>
        <p:nvPicPr>
          <p:cNvPr id="4" name="Picture 3" descr="Metallic spheres connected in mesh">
            <a:extLst>
              <a:ext uri="{FF2B5EF4-FFF2-40B4-BE49-F238E27FC236}">
                <a16:creationId xmlns:a16="http://schemas.microsoft.com/office/drawing/2014/main" id="{7E74586F-FEB2-0081-980E-18830569D2A4}"/>
              </a:ext>
            </a:extLst>
          </p:cNvPr>
          <p:cNvPicPr>
            <a:picLocks noChangeAspect="1"/>
          </p:cNvPicPr>
          <p:nvPr/>
        </p:nvPicPr>
        <p:blipFill>
          <a:blip r:embed="rId2">
            <a:alphaModFix/>
          </a:blip>
          <a:srcRect l="19769" r="22223" b="2"/>
          <a:stretch/>
        </p:blipFill>
        <p:spPr>
          <a:xfrm>
            <a:off x="20" y="760563"/>
            <a:ext cx="5298663" cy="6097089"/>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pic>
        <p:nvPicPr>
          <p:cNvPr id="3074" name="Picture 2" descr="Introduction to Deep Learning Part 2: RNNs and LTSM | by Koza Kurumlu |  Towards AI">
            <a:extLst>
              <a:ext uri="{FF2B5EF4-FFF2-40B4-BE49-F238E27FC236}">
                <a16:creationId xmlns:a16="http://schemas.microsoft.com/office/drawing/2014/main" id="{889AFB04-9B41-DED1-ACEF-8763A8DA7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4173" y="2747378"/>
            <a:ext cx="5834697" cy="3488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250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E44C5-1678-7F94-12A9-F9CB07F53E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50E0D1-0FE5-086D-3418-756285DCA935}"/>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Long Short-Term Memory Networks</a:t>
            </a:r>
            <a:endParaRPr lang="en-IE" dirty="0"/>
          </a:p>
        </p:txBody>
      </p:sp>
      <p:sp>
        <p:nvSpPr>
          <p:cNvPr id="3" name="Content Placeholder 2">
            <a:extLst>
              <a:ext uri="{FF2B5EF4-FFF2-40B4-BE49-F238E27FC236}">
                <a16:creationId xmlns:a16="http://schemas.microsoft.com/office/drawing/2014/main" id="{604C317B-CB20-8AD9-A032-9003BAFF4771}"/>
              </a:ext>
            </a:extLst>
          </p:cNvPr>
          <p:cNvSpPr>
            <a:spLocks noGrp="1"/>
          </p:cNvSpPr>
          <p:nvPr>
            <p:ph idx="1"/>
          </p:nvPr>
        </p:nvSpPr>
        <p:spPr/>
        <p:txBody>
          <a:bodyPr>
            <a:normAutofit/>
          </a:bodyPr>
          <a:lstStyle/>
          <a:p>
            <a:r>
              <a:rPr lang="en-US" sz="3600" dirty="0"/>
              <a:t>Long short-term memory (LSTM) is a specific type of recurrent neural network (RNN) aimed at mitigating the issue when a neural network forgets things from earlier steps because the learning signals become too weak.</a:t>
            </a:r>
            <a:endParaRPr lang="en-IE" sz="3200" dirty="0"/>
          </a:p>
        </p:txBody>
      </p:sp>
    </p:spTree>
    <p:extLst>
      <p:ext uri="{BB962C8B-B14F-4D97-AF65-F5344CB8AC3E}">
        <p14:creationId xmlns:p14="http://schemas.microsoft.com/office/powerpoint/2010/main" val="3967433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B74A2-4097-8517-5C79-CE88A973CF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739C54-94C1-598B-8CAA-FD2475FBE0CD}"/>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Long Short-Term Memory Networks</a:t>
            </a:r>
            <a:endParaRPr lang="en-IE" dirty="0"/>
          </a:p>
        </p:txBody>
      </p:sp>
      <p:pic>
        <p:nvPicPr>
          <p:cNvPr id="2050" name="Picture 2" descr="Do you deliver training via Chinese whispers? -">
            <a:extLst>
              <a:ext uri="{FF2B5EF4-FFF2-40B4-BE49-F238E27FC236}">
                <a16:creationId xmlns:a16="http://schemas.microsoft.com/office/drawing/2014/main" id="{8992E873-FC66-3877-38BF-31CE937F8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8030" y="2189654"/>
            <a:ext cx="4827270" cy="307946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D31B491-E314-9670-5813-24E306F1D6F4}"/>
              </a:ext>
            </a:extLst>
          </p:cNvPr>
          <p:cNvSpPr>
            <a:spLocks noGrp="1"/>
          </p:cNvSpPr>
          <p:nvPr>
            <p:ph idx="1"/>
          </p:nvPr>
        </p:nvSpPr>
        <p:spPr>
          <a:xfrm>
            <a:off x="838200" y="1825625"/>
            <a:ext cx="6259830" cy="4351338"/>
          </a:xfrm>
        </p:spPr>
        <p:txBody>
          <a:bodyPr>
            <a:normAutofit/>
          </a:bodyPr>
          <a:lstStyle/>
          <a:p>
            <a:r>
              <a:rPr lang="en-US" sz="3200" dirty="0"/>
              <a:t>Think of it like passing a message through a long line of people. If each person whispers too softly, by the time the message reaches the last person, it’s almost gone or completely lost. In a neural network, this means the early layers stop learning because they don’t get enough updates.</a:t>
            </a:r>
            <a:endParaRPr lang="en-IE" sz="4000" dirty="0"/>
          </a:p>
        </p:txBody>
      </p:sp>
    </p:spTree>
    <p:extLst>
      <p:ext uri="{BB962C8B-B14F-4D97-AF65-F5344CB8AC3E}">
        <p14:creationId xmlns:p14="http://schemas.microsoft.com/office/powerpoint/2010/main" val="2054872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AD227-E2A6-6408-7FE2-5F414C9E51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9B11C0-F282-3A7C-6787-0FDCD8BA730A}"/>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Long Short-Term Memory Networks</a:t>
            </a:r>
            <a:endParaRPr lang="en-IE" dirty="0"/>
          </a:p>
        </p:txBody>
      </p:sp>
      <p:sp>
        <p:nvSpPr>
          <p:cNvPr id="3" name="Content Placeholder 2">
            <a:extLst>
              <a:ext uri="{FF2B5EF4-FFF2-40B4-BE49-F238E27FC236}">
                <a16:creationId xmlns:a16="http://schemas.microsoft.com/office/drawing/2014/main" id="{CF6E9AB7-F179-940C-565F-603DF4116F43}"/>
              </a:ext>
            </a:extLst>
          </p:cNvPr>
          <p:cNvSpPr>
            <a:spLocks noGrp="1"/>
          </p:cNvSpPr>
          <p:nvPr>
            <p:ph idx="1"/>
          </p:nvPr>
        </p:nvSpPr>
        <p:spPr/>
        <p:txBody>
          <a:bodyPr>
            <a:normAutofit fontScale="92500" lnSpcReduction="10000"/>
          </a:bodyPr>
          <a:lstStyle/>
          <a:p>
            <a:r>
              <a:rPr lang="en-US" sz="3600" dirty="0"/>
              <a:t>Think of LSTM like a notepad: </a:t>
            </a:r>
          </a:p>
          <a:p>
            <a:pPr lvl="1"/>
            <a:r>
              <a:rPr lang="en-US" sz="3200" dirty="0"/>
              <a:t>It erases old notes that are no longer needed. </a:t>
            </a:r>
          </a:p>
          <a:p>
            <a:pPr lvl="1"/>
            <a:r>
              <a:rPr lang="en-US" sz="3200" dirty="0"/>
              <a:t>It adds new important notes when necessary. </a:t>
            </a:r>
          </a:p>
          <a:p>
            <a:pPr lvl="1"/>
            <a:r>
              <a:rPr lang="en-US" sz="3200" dirty="0"/>
              <a:t>It remembers useful notes from earlier. </a:t>
            </a:r>
          </a:p>
          <a:p>
            <a:r>
              <a:rPr lang="en-US" sz="3600" dirty="0"/>
              <a:t>LSTMs do this using three gates: </a:t>
            </a:r>
          </a:p>
          <a:p>
            <a:pPr lvl="1"/>
            <a:r>
              <a:rPr lang="en-US" sz="3200" b="1" dirty="0"/>
              <a:t>Forget Gate</a:t>
            </a:r>
            <a:r>
              <a:rPr lang="en-US" sz="3200" dirty="0"/>
              <a:t> – Decides what information to erase. </a:t>
            </a:r>
          </a:p>
          <a:p>
            <a:pPr lvl="1"/>
            <a:r>
              <a:rPr lang="en-US" sz="3200" b="1" dirty="0"/>
              <a:t>Input Gate</a:t>
            </a:r>
            <a:r>
              <a:rPr lang="en-US" sz="3200" dirty="0"/>
              <a:t> – Decides what new information to store. </a:t>
            </a:r>
          </a:p>
          <a:p>
            <a:pPr lvl="1"/>
            <a:r>
              <a:rPr lang="en-US" sz="3200" b="1" dirty="0"/>
              <a:t>Output Gate</a:t>
            </a:r>
            <a:r>
              <a:rPr lang="en-US" sz="3200" dirty="0"/>
              <a:t> – Decides what part of the stored information to use for the output.</a:t>
            </a:r>
            <a:endParaRPr lang="en-IE" sz="2800" dirty="0"/>
          </a:p>
        </p:txBody>
      </p:sp>
    </p:spTree>
    <p:extLst>
      <p:ext uri="{BB962C8B-B14F-4D97-AF65-F5344CB8AC3E}">
        <p14:creationId xmlns:p14="http://schemas.microsoft.com/office/powerpoint/2010/main" val="179399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8BA3B-3762-8AAA-BA82-B74C3A7DD5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7AE0AA-0097-FB98-DFC2-E65FF0EEE350}"/>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Long Short-Term Memory Networks</a:t>
            </a:r>
            <a:endParaRPr lang="en-IE" dirty="0"/>
          </a:p>
        </p:txBody>
      </p:sp>
      <p:sp>
        <p:nvSpPr>
          <p:cNvPr id="3" name="Content Placeholder 2">
            <a:extLst>
              <a:ext uri="{FF2B5EF4-FFF2-40B4-BE49-F238E27FC236}">
                <a16:creationId xmlns:a16="http://schemas.microsoft.com/office/drawing/2014/main" id="{80B86C2D-830A-BA01-8A43-DBDC3BEB998A}"/>
              </a:ext>
            </a:extLst>
          </p:cNvPr>
          <p:cNvSpPr>
            <a:spLocks noGrp="1"/>
          </p:cNvSpPr>
          <p:nvPr>
            <p:ph idx="1"/>
          </p:nvPr>
        </p:nvSpPr>
        <p:spPr/>
        <p:txBody>
          <a:bodyPr>
            <a:normAutofit/>
          </a:bodyPr>
          <a:lstStyle/>
          <a:p>
            <a:r>
              <a:rPr lang="en-US" sz="3600" b="1" dirty="0"/>
              <a:t>Candidate</a:t>
            </a:r>
          </a:p>
          <a:p>
            <a:pPr lvl="1"/>
            <a:r>
              <a:rPr lang="en-US" sz="3200" dirty="0"/>
              <a:t>The candidate is the potential new information that could be added to the memory (cell state). It is generated based on the current input and previous hidden state using a tanh activation. </a:t>
            </a:r>
            <a:endParaRPr lang="en-IE" sz="2400" dirty="0"/>
          </a:p>
        </p:txBody>
      </p:sp>
    </p:spTree>
    <p:extLst>
      <p:ext uri="{BB962C8B-B14F-4D97-AF65-F5344CB8AC3E}">
        <p14:creationId xmlns:p14="http://schemas.microsoft.com/office/powerpoint/2010/main" val="588846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CB4BA41-943F-E8BB-D5DC-93FB4B252459}"/>
              </a:ext>
            </a:extLst>
          </p:cNvPr>
          <p:cNvGrpSpPr/>
          <p:nvPr/>
        </p:nvGrpSpPr>
        <p:grpSpPr>
          <a:xfrm>
            <a:off x="1162050" y="537210"/>
            <a:ext cx="9635490" cy="5886450"/>
            <a:chOff x="1162050" y="537210"/>
            <a:chExt cx="9635490" cy="5886450"/>
          </a:xfrm>
        </p:grpSpPr>
        <p:sp>
          <p:nvSpPr>
            <p:cNvPr id="2" name="Oval 1">
              <a:extLst>
                <a:ext uri="{FF2B5EF4-FFF2-40B4-BE49-F238E27FC236}">
                  <a16:creationId xmlns:a16="http://schemas.microsoft.com/office/drawing/2014/main" id="{43B3BD2E-6FE5-1E95-5DEF-11D8139C9C4A}"/>
                </a:ext>
              </a:extLst>
            </p:cNvPr>
            <p:cNvSpPr/>
            <p:nvPr/>
          </p:nvSpPr>
          <p:spPr>
            <a:xfrm>
              <a:off x="1162050" y="537210"/>
              <a:ext cx="9635490" cy="5886450"/>
            </a:xfrm>
            <a:prstGeom prst="ellipse">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0000"/>
                  </a:solidFill>
                </a:rPr>
                <a:t>Generative AI</a:t>
              </a:r>
            </a:p>
            <a:p>
              <a:pPr algn="ctr"/>
              <a:endParaRPr lang="en-US" sz="4000" b="1" dirty="0">
                <a:solidFill>
                  <a:schemeClr val="tx1"/>
                </a:solidFill>
              </a:endParaRPr>
            </a:p>
            <a:p>
              <a:pPr algn="ctr"/>
              <a:endParaRPr lang="en-US" sz="4000" b="1" dirty="0">
                <a:solidFill>
                  <a:schemeClr val="tx1"/>
                </a:solidFill>
              </a:endParaRPr>
            </a:p>
            <a:p>
              <a:pPr algn="ctr"/>
              <a:endParaRPr lang="en-US" sz="4000" b="1" dirty="0">
                <a:solidFill>
                  <a:schemeClr val="tx1"/>
                </a:solidFill>
              </a:endParaRPr>
            </a:p>
            <a:p>
              <a:pPr algn="ctr"/>
              <a:endParaRPr lang="en-US" sz="4000" b="1" dirty="0">
                <a:solidFill>
                  <a:schemeClr val="tx1"/>
                </a:solidFill>
              </a:endParaRPr>
            </a:p>
            <a:p>
              <a:pPr algn="ctr"/>
              <a:endParaRPr lang="en-US" sz="4000" b="1" dirty="0">
                <a:solidFill>
                  <a:schemeClr val="tx1"/>
                </a:solidFill>
              </a:endParaRPr>
            </a:p>
            <a:p>
              <a:pPr algn="ctr"/>
              <a:endParaRPr lang="en-US" sz="4000" b="1" dirty="0">
                <a:solidFill>
                  <a:schemeClr val="tx1"/>
                </a:solidFill>
              </a:endParaRPr>
            </a:p>
            <a:p>
              <a:pPr algn="ctr"/>
              <a:endParaRPr lang="en-US" sz="4000" b="1" dirty="0">
                <a:solidFill>
                  <a:schemeClr val="tx1"/>
                </a:solidFill>
              </a:endParaRPr>
            </a:p>
            <a:p>
              <a:pPr algn="ctr"/>
              <a:endParaRPr lang="en-IE" sz="4000" b="1" dirty="0">
                <a:solidFill>
                  <a:schemeClr val="tx1"/>
                </a:solidFill>
              </a:endParaRPr>
            </a:p>
          </p:txBody>
        </p:sp>
        <p:sp>
          <p:nvSpPr>
            <p:cNvPr id="3" name="Oval 2">
              <a:extLst>
                <a:ext uri="{FF2B5EF4-FFF2-40B4-BE49-F238E27FC236}">
                  <a16:creationId xmlns:a16="http://schemas.microsoft.com/office/drawing/2014/main" id="{18916FC8-6DAB-D4FB-186E-E8605C06BF79}"/>
                </a:ext>
              </a:extLst>
            </p:cNvPr>
            <p:cNvSpPr/>
            <p:nvPr/>
          </p:nvSpPr>
          <p:spPr>
            <a:xfrm>
              <a:off x="1916430" y="1438990"/>
              <a:ext cx="4021455" cy="1623060"/>
            </a:xfrm>
            <a:prstGeom prst="ellipse">
              <a:avLst/>
            </a:prstGeom>
            <a:solidFill>
              <a:schemeClr val="tx2">
                <a:lumMod val="10000"/>
                <a:lumOff val="9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Text</a:t>
              </a:r>
            </a:p>
            <a:p>
              <a:pPr algn="ctr"/>
              <a:r>
                <a:rPr lang="en-US" sz="4000" b="1" dirty="0">
                  <a:solidFill>
                    <a:schemeClr val="tx1"/>
                  </a:solidFill>
                </a:rPr>
                <a:t>Generation</a:t>
              </a:r>
            </a:p>
          </p:txBody>
        </p:sp>
        <p:sp>
          <p:nvSpPr>
            <p:cNvPr id="4" name="Oval 3">
              <a:extLst>
                <a:ext uri="{FF2B5EF4-FFF2-40B4-BE49-F238E27FC236}">
                  <a16:creationId xmlns:a16="http://schemas.microsoft.com/office/drawing/2014/main" id="{78C4F1E7-7C87-3CE3-E27C-414BC3A12A95}"/>
                </a:ext>
              </a:extLst>
            </p:cNvPr>
            <p:cNvSpPr/>
            <p:nvPr/>
          </p:nvSpPr>
          <p:spPr>
            <a:xfrm>
              <a:off x="1394460" y="3170397"/>
              <a:ext cx="4114800" cy="1623060"/>
            </a:xfrm>
            <a:prstGeom prst="ellipse">
              <a:avLst/>
            </a:prstGeom>
            <a:solidFill>
              <a:schemeClr val="tx2">
                <a:lumMod val="10000"/>
                <a:lumOff val="9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Audio</a:t>
              </a:r>
            </a:p>
            <a:p>
              <a:pPr algn="ctr"/>
              <a:r>
                <a:rPr lang="en-US" sz="4000" b="1" dirty="0">
                  <a:solidFill>
                    <a:schemeClr val="tx1"/>
                  </a:solidFill>
                </a:rPr>
                <a:t>Generation</a:t>
              </a:r>
            </a:p>
          </p:txBody>
        </p:sp>
        <p:sp>
          <p:nvSpPr>
            <p:cNvPr id="5" name="Oval 4">
              <a:extLst>
                <a:ext uri="{FF2B5EF4-FFF2-40B4-BE49-F238E27FC236}">
                  <a16:creationId xmlns:a16="http://schemas.microsoft.com/office/drawing/2014/main" id="{FA9D9B9F-3F10-95AC-401A-9058FC39CC69}"/>
                </a:ext>
              </a:extLst>
            </p:cNvPr>
            <p:cNvSpPr/>
            <p:nvPr/>
          </p:nvSpPr>
          <p:spPr>
            <a:xfrm>
              <a:off x="6096000" y="1438990"/>
              <a:ext cx="4021455" cy="1623060"/>
            </a:xfrm>
            <a:prstGeom prst="ellipse">
              <a:avLst/>
            </a:prstGeom>
            <a:solidFill>
              <a:schemeClr val="tx2">
                <a:lumMod val="10000"/>
                <a:lumOff val="9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Code</a:t>
              </a:r>
            </a:p>
            <a:p>
              <a:pPr algn="ctr"/>
              <a:r>
                <a:rPr lang="en-US" sz="4000" b="1" dirty="0">
                  <a:solidFill>
                    <a:schemeClr val="tx1"/>
                  </a:solidFill>
                </a:rPr>
                <a:t>Generation</a:t>
              </a:r>
            </a:p>
          </p:txBody>
        </p:sp>
        <p:sp>
          <p:nvSpPr>
            <p:cNvPr id="6" name="Oval 5">
              <a:extLst>
                <a:ext uri="{FF2B5EF4-FFF2-40B4-BE49-F238E27FC236}">
                  <a16:creationId xmlns:a16="http://schemas.microsoft.com/office/drawing/2014/main" id="{73330ED3-C424-71C3-1EF6-0D27AEE0A781}"/>
                </a:ext>
              </a:extLst>
            </p:cNvPr>
            <p:cNvSpPr/>
            <p:nvPr/>
          </p:nvSpPr>
          <p:spPr>
            <a:xfrm>
              <a:off x="6488430" y="3187303"/>
              <a:ext cx="4114800" cy="1623060"/>
            </a:xfrm>
            <a:prstGeom prst="ellipse">
              <a:avLst/>
            </a:prstGeom>
            <a:solidFill>
              <a:schemeClr val="tx2">
                <a:lumMod val="10000"/>
                <a:lumOff val="9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Image</a:t>
              </a:r>
            </a:p>
            <a:p>
              <a:pPr algn="ctr"/>
              <a:r>
                <a:rPr lang="en-US" sz="4000" b="1" dirty="0">
                  <a:solidFill>
                    <a:schemeClr val="tx1"/>
                  </a:solidFill>
                </a:rPr>
                <a:t>Generation</a:t>
              </a:r>
            </a:p>
          </p:txBody>
        </p:sp>
        <p:sp>
          <p:nvSpPr>
            <p:cNvPr id="7" name="Oval 6">
              <a:extLst>
                <a:ext uri="{FF2B5EF4-FFF2-40B4-BE49-F238E27FC236}">
                  <a16:creationId xmlns:a16="http://schemas.microsoft.com/office/drawing/2014/main" id="{318DB403-78E9-BFCD-4BF1-0E38FE0893A3}"/>
                </a:ext>
              </a:extLst>
            </p:cNvPr>
            <p:cNvSpPr/>
            <p:nvPr/>
          </p:nvSpPr>
          <p:spPr>
            <a:xfrm>
              <a:off x="3689985" y="4622483"/>
              <a:ext cx="4114800" cy="1623060"/>
            </a:xfrm>
            <a:prstGeom prst="ellipse">
              <a:avLst/>
            </a:prstGeom>
            <a:solidFill>
              <a:schemeClr val="tx2">
                <a:lumMod val="10000"/>
                <a:lumOff val="9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Video</a:t>
              </a:r>
            </a:p>
            <a:p>
              <a:pPr algn="ctr"/>
              <a:r>
                <a:rPr lang="en-US" sz="4000" b="1" dirty="0">
                  <a:solidFill>
                    <a:schemeClr val="tx1"/>
                  </a:solidFill>
                </a:rPr>
                <a:t>Generation</a:t>
              </a:r>
            </a:p>
          </p:txBody>
        </p:sp>
      </p:grpSp>
    </p:spTree>
    <p:extLst>
      <p:ext uri="{BB962C8B-B14F-4D97-AF65-F5344CB8AC3E}">
        <p14:creationId xmlns:p14="http://schemas.microsoft.com/office/powerpoint/2010/main" val="2446283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FF083-8D7A-F18E-AC24-A7D47D2280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D7C47C-D284-E78B-E2C1-338C8F690BAF}"/>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Long Short-Term Memory Networks</a:t>
            </a:r>
            <a:endParaRPr lang="en-IE" dirty="0"/>
          </a:p>
        </p:txBody>
      </p:sp>
      <p:sp>
        <p:nvSpPr>
          <p:cNvPr id="3" name="Content Placeholder 2">
            <a:extLst>
              <a:ext uri="{FF2B5EF4-FFF2-40B4-BE49-F238E27FC236}">
                <a16:creationId xmlns:a16="http://schemas.microsoft.com/office/drawing/2014/main" id="{6E1B41E1-8423-F8F2-25E3-29F24EB67D00}"/>
              </a:ext>
            </a:extLst>
          </p:cNvPr>
          <p:cNvSpPr>
            <a:spLocks noGrp="1"/>
          </p:cNvSpPr>
          <p:nvPr>
            <p:ph idx="1"/>
          </p:nvPr>
        </p:nvSpPr>
        <p:spPr/>
        <p:txBody>
          <a:bodyPr>
            <a:normAutofit/>
          </a:bodyPr>
          <a:lstStyle/>
          <a:p>
            <a:r>
              <a:rPr lang="en-US" sz="3600" b="1" dirty="0"/>
              <a:t>New Cell State</a:t>
            </a:r>
          </a:p>
          <a:p>
            <a:pPr lvl="1"/>
            <a:r>
              <a:rPr lang="en-US" sz="3200" dirty="0"/>
              <a:t>The new cell state is the actual updated memory of the LSTM. It is formed by combining: </a:t>
            </a:r>
          </a:p>
          <a:p>
            <a:pPr lvl="2"/>
            <a:r>
              <a:rPr lang="en-US" sz="2800" dirty="0"/>
              <a:t>The old cell state (some parts are kept or forgotten via the forget gate). </a:t>
            </a:r>
          </a:p>
          <a:p>
            <a:pPr lvl="2"/>
            <a:r>
              <a:rPr lang="en-US" sz="2800" dirty="0"/>
              <a:t>The candidate (some parts are added via the input gate).</a:t>
            </a:r>
            <a:endParaRPr lang="en-IE" sz="2400" dirty="0"/>
          </a:p>
        </p:txBody>
      </p:sp>
    </p:spTree>
    <p:extLst>
      <p:ext uri="{BB962C8B-B14F-4D97-AF65-F5344CB8AC3E}">
        <p14:creationId xmlns:p14="http://schemas.microsoft.com/office/powerpoint/2010/main" val="4035911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29DEF7-23F6-B1B6-D66B-219178D13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438150"/>
            <a:ext cx="10001250" cy="598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79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CECCC-9588-13AC-628E-9C133E53B8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429856-17EB-515C-5EF6-EF38DD481AE0}"/>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Long Short-Term Memory Networks</a:t>
            </a:r>
            <a:endParaRPr lang="en-IE" dirty="0"/>
          </a:p>
        </p:txBody>
      </p:sp>
      <p:sp>
        <p:nvSpPr>
          <p:cNvPr id="3" name="Content Placeholder 2">
            <a:extLst>
              <a:ext uri="{FF2B5EF4-FFF2-40B4-BE49-F238E27FC236}">
                <a16:creationId xmlns:a16="http://schemas.microsoft.com/office/drawing/2014/main" id="{23DFB284-E244-8A87-747B-309028EFB19F}"/>
              </a:ext>
            </a:extLst>
          </p:cNvPr>
          <p:cNvSpPr>
            <a:spLocks noGrp="1"/>
          </p:cNvSpPr>
          <p:nvPr>
            <p:ph idx="1"/>
          </p:nvPr>
        </p:nvSpPr>
        <p:spPr/>
        <p:txBody>
          <a:bodyPr>
            <a:normAutofit/>
          </a:bodyPr>
          <a:lstStyle/>
          <a:p>
            <a:r>
              <a:rPr lang="en-US" sz="3600" b="1" dirty="0"/>
              <a:t>Example Use Cases </a:t>
            </a:r>
          </a:p>
          <a:p>
            <a:endParaRPr lang="en-US" sz="3200" dirty="0"/>
          </a:p>
          <a:p>
            <a:pPr lvl="1"/>
            <a:r>
              <a:rPr lang="en-US" sz="3200" b="1" dirty="0"/>
              <a:t>Predicting text</a:t>
            </a:r>
            <a:r>
              <a:rPr lang="en-US" sz="3200" dirty="0"/>
              <a:t> (like autocomplete on your phone) </a:t>
            </a:r>
          </a:p>
          <a:p>
            <a:pPr lvl="1"/>
            <a:r>
              <a:rPr lang="en-US" sz="3200" b="1" dirty="0"/>
              <a:t>Speech recognition</a:t>
            </a:r>
            <a:r>
              <a:rPr lang="en-US" sz="3200" dirty="0"/>
              <a:t> (turning speech into text)</a:t>
            </a:r>
          </a:p>
          <a:p>
            <a:pPr lvl="1"/>
            <a:r>
              <a:rPr lang="en-US" sz="3200" b="1" dirty="0"/>
              <a:t>Time-series forecasting</a:t>
            </a:r>
            <a:r>
              <a:rPr lang="en-US" sz="3200" dirty="0"/>
              <a:t> (stock prices, weather predictions)</a:t>
            </a:r>
            <a:endParaRPr lang="en-IE" sz="2800" dirty="0"/>
          </a:p>
        </p:txBody>
      </p:sp>
    </p:spTree>
    <p:extLst>
      <p:ext uri="{BB962C8B-B14F-4D97-AF65-F5344CB8AC3E}">
        <p14:creationId xmlns:p14="http://schemas.microsoft.com/office/powerpoint/2010/main" val="3757666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710F7-9575-89C6-02BA-FB0EA96990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370C75-2001-D7B8-19F1-97935C2D133E}"/>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Long Short-Term Memory Networks</a:t>
            </a:r>
            <a:endParaRPr lang="en-IE" dirty="0"/>
          </a:p>
        </p:txBody>
      </p:sp>
      <p:sp>
        <p:nvSpPr>
          <p:cNvPr id="6" name="Content Placeholder 5">
            <a:extLst>
              <a:ext uri="{FF2B5EF4-FFF2-40B4-BE49-F238E27FC236}">
                <a16:creationId xmlns:a16="http://schemas.microsoft.com/office/drawing/2014/main" id="{8B739163-9E10-D94D-1B7F-E81EB5576698}"/>
              </a:ext>
            </a:extLst>
          </p:cNvPr>
          <p:cNvSpPr>
            <a:spLocks noGrp="1"/>
          </p:cNvSpPr>
          <p:nvPr>
            <p:ph sz="half" idx="1"/>
          </p:nvPr>
        </p:nvSpPr>
        <p:spPr/>
        <p:txBody>
          <a:bodyPr/>
          <a:lstStyle/>
          <a:p>
            <a:r>
              <a:rPr lang="en-US" dirty="0"/>
              <a:t>in 1997, Sepp Hochreiter and Jürgen </a:t>
            </a:r>
            <a:r>
              <a:rPr lang="en-US" dirty="0" err="1"/>
              <a:t>Schmidhuber</a:t>
            </a:r>
            <a:r>
              <a:rPr lang="en-US" dirty="0"/>
              <a:t> developed the Long Short-Term Memory (LSTM) network, which addressed the vanishing gradient problem in standard RNNs, making them more effective for long-sequence learning.</a:t>
            </a:r>
            <a:endParaRPr lang="en-IE" dirty="0"/>
          </a:p>
        </p:txBody>
      </p:sp>
      <p:pic>
        <p:nvPicPr>
          <p:cNvPr id="9" name="Picture 8">
            <a:extLst>
              <a:ext uri="{FF2B5EF4-FFF2-40B4-BE49-F238E27FC236}">
                <a16:creationId xmlns:a16="http://schemas.microsoft.com/office/drawing/2014/main" id="{65D6D06D-54B0-6363-9835-373AF2A29BFE}"/>
              </a:ext>
            </a:extLst>
          </p:cNvPr>
          <p:cNvPicPr>
            <a:picLocks noChangeAspect="1"/>
          </p:cNvPicPr>
          <p:nvPr/>
        </p:nvPicPr>
        <p:blipFill>
          <a:blip r:embed="rId2"/>
          <a:stretch>
            <a:fillRect/>
          </a:stretch>
        </p:blipFill>
        <p:spPr>
          <a:xfrm>
            <a:off x="6096000" y="1542810"/>
            <a:ext cx="2750980" cy="4126471"/>
          </a:xfrm>
          <a:prstGeom prst="rect">
            <a:avLst/>
          </a:prstGeom>
        </p:spPr>
      </p:pic>
      <p:pic>
        <p:nvPicPr>
          <p:cNvPr id="4100" name="Picture 4" descr="Jürgen Schmidhuber Appointed as Director of AI Initiative at KAUST">
            <a:extLst>
              <a:ext uri="{FF2B5EF4-FFF2-40B4-BE49-F238E27FC236}">
                <a16:creationId xmlns:a16="http://schemas.microsoft.com/office/drawing/2014/main" id="{FC4DB093-183C-6759-B392-8E6986273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980" y="2377835"/>
            <a:ext cx="2794328" cy="358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354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9EE8F-AB64-F3E8-B7A3-6941A4B082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C45F50-D585-02C2-DF48-3F092EBE6D08}"/>
              </a:ext>
            </a:extLst>
          </p:cNvPr>
          <p:cNvSpPr>
            <a:spLocks noGrp="1"/>
          </p:cNvSpPr>
          <p:nvPr>
            <p:ph type="ctrTitle"/>
          </p:nvPr>
        </p:nvSpPr>
        <p:spPr>
          <a:xfrm>
            <a:off x="3931920" y="723878"/>
            <a:ext cx="8092440" cy="1401448"/>
          </a:xfrm>
        </p:spPr>
        <p:txBody>
          <a:bodyPr anchor="t">
            <a:normAutofit/>
          </a:bodyPr>
          <a:lstStyle/>
          <a:p>
            <a:r>
              <a:rPr lang="en-US" sz="4400" b="1" i="0" dirty="0">
                <a:solidFill>
                  <a:srgbClr val="222222"/>
                </a:solidFill>
                <a:effectLst/>
                <a:latin typeface="Arial" panose="020B0604020202020204" pitchFamily="34" charset="0"/>
              </a:rPr>
              <a:t>Generative Adversarial Networks</a:t>
            </a:r>
            <a:endParaRPr lang="en-IE" sz="4400" b="1" dirty="0">
              <a:solidFill>
                <a:schemeClr val="tx2"/>
              </a:solidFill>
            </a:endParaRPr>
          </a:p>
        </p:txBody>
      </p:sp>
      <p:pic>
        <p:nvPicPr>
          <p:cNvPr id="4" name="Picture 3" descr="Metallic spheres connected in mesh">
            <a:extLst>
              <a:ext uri="{FF2B5EF4-FFF2-40B4-BE49-F238E27FC236}">
                <a16:creationId xmlns:a16="http://schemas.microsoft.com/office/drawing/2014/main" id="{C0BEFB16-8D74-552B-8F6A-2692D5DFE7BD}"/>
              </a:ext>
            </a:extLst>
          </p:cNvPr>
          <p:cNvPicPr>
            <a:picLocks noChangeAspect="1"/>
          </p:cNvPicPr>
          <p:nvPr/>
        </p:nvPicPr>
        <p:blipFill>
          <a:blip r:embed="rId2">
            <a:alphaModFix/>
          </a:blip>
          <a:srcRect l="19769" r="22223" b="2"/>
          <a:stretch/>
        </p:blipFill>
        <p:spPr>
          <a:xfrm>
            <a:off x="20" y="760563"/>
            <a:ext cx="5298663" cy="6097089"/>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pic>
        <p:nvPicPr>
          <p:cNvPr id="1026" name="Picture 2">
            <a:extLst>
              <a:ext uri="{FF2B5EF4-FFF2-40B4-BE49-F238E27FC236}">
                <a16:creationId xmlns:a16="http://schemas.microsoft.com/office/drawing/2014/main" id="{C723390A-1F2B-567F-8BBB-CC21F9FD3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3319" y="2841096"/>
            <a:ext cx="3238500" cy="378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9924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22BF4-5049-8E38-7DFB-2B3619B212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368C1-D4B7-0315-EF09-002E4F9D21FE}"/>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Generative Adversarial Networks</a:t>
            </a:r>
            <a:endParaRPr lang="en-IE" dirty="0"/>
          </a:p>
        </p:txBody>
      </p:sp>
      <p:sp>
        <p:nvSpPr>
          <p:cNvPr id="3" name="Content Placeholder 2">
            <a:extLst>
              <a:ext uri="{FF2B5EF4-FFF2-40B4-BE49-F238E27FC236}">
                <a16:creationId xmlns:a16="http://schemas.microsoft.com/office/drawing/2014/main" id="{FBED9A19-5E11-AF80-AA17-33FA92446792}"/>
              </a:ext>
            </a:extLst>
          </p:cNvPr>
          <p:cNvSpPr>
            <a:spLocks noGrp="1"/>
          </p:cNvSpPr>
          <p:nvPr>
            <p:ph idx="1"/>
          </p:nvPr>
        </p:nvSpPr>
        <p:spPr/>
        <p:txBody>
          <a:bodyPr>
            <a:normAutofit/>
          </a:bodyPr>
          <a:lstStyle/>
          <a:p>
            <a:r>
              <a:rPr lang="en-US" sz="3600" dirty="0"/>
              <a:t>Generative Adversarial Networks (GANs) are a type of artificial intelligence model used to create new data that looks similar to real data. </a:t>
            </a:r>
          </a:p>
          <a:p>
            <a:endParaRPr lang="en-US" sz="3600" dirty="0"/>
          </a:p>
          <a:p>
            <a:r>
              <a:rPr lang="en-US" sz="3600" dirty="0"/>
              <a:t>They are widely used in image generation, deepfake creation, art generation, and data augmentation.</a:t>
            </a:r>
            <a:endParaRPr lang="en-IE" sz="3200" dirty="0"/>
          </a:p>
        </p:txBody>
      </p:sp>
    </p:spTree>
    <p:extLst>
      <p:ext uri="{BB962C8B-B14F-4D97-AF65-F5344CB8AC3E}">
        <p14:creationId xmlns:p14="http://schemas.microsoft.com/office/powerpoint/2010/main" val="2075641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A04DC-4994-F822-3EC7-6B46CD84CD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75D0CC-A561-DEEF-94DF-013EAC8906FA}"/>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Generative Adversarial Networks</a:t>
            </a:r>
            <a:endParaRPr lang="en-IE" dirty="0"/>
          </a:p>
        </p:txBody>
      </p:sp>
      <p:sp>
        <p:nvSpPr>
          <p:cNvPr id="3" name="Content Placeholder 2">
            <a:extLst>
              <a:ext uri="{FF2B5EF4-FFF2-40B4-BE49-F238E27FC236}">
                <a16:creationId xmlns:a16="http://schemas.microsoft.com/office/drawing/2014/main" id="{3FCD348B-E865-2B44-16E9-BCDE8CC8AD63}"/>
              </a:ext>
            </a:extLst>
          </p:cNvPr>
          <p:cNvSpPr>
            <a:spLocks noGrp="1"/>
          </p:cNvSpPr>
          <p:nvPr>
            <p:ph idx="1"/>
          </p:nvPr>
        </p:nvSpPr>
        <p:spPr/>
        <p:txBody>
          <a:bodyPr>
            <a:normAutofit/>
          </a:bodyPr>
          <a:lstStyle/>
          <a:p>
            <a:r>
              <a:rPr lang="en-US" sz="3200" dirty="0"/>
              <a:t>GANs have two parts that compete with each other: </a:t>
            </a:r>
          </a:p>
          <a:p>
            <a:endParaRPr lang="en-US" sz="3200" dirty="0"/>
          </a:p>
          <a:p>
            <a:pPr lvl="1"/>
            <a:r>
              <a:rPr lang="en-US" sz="3200" b="1" dirty="0"/>
              <a:t>Generator:</a:t>
            </a:r>
            <a:r>
              <a:rPr lang="en-US" sz="3200" dirty="0"/>
              <a:t> Tries to create fake data (e.g., images that look like real photos). It learns to generate data that resembles real-world examples. </a:t>
            </a:r>
          </a:p>
          <a:p>
            <a:pPr lvl="1"/>
            <a:r>
              <a:rPr lang="en-US" sz="3200" b="1" dirty="0"/>
              <a:t>Discriminator</a:t>
            </a:r>
            <a:r>
              <a:rPr lang="en-US" sz="3200" dirty="0"/>
              <a:t>: Tries to detect fake data and distinguish it from real data. This helps the generator improve by providing feedback.</a:t>
            </a:r>
            <a:endParaRPr lang="en-IE" sz="2800" dirty="0"/>
          </a:p>
        </p:txBody>
      </p:sp>
    </p:spTree>
    <p:extLst>
      <p:ext uri="{BB962C8B-B14F-4D97-AF65-F5344CB8AC3E}">
        <p14:creationId xmlns:p14="http://schemas.microsoft.com/office/powerpoint/2010/main" val="7765923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37DD27-F3BC-3A86-D3F9-DD4FD4DEC416}"/>
              </a:ext>
            </a:extLst>
          </p:cNvPr>
          <p:cNvPicPr>
            <a:picLocks noChangeAspect="1"/>
          </p:cNvPicPr>
          <p:nvPr/>
        </p:nvPicPr>
        <p:blipFill>
          <a:blip r:embed="rId2"/>
          <a:stretch>
            <a:fillRect/>
          </a:stretch>
        </p:blipFill>
        <p:spPr>
          <a:xfrm>
            <a:off x="0" y="1190037"/>
            <a:ext cx="12192000" cy="4477926"/>
          </a:xfrm>
          <a:prstGeom prst="rect">
            <a:avLst/>
          </a:prstGeom>
        </p:spPr>
      </p:pic>
    </p:spTree>
    <p:extLst>
      <p:ext uri="{BB962C8B-B14F-4D97-AF65-F5344CB8AC3E}">
        <p14:creationId xmlns:p14="http://schemas.microsoft.com/office/powerpoint/2010/main" val="27834233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C00DD-F45B-862C-C202-9D8ABB5DBE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814592-FD0C-23E2-9C95-3F4CCFA3E4B5}"/>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Generative Adversarial Networks</a:t>
            </a:r>
            <a:endParaRPr lang="en-IE" dirty="0"/>
          </a:p>
        </p:txBody>
      </p:sp>
      <p:sp>
        <p:nvSpPr>
          <p:cNvPr id="3" name="Content Placeholder 2">
            <a:extLst>
              <a:ext uri="{FF2B5EF4-FFF2-40B4-BE49-F238E27FC236}">
                <a16:creationId xmlns:a16="http://schemas.microsoft.com/office/drawing/2014/main" id="{EAEC2B18-EA1C-1141-7563-150C6DA8744F}"/>
              </a:ext>
            </a:extLst>
          </p:cNvPr>
          <p:cNvSpPr>
            <a:spLocks noGrp="1"/>
          </p:cNvSpPr>
          <p:nvPr>
            <p:ph idx="1"/>
          </p:nvPr>
        </p:nvSpPr>
        <p:spPr/>
        <p:txBody>
          <a:bodyPr>
            <a:normAutofit/>
          </a:bodyPr>
          <a:lstStyle/>
          <a:p>
            <a:r>
              <a:rPr lang="en-US" sz="3200" dirty="0"/>
              <a:t>GANs have been used for transfer learning to enforce the alignment of the latent feature space, such as in deep reinforcement learning.</a:t>
            </a:r>
          </a:p>
          <a:p>
            <a:r>
              <a:rPr lang="en-US" sz="3200" dirty="0"/>
              <a:t>This works by feeding the embeddings of the source and target task to the discriminator which tries to guess the context. </a:t>
            </a:r>
          </a:p>
          <a:p>
            <a:r>
              <a:rPr lang="en-US" sz="3200" dirty="0"/>
              <a:t>The resulting loss is then (inversely) backpropagated through the encoder.</a:t>
            </a:r>
            <a:endParaRPr lang="en-IE" sz="2800" dirty="0"/>
          </a:p>
        </p:txBody>
      </p:sp>
    </p:spTree>
    <p:extLst>
      <p:ext uri="{BB962C8B-B14F-4D97-AF65-F5344CB8AC3E}">
        <p14:creationId xmlns:p14="http://schemas.microsoft.com/office/powerpoint/2010/main" val="28181252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B8D64-09E5-A54B-2255-AEF1750A11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F39D2E-2E78-2BEC-A01B-74C2403E8DA8}"/>
              </a:ext>
            </a:extLst>
          </p:cNvPr>
          <p:cNvSpPr>
            <a:spLocks noGrp="1"/>
          </p:cNvSpPr>
          <p:nvPr>
            <p:ph type="title"/>
          </p:nvPr>
        </p:nvSpPr>
        <p:spPr/>
        <p:txBody>
          <a:bodyPr/>
          <a:lstStyle/>
          <a:p>
            <a:r>
              <a:rPr lang="en-US" sz="4400" b="0" i="0" dirty="0">
                <a:solidFill>
                  <a:srgbClr val="222222"/>
                </a:solidFill>
                <a:effectLst/>
                <a:latin typeface="Arial" panose="020B0604020202020204" pitchFamily="34" charset="0"/>
              </a:rPr>
              <a:t>Generative Adversarial Networks</a:t>
            </a:r>
            <a:endParaRPr lang="en-IE" dirty="0"/>
          </a:p>
        </p:txBody>
      </p:sp>
      <p:sp>
        <p:nvSpPr>
          <p:cNvPr id="6" name="Content Placeholder 5">
            <a:extLst>
              <a:ext uri="{FF2B5EF4-FFF2-40B4-BE49-F238E27FC236}">
                <a16:creationId xmlns:a16="http://schemas.microsoft.com/office/drawing/2014/main" id="{94BE0B33-5145-4F61-DDE8-F88E48E2A479}"/>
              </a:ext>
            </a:extLst>
          </p:cNvPr>
          <p:cNvSpPr>
            <a:spLocks noGrp="1"/>
          </p:cNvSpPr>
          <p:nvPr>
            <p:ph sz="half" idx="1"/>
          </p:nvPr>
        </p:nvSpPr>
        <p:spPr/>
        <p:txBody>
          <a:bodyPr>
            <a:normAutofit/>
          </a:bodyPr>
          <a:lstStyle/>
          <a:p>
            <a:r>
              <a:rPr lang="en-US" b="1" dirty="0"/>
              <a:t>Ian Goodfellow</a:t>
            </a:r>
          </a:p>
          <a:p>
            <a:r>
              <a:rPr lang="en-US" b="1" dirty="0"/>
              <a:t>Born:</a:t>
            </a:r>
            <a:r>
              <a:rPr lang="en-US" dirty="0"/>
              <a:t> 1987</a:t>
            </a:r>
          </a:p>
          <a:p>
            <a:r>
              <a:rPr lang="en-US" dirty="0"/>
              <a:t>An American computer scientist, most noted for his work on artificial neural networks. He is a research scientist at Google DeepMind. He is best known for inventing generative adversarial networks (GAN).</a:t>
            </a:r>
            <a:endParaRPr lang="en-IE" dirty="0"/>
          </a:p>
        </p:txBody>
      </p:sp>
      <p:pic>
        <p:nvPicPr>
          <p:cNvPr id="9" name="Picture 8">
            <a:extLst>
              <a:ext uri="{FF2B5EF4-FFF2-40B4-BE49-F238E27FC236}">
                <a16:creationId xmlns:a16="http://schemas.microsoft.com/office/drawing/2014/main" id="{5471C2BA-AC51-3BB4-354C-2CB4968066C7}"/>
              </a:ext>
            </a:extLst>
          </p:cNvPr>
          <p:cNvPicPr>
            <a:picLocks noChangeAspect="1"/>
          </p:cNvPicPr>
          <p:nvPr/>
        </p:nvPicPr>
        <p:blipFill>
          <a:blip r:embed="rId2"/>
          <a:stretch>
            <a:fillRect/>
          </a:stretch>
        </p:blipFill>
        <p:spPr>
          <a:xfrm>
            <a:off x="7227410" y="1433272"/>
            <a:ext cx="3162460" cy="4743691"/>
          </a:xfrm>
          <a:prstGeom prst="rect">
            <a:avLst/>
          </a:prstGeom>
        </p:spPr>
      </p:pic>
    </p:spTree>
    <p:extLst>
      <p:ext uri="{BB962C8B-B14F-4D97-AF65-F5344CB8AC3E}">
        <p14:creationId xmlns:p14="http://schemas.microsoft.com/office/powerpoint/2010/main" val="561044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883BDC-EF4A-72D3-F02F-FA1EC0D95258}"/>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1D87D5-5748-D928-2F0E-87B25ADC4C37}"/>
              </a:ext>
            </a:extLst>
          </p:cNvPr>
          <p:cNvSpPr>
            <a:spLocks noGrp="1"/>
          </p:cNvSpPr>
          <p:nvPr>
            <p:ph type="title"/>
          </p:nvPr>
        </p:nvSpPr>
        <p:spPr>
          <a:xfrm>
            <a:off x="686834" y="1153572"/>
            <a:ext cx="3200400" cy="4461163"/>
          </a:xfrm>
        </p:spPr>
        <p:txBody>
          <a:bodyPr>
            <a:normAutofit/>
          </a:bodyPr>
          <a:lstStyle/>
          <a:p>
            <a:r>
              <a:rPr lang="en-US" sz="5400" b="1" dirty="0">
                <a:solidFill>
                  <a:srgbClr val="FFFFFF"/>
                </a:solidFill>
              </a:rPr>
              <a:t>What are</a:t>
            </a:r>
            <a:br>
              <a:rPr lang="en-US" sz="5400" b="1" dirty="0">
                <a:solidFill>
                  <a:srgbClr val="FFFFFF"/>
                </a:solidFill>
              </a:rPr>
            </a:br>
            <a:r>
              <a:rPr lang="en-US" sz="5400" b="1" dirty="0">
                <a:solidFill>
                  <a:srgbClr val="FFFFFF"/>
                </a:solidFill>
              </a:rPr>
              <a:t>LLMs?</a:t>
            </a:r>
            <a:endParaRPr lang="en-IE" sz="5400" b="1" dirty="0">
              <a:solidFill>
                <a:srgbClr val="FFFFFF"/>
              </a:solidFill>
            </a:endParaRPr>
          </a:p>
        </p:txBody>
      </p:sp>
      <p:sp>
        <p:nvSpPr>
          <p:cNvPr id="7" name="Arc 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9A9C0AA-37D7-1A80-5EBD-410DBAB65A95}"/>
              </a:ext>
            </a:extLst>
          </p:cNvPr>
          <p:cNvSpPr>
            <a:spLocks noGrp="1"/>
          </p:cNvSpPr>
          <p:nvPr>
            <p:ph idx="1"/>
          </p:nvPr>
        </p:nvSpPr>
        <p:spPr>
          <a:xfrm>
            <a:off x="4167272" y="591344"/>
            <a:ext cx="7466563" cy="5585619"/>
          </a:xfrm>
        </p:spPr>
        <p:txBody>
          <a:bodyPr anchor="ctr">
            <a:normAutofit lnSpcReduction="10000"/>
          </a:bodyPr>
          <a:lstStyle/>
          <a:p>
            <a:r>
              <a:rPr lang="en-US" sz="3600" dirty="0"/>
              <a:t>Large Language Models (LLMs) are </a:t>
            </a:r>
            <a:r>
              <a:rPr lang="en-US" sz="3600" i="1" dirty="0"/>
              <a:t>a subset of generative AI specifically designed to generate and understand human-like text</a:t>
            </a:r>
            <a:r>
              <a:rPr lang="en-US" sz="3600" dirty="0"/>
              <a:t>. </a:t>
            </a:r>
          </a:p>
          <a:p>
            <a:r>
              <a:rPr lang="en-US" sz="3600" dirty="0"/>
              <a:t>They are trained on vast amounts of text data and can perform tasks like text completion, translation, summarization, and dialogue generation. </a:t>
            </a:r>
          </a:p>
          <a:p>
            <a:r>
              <a:rPr lang="en-US" sz="3600" dirty="0"/>
              <a:t>Examples include GPT-4, Claude, and </a:t>
            </a:r>
            <a:r>
              <a:rPr lang="en-US" sz="3600" dirty="0" err="1"/>
              <a:t>LLaMA</a:t>
            </a:r>
            <a:r>
              <a:rPr lang="en-US" sz="3600" dirty="0"/>
              <a:t>.</a:t>
            </a:r>
            <a:endParaRPr lang="en-IE" sz="3600" dirty="0"/>
          </a:p>
        </p:txBody>
      </p:sp>
    </p:spTree>
    <p:extLst>
      <p:ext uri="{BB962C8B-B14F-4D97-AF65-F5344CB8AC3E}">
        <p14:creationId xmlns:p14="http://schemas.microsoft.com/office/powerpoint/2010/main" val="33673602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492748-D764-3BEC-A6D2-6822B660C055}"/>
              </a:ext>
            </a:extLst>
          </p:cNvPr>
          <p:cNvSpPr>
            <a:spLocks noGrp="1"/>
          </p:cNvSpPr>
          <p:nvPr>
            <p:ph type="ctrTitle"/>
          </p:nvPr>
        </p:nvSpPr>
        <p:spPr>
          <a:xfrm>
            <a:off x="5550580" y="518205"/>
            <a:ext cx="6028697" cy="1297115"/>
          </a:xfrm>
        </p:spPr>
        <p:txBody>
          <a:bodyPr anchor="t">
            <a:noAutofit/>
          </a:bodyPr>
          <a:lstStyle/>
          <a:p>
            <a:r>
              <a:rPr lang="en-US" sz="5400" b="1" dirty="0">
                <a:solidFill>
                  <a:schemeClr val="tx2"/>
                </a:solidFill>
              </a:rPr>
              <a:t>AI Business Models and Strategy</a:t>
            </a:r>
            <a:endParaRPr lang="en-IE" sz="5400" b="1" dirty="0">
              <a:solidFill>
                <a:schemeClr val="tx2"/>
              </a:solidFill>
            </a:endParaRPr>
          </a:p>
        </p:txBody>
      </p:sp>
      <p:pic>
        <p:nvPicPr>
          <p:cNvPr id="6" name="Graphic 5" descr="Gears">
            <a:extLst>
              <a:ext uri="{FF2B5EF4-FFF2-40B4-BE49-F238E27FC236}">
                <a16:creationId xmlns:a16="http://schemas.microsoft.com/office/drawing/2014/main" id="{6F9AF888-3777-A6E3-4FEC-23FA0C0A08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766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38B46-2D34-4E90-D64F-0C0204B0ED5E}"/>
              </a:ext>
            </a:extLst>
          </p:cNvPr>
          <p:cNvSpPr>
            <a:spLocks noGrp="1"/>
          </p:cNvSpPr>
          <p:nvPr>
            <p:ph type="title"/>
          </p:nvPr>
        </p:nvSpPr>
        <p:spPr/>
        <p:txBody>
          <a:bodyPr/>
          <a:lstStyle/>
          <a:p>
            <a:r>
              <a:rPr lang="en-US" dirty="0"/>
              <a:t>AI Business Models and Strategy</a:t>
            </a:r>
            <a:endParaRPr lang="en-IE" dirty="0"/>
          </a:p>
        </p:txBody>
      </p:sp>
      <p:sp>
        <p:nvSpPr>
          <p:cNvPr id="3" name="Content Placeholder 2">
            <a:extLst>
              <a:ext uri="{FF2B5EF4-FFF2-40B4-BE49-F238E27FC236}">
                <a16:creationId xmlns:a16="http://schemas.microsoft.com/office/drawing/2014/main" id="{800692EB-F176-4F6F-C465-8DBC306D0DEC}"/>
              </a:ext>
            </a:extLst>
          </p:cNvPr>
          <p:cNvSpPr>
            <a:spLocks noGrp="1"/>
          </p:cNvSpPr>
          <p:nvPr>
            <p:ph idx="1"/>
          </p:nvPr>
        </p:nvSpPr>
        <p:spPr/>
        <p:txBody>
          <a:bodyPr>
            <a:normAutofit/>
          </a:bodyPr>
          <a:lstStyle/>
          <a:p>
            <a:r>
              <a:rPr lang="en-IE" sz="3600" i="1" dirty="0"/>
              <a:t>What is Business Process Re-engineering?</a:t>
            </a:r>
          </a:p>
          <a:p>
            <a:r>
              <a:rPr lang="en-IE" sz="3600" i="1" dirty="0"/>
              <a:t>How Businesses leverage GenAI?</a:t>
            </a:r>
          </a:p>
          <a:p>
            <a:r>
              <a:rPr lang="en-IE" sz="3600" i="1" dirty="0"/>
              <a:t>AI-driven Product Development</a:t>
            </a:r>
          </a:p>
          <a:p>
            <a:r>
              <a:rPr lang="en-US" sz="3600" i="1" dirty="0"/>
              <a:t>Case studies from startups and big tech</a:t>
            </a:r>
          </a:p>
          <a:p>
            <a:r>
              <a:rPr lang="en-US" sz="3600" i="1" dirty="0"/>
              <a:t>Cybersecurity risks in AI systems</a:t>
            </a:r>
            <a:endParaRPr lang="en-IE" sz="3600" i="1" dirty="0"/>
          </a:p>
        </p:txBody>
      </p:sp>
    </p:spTree>
    <p:extLst>
      <p:ext uri="{BB962C8B-B14F-4D97-AF65-F5344CB8AC3E}">
        <p14:creationId xmlns:p14="http://schemas.microsoft.com/office/powerpoint/2010/main" val="82498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0D78-A071-AAD1-A73B-8930334460D2}"/>
              </a:ext>
            </a:extLst>
          </p:cNvPr>
          <p:cNvSpPr>
            <a:spLocks noGrp="1"/>
          </p:cNvSpPr>
          <p:nvPr>
            <p:ph type="title"/>
          </p:nvPr>
        </p:nvSpPr>
        <p:spPr/>
        <p:txBody>
          <a:bodyPr/>
          <a:lstStyle/>
          <a:p>
            <a:r>
              <a:rPr lang="en-IE" sz="4400" i="1" dirty="0"/>
              <a:t>What is Business Process Re-engineering?</a:t>
            </a:r>
            <a:endParaRPr lang="en-IE" dirty="0"/>
          </a:p>
        </p:txBody>
      </p:sp>
      <p:sp>
        <p:nvSpPr>
          <p:cNvPr id="3" name="Content Placeholder 2">
            <a:extLst>
              <a:ext uri="{FF2B5EF4-FFF2-40B4-BE49-F238E27FC236}">
                <a16:creationId xmlns:a16="http://schemas.microsoft.com/office/drawing/2014/main" id="{A74688C0-1F6E-4658-2E13-90CCBD64A785}"/>
              </a:ext>
            </a:extLst>
          </p:cNvPr>
          <p:cNvSpPr>
            <a:spLocks noGrp="1"/>
          </p:cNvSpPr>
          <p:nvPr>
            <p:ph idx="1"/>
          </p:nvPr>
        </p:nvSpPr>
        <p:spPr/>
        <p:txBody>
          <a:bodyPr>
            <a:normAutofit/>
          </a:bodyPr>
          <a:lstStyle/>
          <a:p>
            <a:r>
              <a:rPr lang="en-US" sz="3600" dirty="0"/>
              <a:t>Business Process Reengineering (BPR) is a </a:t>
            </a:r>
            <a:r>
              <a:rPr lang="en-US" sz="3600" b="1" dirty="0"/>
              <a:t>strategic approach to improving business efficiency</a:t>
            </a:r>
            <a:r>
              <a:rPr lang="en-US" sz="3600" dirty="0"/>
              <a:t> by </a:t>
            </a:r>
            <a:r>
              <a:rPr lang="en-US" sz="3600" b="1" dirty="0"/>
              <a:t>redesigning workflows, optimizing processes, and leveraging technology</a:t>
            </a:r>
            <a:r>
              <a:rPr lang="en-US" sz="3600" dirty="0"/>
              <a:t>. The goal is to achieve </a:t>
            </a:r>
            <a:r>
              <a:rPr lang="en-US" sz="3600" b="1" dirty="0"/>
              <a:t>dramatic improvements in cost, quality, speed, and customer satisfaction</a:t>
            </a:r>
            <a:r>
              <a:rPr lang="en-US" sz="3600" dirty="0"/>
              <a:t>.</a:t>
            </a:r>
            <a:endParaRPr lang="en-IE" sz="3600" dirty="0"/>
          </a:p>
        </p:txBody>
      </p:sp>
    </p:spTree>
    <p:extLst>
      <p:ext uri="{BB962C8B-B14F-4D97-AF65-F5344CB8AC3E}">
        <p14:creationId xmlns:p14="http://schemas.microsoft.com/office/powerpoint/2010/main" val="15104474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9CD58-4D5B-5114-9CAB-ECCD1484E4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C4BE84-B512-8D01-DD31-2189A5C263BE}"/>
              </a:ext>
            </a:extLst>
          </p:cNvPr>
          <p:cNvSpPr>
            <a:spLocks noGrp="1"/>
          </p:cNvSpPr>
          <p:nvPr>
            <p:ph type="title"/>
          </p:nvPr>
        </p:nvSpPr>
        <p:spPr/>
        <p:txBody>
          <a:bodyPr/>
          <a:lstStyle/>
          <a:p>
            <a:r>
              <a:rPr lang="en-IE" sz="4400" i="1" dirty="0"/>
              <a:t>What is Business Process Re-engineering?</a:t>
            </a:r>
            <a:endParaRPr lang="en-IE" dirty="0"/>
          </a:p>
        </p:txBody>
      </p:sp>
      <p:sp>
        <p:nvSpPr>
          <p:cNvPr id="3" name="Content Placeholder 2">
            <a:extLst>
              <a:ext uri="{FF2B5EF4-FFF2-40B4-BE49-F238E27FC236}">
                <a16:creationId xmlns:a16="http://schemas.microsoft.com/office/drawing/2014/main" id="{55D4AEB5-1825-6B63-4019-56D04B2AC27B}"/>
              </a:ext>
            </a:extLst>
          </p:cNvPr>
          <p:cNvSpPr>
            <a:spLocks noGrp="1"/>
          </p:cNvSpPr>
          <p:nvPr>
            <p:ph idx="1"/>
          </p:nvPr>
        </p:nvSpPr>
        <p:spPr/>
        <p:txBody>
          <a:bodyPr>
            <a:normAutofit/>
          </a:bodyPr>
          <a:lstStyle/>
          <a:p>
            <a:r>
              <a:rPr lang="en-US" sz="3600" dirty="0"/>
              <a:t>BPR focuses on </a:t>
            </a:r>
            <a:r>
              <a:rPr lang="en-US" sz="3600" b="1" dirty="0"/>
              <a:t>rethinking and radically redesigning</a:t>
            </a:r>
            <a:r>
              <a:rPr lang="en-US" sz="3600" dirty="0"/>
              <a:t> core business processes to improve </a:t>
            </a:r>
            <a:r>
              <a:rPr lang="en-US" sz="3600" b="1" dirty="0"/>
              <a:t>performance, efficiency, and competitiveness</a:t>
            </a:r>
            <a:r>
              <a:rPr lang="en-US" sz="3600" dirty="0"/>
              <a:t>. Unlike incremental improvements, BPR involves </a:t>
            </a:r>
            <a:r>
              <a:rPr lang="en-US" sz="3600" b="1" dirty="0"/>
              <a:t>fundamental changes</a:t>
            </a:r>
            <a:r>
              <a:rPr lang="en-US" sz="3600" dirty="0"/>
              <a:t> to how a business operates.</a:t>
            </a:r>
            <a:endParaRPr lang="en-IE" sz="4800" dirty="0"/>
          </a:p>
        </p:txBody>
      </p:sp>
    </p:spTree>
    <p:extLst>
      <p:ext uri="{BB962C8B-B14F-4D97-AF65-F5344CB8AC3E}">
        <p14:creationId xmlns:p14="http://schemas.microsoft.com/office/powerpoint/2010/main" val="12634580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CAAF5-CE56-2FE9-0106-AB1A120219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8AD89-0CFB-7248-4E2D-D8241403DBCC}"/>
              </a:ext>
            </a:extLst>
          </p:cNvPr>
          <p:cNvSpPr>
            <a:spLocks noGrp="1"/>
          </p:cNvSpPr>
          <p:nvPr>
            <p:ph type="title"/>
          </p:nvPr>
        </p:nvSpPr>
        <p:spPr/>
        <p:txBody>
          <a:bodyPr/>
          <a:lstStyle/>
          <a:p>
            <a:r>
              <a:rPr lang="en-IE" sz="4400" i="1" dirty="0"/>
              <a:t>What is Business Process Re-engineering?</a:t>
            </a:r>
            <a:endParaRPr lang="en-IE" dirty="0"/>
          </a:p>
        </p:txBody>
      </p:sp>
      <p:sp>
        <p:nvSpPr>
          <p:cNvPr id="3" name="Content Placeholder 2">
            <a:extLst>
              <a:ext uri="{FF2B5EF4-FFF2-40B4-BE49-F238E27FC236}">
                <a16:creationId xmlns:a16="http://schemas.microsoft.com/office/drawing/2014/main" id="{5E05EBEA-E8CE-606F-0AD2-FCE613E48439}"/>
              </a:ext>
            </a:extLst>
          </p:cNvPr>
          <p:cNvSpPr>
            <a:spLocks noGrp="1"/>
          </p:cNvSpPr>
          <p:nvPr>
            <p:ph idx="1"/>
          </p:nvPr>
        </p:nvSpPr>
        <p:spPr/>
        <p:txBody>
          <a:bodyPr>
            <a:normAutofit/>
          </a:bodyPr>
          <a:lstStyle/>
          <a:p>
            <a:pPr>
              <a:buNone/>
            </a:pPr>
            <a:r>
              <a:rPr lang="en-US" sz="3200" b="1" dirty="0"/>
              <a:t>Key Principles of BPR</a:t>
            </a:r>
          </a:p>
          <a:p>
            <a:pPr marL="0" indent="0">
              <a:buNone/>
            </a:pPr>
            <a:r>
              <a:rPr lang="en-US" sz="3200" b="1" dirty="0"/>
              <a:t>1. Focus on Outcomes, Not Tasks</a:t>
            </a:r>
            <a:r>
              <a:rPr lang="en-US" sz="3200" dirty="0"/>
              <a:t> – Redesign processes around business goals rather than individual tasks.</a:t>
            </a:r>
          </a:p>
          <a:p>
            <a:pPr marL="0" indent="0">
              <a:buNone/>
            </a:pPr>
            <a:r>
              <a:rPr lang="en-US" sz="3200" b="1" dirty="0"/>
              <a:t>2. Use Technology to Enable Innovation</a:t>
            </a:r>
            <a:r>
              <a:rPr lang="en-US" sz="3200" dirty="0"/>
              <a:t> – AI, automation, and cloud computing drive efficiency.</a:t>
            </a:r>
          </a:p>
          <a:p>
            <a:pPr marL="0" indent="0">
              <a:buNone/>
            </a:pPr>
            <a:r>
              <a:rPr lang="en-US" sz="3200" b="1" dirty="0"/>
              <a:t>3. Eliminate Unnecessary Steps</a:t>
            </a:r>
            <a:r>
              <a:rPr lang="en-US" sz="3200" dirty="0"/>
              <a:t> – Remove redundant approvals and streamline decision-making.</a:t>
            </a:r>
          </a:p>
        </p:txBody>
      </p:sp>
    </p:spTree>
    <p:extLst>
      <p:ext uri="{BB962C8B-B14F-4D97-AF65-F5344CB8AC3E}">
        <p14:creationId xmlns:p14="http://schemas.microsoft.com/office/powerpoint/2010/main" val="21261015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194E2-F257-8D20-BBB6-51D5D2BDF2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806087-68CB-D012-B0AA-3C0FA0A03315}"/>
              </a:ext>
            </a:extLst>
          </p:cNvPr>
          <p:cNvSpPr>
            <a:spLocks noGrp="1"/>
          </p:cNvSpPr>
          <p:nvPr>
            <p:ph type="title"/>
          </p:nvPr>
        </p:nvSpPr>
        <p:spPr/>
        <p:txBody>
          <a:bodyPr/>
          <a:lstStyle/>
          <a:p>
            <a:r>
              <a:rPr lang="en-IE" sz="4400" i="1" dirty="0"/>
              <a:t>What is Business Process Re-engineering?</a:t>
            </a:r>
            <a:endParaRPr lang="en-IE" dirty="0"/>
          </a:p>
        </p:txBody>
      </p:sp>
      <p:sp>
        <p:nvSpPr>
          <p:cNvPr id="3" name="Content Placeholder 2">
            <a:extLst>
              <a:ext uri="{FF2B5EF4-FFF2-40B4-BE49-F238E27FC236}">
                <a16:creationId xmlns:a16="http://schemas.microsoft.com/office/drawing/2014/main" id="{537A5AD7-E5AF-9E1F-E36D-D537C1FCBD82}"/>
              </a:ext>
            </a:extLst>
          </p:cNvPr>
          <p:cNvSpPr>
            <a:spLocks noGrp="1"/>
          </p:cNvSpPr>
          <p:nvPr>
            <p:ph idx="1"/>
          </p:nvPr>
        </p:nvSpPr>
        <p:spPr/>
        <p:txBody>
          <a:bodyPr>
            <a:normAutofit/>
          </a:bodyPr>
          <a:lstStyle/>
          <a:p>
            <a:pPr>
              <a:buNone/>
            </a:pPr>
            <a:r>
              <a:rPr lang="en-US" sz="3200" b="1" dirty="0"/>
              <a:t>Key Principles of BPR</a:t>
            </a:r>
          </a:p>
          <a:p>
            <a:pPr marL="0" indent="0">
              <a:buNone/>
            </a:pPr>
            <a:r>
              <a:rPr lang="en-US" sz="3200" b="1" dirty="0"/>
              <a:t>4. Organize Around Processes, Not Departments</a:t>
            </a:r>
            <a:r>
              <a:rPr lang="en-US" sz="3200" dirty="0"/>
              <a:t> – Shift from functional silos to cross-functional teams.</a:t>
            </a:r>
          </a:p>
          <a:p>
            <a:pPr marL="0" indent="0">
              <a:buNone/>
            </a:pPr>
            <a:r>
              <a:rPr lang="en-US" sz="3200" b="1" dirty="0"/>
              <a:t>5. Empower Employees</a:t>
            </a:r>
            <a:r>
              <a:rPr lang="en-US" sz="3200" dirty="0"/>
              <a:t> – Give employees decision-making authority to improve responsiveness.</a:t>
            </a:r>
          </a:p>
          <a:p>
            <a:pPr marL="0" indent="0">
              <a:buNone/>
            </a:pPr>
            <a:r>
              <a:rPr lang="en-US" sz="3200" b="1" dirty="0"/>
              <a:t>6. Customer-Centric Design</a:t>
            </a:r>
            <a:r>
              <a:rPr lang="en-US" sz="3200" dirty="0"/>
              <a:t> – Align processes with customer needs to enhance satisfaction.</a:t>
            </a:r>
          </a:p>
        </p:txBody>
      </p:sp>
    </p:spTree>
    <p:extLst>
      <p:ext uri="{BB962C8B-B14F-4D97-AF65-F5344CB8AC3E}">
        <p14:creationId xmlns:p14="http://schemas.microsoft.com/office/powerpoint/2010/main" val="21631048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66BE2-0050-C2F9-F51F-4DEAE98761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71C2DA-AD95-33F0-768D-46A374916A3D}"/>
              </a:ext>
            </a:extLst>
          </p:cNvPr>
          <p:cNvSpPr>
            <a:spLocks noGrp="1"/>
          </p:cNvSpPr>
          <p:nvPr>
            <p:ph type="title"/>
          </p:nvPr>
        </p:nvSpPr>
        <p:spPr/>
        <p:txBody>
          <a:bodyPr/>
          <a:lstStyle/>
          <a:p>
            <a:r>
              <a:rPr lang="en-US" dirty="0"/>
              <a:t>How Businesses leverage GenAI?</a:t>
            </a:r>
          </a:p>
        </p:txBody>
      </p:sp>
      <p:sp>
        <p:nvSpPr>
          <p:cNvPr id="6" name="Content Placeholder 5">
            <a:extLst>
              <a:ext uri="{FF2B5EF4-FFF2-40B4-BE49-F238E27FC236}">
                <a16:creationId xmlns:a16="http://schemas.microsoft.com/office/drawing/2014/main" id="{42703713-22E1-08DE-31D4-A7EE74EC7D82}"/>
              </a:ext>
            </a:extLst>
          </p:cNvPr>
          <p:cNvSpPr>
            <a:spLocks noGrp="1"/>
          </p:cNvSpPr>
          <p:nvPr>
            <p:ph idx="1"/>
          </p:nvPr>
        </p:nvSpPr>
        <p:spPr/>
        <p:txBody>
          <a:bodyPr>
            <a:normAutofit/>
          </a:bodyPr>
          <a:lstStyle/>
          <a:p>
            <a:endParaRPr lang="en-US" sz="3600" dirty="0"/>
          </a:p>
          <a:p>
            <a:endParaRPr lang="en-US" sz="3600" dirty="0"/>
          </a:p>
          <a:p>
            <a:r>
              <a:rPr lang="en-US" sz="3600" dirty="0"/>
              <a:t>Businesses leverage Generative AI (GenAI) in multiple ways across cost reduction, innovation, and automation. Here’s a few example:</a:t>
            </a:r>
            <a:endParaRPr lang="en-IE" sz="3600" dirty="0"/>
          </a:p>
        </p:txBody>
      </p:sp>
      <p:pic>
        <p:nvPicPr>
          <p:cNvPr id="1026" name="Picture 2" descr="How to take advantage of leverage in small business? - Nitin Bang %">
            <a:extLst>
              <a:ext uri="{FF2B5EF4-FFF2-40B4-BE49-F238E27FC236}">
                <a16:creationId xmlns:a16="http://schemas.microsoft.com/office/drawing/2014/main" id="{393D2DB7-D696-2341-A519-51A97FE21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2525" y="365125"/>
            <a:ext cx="2337435" cy="155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0834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21B6D-76AD-85AE-75EC-4E83C74D03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CB2D94-3368-A915-FCC0-CF5ABF210E25}"/>
              </a:ext>
            </a:extLst>
          </p:cNvPr>
          <p:cNvSpPr>
            <a:spLocks noGrp="1"/>
          </p:cNvSpPr>
          <p:nvPr>
            <p:ph type="title"/>
          </p:nvPr>
        </p:nvSpPr>
        <p:spPr/>
        <p:txBody>
          <a:bodyPr/>
          <a:lstStyle/>
          <a:p>
            <a:r>
              <a:rPr lang="en-US" dirty="0"/>
              <a:t>How Businesses leverage GenAI?</a:t>
            </a:r>
          </a:p>
        </p:txBody>
      </p:sp>
      <p:sp>
        <p:nvSpPr>
          <p:cNvPr id="3" name="Content Placeholder 2">
            <a:extLst>
              <a:ext uri="{FF2B5EF4-FFF2-40B4-BE49-F238E27FC236}">
                <a16:creationId xmlns:a16="http://schemas.microsoft.com/office/drawing/2014/main" id="{0965C702-8FFC-85A5-C329-C6FB698DFB20}"/>
              </a:ext>
            </a:extLst>
          </p:cNvPr>
          <p:cNvSpPr>
            <a:spLocks noGrp="1"/>
          </p:cNvSpPr>
          <p:nvPr>
            <p:ph idx="1"/>
          </p:nvPr>
        </p:nvSpPr>
        <p:spPr/>
        <p:txBody>
          <a:bodyPr>
            <a:normAutofit fontScale="92500" lnSpcReduction="20000"/>
          </a:bodyPr>
          <a:lstStyle/>
          <a:p>
            <a:pPr>
              <a:buNone/>
            </a:pPr>
            <a:r>
              <a:rPr lang="en-US" b="1" dirty="0"/>
              <a:t>1. Cost Reduction</a:t>
            </a:r>
          </a:p>
          <a:p>
            <a:pPr>
              <a:buFont typeface="Arial" panose="020B0604020202020204" pitchFamily="34" charset="0"/>
              <a:buChar char="•"/>
            </a:pPr>
            <a:r>
              <a:rPr lang="en-US" b="1" dirty="0"/>
              <a:t>Operational Efficiency</a:t>
            </a:r>
            <a:r>
              <a:rPr lang="en-US" dirty="0"/>
              <a:t>: Automates repetitive tasks (e.g., customer support, data entry), reducing labor costs.</a:t>
            </a:r>
          </a:p>
          <a:p>
            <a:pPr>
              <a:buFont typeface="Arial" panose="020B0604020202020204" pitchFamily="34" charset="0"/>
              <a:buChar char="•"/>
            </a:pPr>
            <a:r>
              <a:rPr lang="en-US" b="1" dirty="0"/>
              <a:t>Cloud-Based AI Models</a:t>
            </a:r>
            <a:r>
              <a:rPr lang="en-US" dirty="0"/>
              <a:t>: Many businesses use pay-as-you-go AI services, cutting infrastructure and R&amp;D expenses.</a:t>
            </a:r>
          </a:p>
          <a:p>
            <a:pPr>
              <a:buFont typeface="Arial" panose="020B0604020202020204" pitchFamily="34" charset="0"/>
              <a:buChar char="•"/>
            </a:pPr>
            <a:r>
              <a:rPr lang="en-US" b="1" dirty="0"/>
              <a:t>Marketing &amp; Content Creation</a:t>
            </a:r>
            <a:r>
              <a:rPr lang="en-US" dirty="0"/>
              <a:t>: AI-generated content (blogs, ads, product descriptions) reduces costs related to hiring copywriters and designers.</a:t>
            </a:r>
          </a:p>
          <a:p>
            <a:pPr>
              <a:buFont typeface="Arial" panose="020B0604020202020204" pitchFamily="34" charset="0"/>
              <a:buChar char="•"/>
            </a:pPr>
            <a:r>
              <a:rPr lang="en-US" b="1" dirty="0"/>
              <a:t>Predictive Maintenance</a:t>
            </a:r>
            <a:r>
              <a:rPr lang="en-US" dirty="0"/>
              <a:t>: AI helps optimize supply chain management and reduce equipment downtime.</a:t>
            </a:r>
          </a:p>
          <a:p>
            <a:pPr>
              <a:buFont typeface="Arial" panose="020B0604020202020204" pitchFamily="34" charset="0"/>
              <a:buChar char="•"/>
            </a:pPr>
            <a:r>
              <a:rPr lang="en-US" b="1" dirty="0"/>
              <a:t>Fraud Detection &amp; Risk Management</a:t>
            </a:r>
            <a:r>
              <a:rPr lang="en-US" dirty="0"/>
              <a:t>: AI models identify fraudulent transactions, reducing financial losses.</a:t>
            </a:r>
          </a:p>
        </p:txBody>
      </p:sp>
      <p:pic>
        <p:nvPicPr>
          <p:cNvPr id="1026" name="Picture 2" descr="How to take advantage of leverage in small business? - Nitin Bang %">
            <a:extLst>
              <a:ext uri="{FF2B5EF4-FFF2-40B4-BE49-F238E27FC236}">
                <a16:creationId xmlns:a16="http://schemas.microsoft.com/office/drawing/2014/main" id="{91718F1E-1A1D-7936-CFBB-1EBF49003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2525" y="365125"/>
            <a:ext cx="2337435" cy="155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3123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A9A17-05D8-6912-CEDA-379E4535BE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36B9AB-4A38-938F-5BDC-01608B0F06DE}"/>
              </a:ext>
            </a:extLst>
          </p:cNvPr>
          <p:cNvSpPr>
            <a:spLocks noGrp="1"/>
          </p:cNvSpPr>
          <p:nvPr>
            <p:ph type="title"/>
          </p:nvPr>
        </p:nvSpPr>
        <p:spPr/>
        <p:txBody>
          <a:bodyPr/>
          <a:lstStyle/>
          <a:p>
            <a:r>
              <a:rPr lang="en-US" dirty="0"/>
              <a:t>How Businesses leverage GenAI?</a:t>
            </a:r>
          </a:p>
        </p:txBody>
      </p:sp>
      <p:sp>
        <p:nvSpPr>
          <p:cNvPr id="3" name="Content Placeholder 2">
            <a:extLst>
              <a:ext uri="{FF2B5EF4-FFF2-40B4-BE49-F238E27FC236}">
                <a16:creationId xmlns:a16="http://schemas.microsoft.com/office/drawing/2014/main" id="{B4CC83EB-D31C-23A2-DAB0-D4CF94F1EB06}"/>
              </a:ext>
            </a:extLst>
          </p:cNvPr>
          <p:cNvSpPr>
            <a:spLocks noGrp="1"/>
          </p:cNvSpPr>
          <p:nvPr>
            <p:ph idx="1"/>
          </p:nvPr>
        </p:nvSpPr>
        <p:spPr/>
        <p:txBody>
          <a:bodyPr>
            <a:normAutofit fontScale="92500" lnSpcReduction="20000"/>
          </a:bodyPr>
          <a:lstStyle/>
          <a:p>
            <a:pPr>
              <a:buNone/>
            </a:pPr>
            <a:r>
              <a:rPr lang="en-IE" b="1" dirty="0"/>
              <a:t>2. Innovation</a:t>
            </a:r>
          </a:p>
          <a:p>
            <a:pPr>
              <a:buFont typeface="Arial" panose="020B0604020202020204" pitchFamily="34" charset="0"/>
              <a:buChar char="•"/>
            </a:pPr>
            <a:r>
              <a:rPr lang="en-IE" b="1" dirty="0"/>
              <a:t>Product Design &amp; Prototyping</a:t>
            </a:r>
            <a:r>
              <a:rPr lang="en-IE" dirty="0"/>
              <a:t>: AI assists in designing new products using generative models (e.g., AI-powered CAD tools).</a:t>
            </a:r>
          </a:p>
          <a:p>
            <a:pPr>
              <a:buFont typeface="Arial" panose="020B0604020202020204" pitchFamily="34" charset="0"/>
              <a:buChar char="•"/>
            </a:pPr>
            <a:r>
              <a:rPr lang="en-IE" b="1" dirty="0"/>
              <a:t>AI-Generated Code</a:t>
            </a:r>
            <a:r>
              <a:rPr lang="en-IE" dirty="0"/>
              <a:t>: Developers use AI-assisted coding tools (e.g., GitHub Copilot, ChatGPT) to accelerate software development.</a:t>
            </a:r>
          </a:p>
          <a:p>
            <a:pPr>
              <a:buFont typeface="Arial" panose="020B0604020202020204" pitchFamily="34" charset="0"/>
              <a:buChar char="•"/>
            </a:pPr>
            <a:r>
              <a:rPr lang="en-IE" b="1" dirty="0"/>
              <a:t>Drug Discovery &amp; Healthcare</a:t>
            </a:r>
            <a:r>
              <a:rPr lang="en-IE" dirty="0"/>
              <a:t>: GenAI helps in designing new drugs, </a:t>
            </a:r>
            <a:r>
              <a:rPr lang="en-IE" dirty="0" err="1"/>
              <a:t>analyzing</a:t>
            </a:r>
            <a:r>
              <a:rPr lang="en-IE" dirty="0"/>
              <a:t> medical images, and personalizing treatment plans.</a:t>
            </a:r>
          </a:p>
          <a:p>
            <a:pPr>
              <a:buFont typeface="Arial" panose="020B0604020202020204" pitchFamily="34" charset="0"/>
              <a:buChar char="•"/>
            </a:pPr>
            <a:r>
              <a:rPr lang="en-IE" b="1" dirty="0"/>
              <a:t>Creative Industries</a:t>
            </a:r>
            <a:r>
              <a:rPr lang="en-IE" dirty="0"/>
              <a:t>: AI-generated art, music, and video enhance creative workflows (e.g., deepfake technology, AI-powered movie scripts).</a:t>
            </a:r>
          </a:p>
          <a:p>
            <a:pPr>
              <a:buFont typeface="Arial" panose="020B0604020202020204" pitchFamily="34" charset="0"/>
              <a:buChar char="•"/>
            </a:pPr>
            <a:r>
              <a:rPr lang="en-IE" b="1" dirty="0"/>
              <a:t>New Business Models</a:t>
            </a:r>
            <a:r>
              <a:rPr lang="en-IE" dirty="0"/>
              <a:t>: Companies explore AI-driven personalization (e.g., AI-powered recommendation systems in e-commerce).</a:t>
            </a:r>
          </a:p>
        </p:txBody>
      </p:sp>
      <p:pic>
        <p:nvPicPr>
          <p:cNvPr id="4" name="Picture 2" descr="How to take advantage of leverage in small business? - Nitin Bang %">
            <a:extLst>
              <a:ext uri="{FF2B5EF4-FFF2-40B4-BE49-F238E27FC236}">
                <a16:creationId xmlns:a16="http://schemas.microsoft.com/office/drawing/2014/main" id="{D5FE7F99-10C0-6D4E-3563-C69374337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2525" y="365125"/>
            <a:ext cx="2337435" cy="155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8916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78E7E-C040-3977-DE6B-3AF8C1C43E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5C696E-E8E6-4571-C50F-D55688A5FCB6}"/>
              </a:ext>
            </a:extLst>
          </p:cNvPr>
          <p:cNvSpPr>
            <a:spLocks noGrp="1"/>
          </p:cNvSpPr>
          <p:nvPr>
            <p:ph type="title"/>
          </p:nvPr>
        </p:nvSpPr>
        <p:spPr/>
        <p:txBody>
          <a:bodyPr/>
          <a:lstStyle/>
          <a:p>
            <a:r>
              <a:rPr lang="en-US" dirty="0"/>
              <a:t>How Businesses leverage GenAI?</a:t>
            </a:r>
          </a:p>
        </p:txBody>
      </p:sp>
      <p:sp>
        <p:nvSpPr>
          <p:cNvPr id="3" name="Content Placeholder 2">
            <a:extLst>
              <a:ext uri="{FF2B5EF4-FFF2-40B4-BE49-F238E27FC236}">
                <a16:creationId xmlns:a16="http://schemas.microsoft.com/office/drawing/2014/main" id="{71DB8DD8-7E8F-B5D8-609D-BCD4330E482A}"/>
              </a:ext>
            </a:extLst>
          </p:cNvPr>
          <p:cNvSpPr>
            <a:spLocks noGrp="1"/>
          </p:cNvSpPr>
          <p:nvPr>
            <p:ph idx="1"/>
          </p:nvPr>
        </p:nvSpPr>
        <p:spPr/>
        <p:txBody>
          <a:bodyPr>
            <a:normAutofit fontScale="92500" lnSpcReduction="20000"/>
          </a:bodyPr>
          <a:lstStyle/>
          <a:p>
            <a:pPr>
              <a:buNone/>
            </a:pPr>
            <a:r>
              <a:rPr lang="en-IE" b="1" dirty="0"/>
              <a:t>3. Automation</a:t>
            </a:r>
          </a:p>
          <a:p>
            <a:pPr>
              <a:buFont typeface="Arial" panose="020B0604020202020204" pitchFamily="34" charset="0"/>
              <a:buChar char="•"/>
            </a:pPr>
            <a:r>
              <a:rPr lang="en-IE" b="1" dirty="0"/>
              <a:t>Customer Support &amp; Chatbots</a:t>
            </a:r>
            <a:r>
              <a:rPr lang="en-IE" dirty="0"/>
              <a:t>: AI-driven virtual assistants handle customer queries, reducing the need for human support staff.</a:t>
            </a:r>
          </a:p>
          <a:p>
            <a:pPr>
              <a:buFont typeface="Arial" panose="020B0604020202020204" pitchFamily="34" charset="0"/>
              <a:buChar char="•"/>
            </a:pPr>
            <a:r>
              <a:rPr lang="en-IE" b="1" dirty="0"/>
              <a:t>AI-Powered Decision Making</a:t>
            </a:r>
            <a:r>
              <a:rPr lang="en-IE" dirty="0"/>
              <a:t>: Businesses automate decision-making in finance, HR, and operations using AI analytics.</a:t>
            </a:r>
          </a:p>
          <a:p>
            <a:pPr>
              <a:buFont typeface="Arial" panose="020B0604020202020204" pitchFamily="34" charset="0"/>
              <a:buChar char="•"/>
            </a:pPr>
            <a:r>
              <a:rPr lang="en-IE" b="1" dirty="0"/>
              <a:t>Manufacturing &amp; Robotics</a:t>
            </a:r>
            <a:r>
              <a:rPr lang="en-IE" dirty="0"/>
              <a:t>: AI optimizes production lines, improves quality control, and enables autonomous robotic systems.</a:t>
            </a:r>
          </a:p>
          <a:p>
            <a:pPr>
              <a:buFont typeface="Arial" panose="020B0604020202020204" pitchFamily="34" charset="0"/>
              <a:buChar char="•"/>
            </a:pPr>
            <a:r>
              <a:rPr lang="en-IE" b="1" dirty="0"/>
              <a:t>Legal &amp; Compliance Automation</a:t>
            </a:r>
            <a:r>
              <a:rPr lang="en-IE" dirty="0"/>
              <a:t>: AI reviews contracts, ensures regulatory compliance, and minimizes legal risks.</a:t>
            </a:r>
          </a:p>
          <a:p>
            <a:pPr>
              <a:buFont typeface="Arial" panose="020B0604020202020204" pitchFamily="34" charset="0"/>
              <a:buChar char="•"/>
            </a:pPr>
            <a:r>
              <a:rPr lang="en-IE" b="1" dirty="0"/>
              <a:t>Personalization &amp; Targeted Advertising</a:t>
            </a:r>
            <a:r>
              <a:rPr lang="en-IE" dirty="0"/>
              <a:t>: AI customizes user experiences on e-commerce platforms, streaming services, and social media.</a:t>
            </a:r>
          </a:p>
        </p:txBody>
      </p:sp>
      <p:pic>
        <p:nvPicPr>
          <p:cNvPr id="4" name="Picture 2" descr="How to take advantage of leverage in small business? - Nitin Bang %">
            <a:extLst>
              <a:ext uri="{FF2B5EF4-FFF2-40B4-BE49-F238E27FC236}">
                <a16:creationId xmlns:a16="http://schemas.microsoft.com/office/drawing/2014/main" id="{B96C2A51-9390-AC52-2FD2-858EA5987A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2525" y="365125"/>
            <a:ext cx="2337435" cy="155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782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D9F734-F11F-B10C-37BE-46283D4A65CB}"/>
              </a:ext>
            </a:extLst>
          </p:cNvPr>
          <p:cNvSpPr>
            <a:spLocks noGrp="1"/>
          </p:cNvSpPr>
          <p:nvPr>
            <p:ph type="ctrTitle"/>
          </p:nvPr>
        </p:nvSpPr>
        <p:spPr>
          <a:xfrm>
            <a:off x="5596354" y="747392"/>
            <a:ext cx="5845076" cy="1710058"/>
          </a:xfrm>
        </p:spPr>
        <p:txBody>
          <a:bodyPr anchor="t">
            <a:normAutofit/>
          </a:bodyPr>
          <a:lstStyle/>
          <a:p>
            <a:r>
              <a:rPr lang="en-US" sz="4400" b="1" dirty="0">
                <a:solidFill>
                  <a:schemeClr val="tx2"/>
                </a:solidFill>
              </a:rPr>
              <a:t>Examples of </a:t>
            </a:r>
            <a:br>
              <a:rPr lang="en-US" sz="4400" b="1" dirty="0">
                <a:solidFill>
                  <a:schemeClr val="tx2"/>
                </a:solidFill>
              </a:rPr>
            </a:br>
            <a:r>
              <a:rPr lang="en-US" sz="4400" b="1" dirty="0">
                <a:solidFill>
                  <a:schemeClr val="tx2"/>
                </a:solidFill>
              </a:rPr>
              <a:t>Generative AI Media</a:t>
            </a:r>
            <a:endParaRPr lang="en-IE" sz="4400" b="1" dirty="0">
              <a:solidFill>
                <a:schemeClr val="tx2"/>
              </a:solidFill>
            </a:endParaRPr>
          </a:p>
        </p:txBody>
      </p:sp>
      <p:pic>
        <p:nvPicPr>
          <p:cNvPr id="6" name="Graphic 5" descr="Head with Gears">
            <a:extLst>
              <a:ext uri="{FF2B5EF4-FFF2-40B4-BE49-F238E27FC236}">
                <a16:creationId xmlns:a16="http://schemas.microsoft.com/office/drawing/2014/main" id="{87C5F566-C130-F0A2-7A2C-3B543B9038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463245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F1BB7-4276-E631-ACAB-9C9BC511F4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EC23DF-BDDC-B70F-8000-1CD7AF5F2C37}"/>
              </a:ext>
            </a:extLst>
          </p:cNvPr>
          <p:cNvSpPr>
            <a:spLocks noGrp="1"/>
          </p:cNvSpPr>
          <p:nvPr>
            <p:ph type="title"/>
          </p:nvPr>
        </p:nvSpPr>
        <p:spPr/>
        <p:txBody>
          <a:bodyPr/>
          <a:lstStyle/>
          <a:p>
            <a:r>
              <a:rPr lang="en-US" dirty="0"/>
              <a:t>AI-driven Product Development</a:t>
            </a:r>
            <a:endParaRPr lang="en-IE" dirty="0"/>
          </a:p>
        </p:txBody>
      </p:sp>
      <p:sp>
        <p:nvSpPr>
          <p:cNvPr id="3" name="Content Placeholder 2">
            <a:extLst>
              <a:ext uri="{FF2B5EF4-FFF2-40B4-BE49-F238E27FC236}">
                <a16:creationId xmlns:a16="http://schemas.microsoft.com/office/drawing/2014/main" id="{64630DDF-3392-4140-A3F3-17BCAD26BAF2}"/>
              </a:ext>
            </a:extLst>
          </p:cNvPr>
          <p:cNvSpPr>
            <a:spLocks noGrp="1"/>
          </p:cNvSpPr>
          <p:nvPr>
            <p:ph idx="1"/>
          </p:nvPr>
        </p:nvSpPr>
        <p:spPr/>
        <p:txBody>
          <a:bodyPr>
            <a:normAutofit/>
          </a:bodyPr>
          <a:lstStyle/>
          <a:p>
            <a:pPr marL="0" indent="0">
              <a:buNone/>
            </a:pPr>
            <a:endParaRPr lang="en-US" sz="3200" dirty="0"/>
          </a:p>
          <a:p>
            <a:r>
              <a:rPr lang="en-US" sz="3200" dirty="0"/>
              <a:t>AI-driven product development is transforming industries by accelerating innovation, reducing costs, and enhancing customer-centric solutions. Companies leverage AI to ideate, prototype, and optimize products efficiently. Here’s how businesses integrate AI in product development:</a:t>
            </a:r>
            <a:endParaRPr lang="en-IE" sz="3200" dirty="0"/>
          </a:p>
        </p:txBody>
      </p:sp>
      <p:pic>
        <p:nvPicPr>
          <p:cNvPr id="2052" name="Picture 4" descr="Certification program in New Product Development">
            <a:extLst>
              <a:ext uri="{FF2B5EF4-FFF2-40B4-BE49-F238E27FC236}">
                <a16:creationId xmlns:a16="http://schemas.microsoft.com/office/drawing/2014/main" id="{791044D2-FCDD-D8B5-BFC0-450D63CFB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4420" y="236220"/>
            <a:ext cx="25527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9456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3DE8D-F62F-5ACF-087F-BC94C9423D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D6E64C-2062-3591-07D7-009C00E0836D}"/>
              </a:ext>
            </a:extLst>
          </p:cNvPr>
          <p:cNvSpPr>
            <a:spLocks noGrp="1"/>
          </p:cNvSpPr>
          <p:nvPr>
            <p:ph type="title"/>
          </p:nvPr>
        </p:nvSpPr>
        <p:spPr/>
        <p:txBody>
          <a:bodyPr/>
          <a:lstStyle/>
          <a:p>
            <a:r>
              <a:rPr lang="en-US" dirty="0"/>
              <a:t>AI-driven Product Development</a:t>
            </a:r>
            <a:endParaRPr lang="en-IE" dirty="0"/>
          </a:p>
        </p:txBody>
      </p:sp>
      <p:sp>
        <p:nvSpPr>
          <p:cNvPr id="3" name="Content Placeholder 2">
            <a:extLst>
              <a:ext uri="{FF2B5EF4-FFF2-40B4-BE49-F238E27FC236}">
                <a16:creationId xmlns:a16="http://schemas.microsoft.com/office/drawing/2014/main" id="{0D19D0A2-D7B8-789B-1E01-0F1F15EF4FEC}"/>
              </a:ext>
            </a:extLst>
          </p:cNvPr>
          <p:cNvSpPr>
            <a:spLocks noGrp="1"/>
          </p:cNvSpPr>
          <p:nvPr>
            <p:ph idx="1"/>
          </p:nvPr>
        </p:nvSpPr>
        <p:spPr/>
        <p:txBody>
          <a:bodyPr>
            <a:normAutofit fontScale="92500" lnSpcReduction="20000"/>
          </a:bodyPr>
          <a:lstStyle/>
          <a:p>
            <a:pPr>
              <a:buNone/>
            </a:pPr>
            <a:r>
              <a:rPr lang="en-US" b="1" dirty="0"/>
              <a:t>1. AI in Ideation &amp; Market Research</a:t>
            </a:r>
          </a:p>
          <a:p>
            <a:pPr>
              <a:buNone/>
            </a:pPr>
            <a:r>
              <a:rPr lang="en-US" dirty="0"/>
              <a:t>Before designing a product, companies use AI to analyze market trends, customer feedback, and competitor strategies.</a:t>
            </a:r>
          </a:p>
          <a:p>
            <a:pPr>
              <a:buFont typeface="Arial" panose="020B0604020202020204" pitchFamily="34" charset="0"/>
              <a:buChar char="•"/>
            </a:pPr>
            <a:r>
              <a:rPr lang="en-US" b="1" dirty="0"/>
              <a:t>Sentiment Analysis</a:t>
            </a:r>
            <a:r>
              <a:rPr lang="en-US" dirty="0"/>
              <a:t>: AI tools like </a:t>
            </a:r>
            <a:r>
              <a:rPr lang="en-US" b="1" dirty="0" err="1"/>
              <a:t>Brandwatch</a:t>
            </a:r>
            <a:r>
              <a:rPr lang="en-US" dirty="0"/>
              <a:t> and </a:t>
            </a:r>
            <a:r>
              <a:rPr lang="en-US" b="1" dirty="0" err="1"/>
              <a:t>MonkeyLearn</a:t>
            </a:r>
            <a:r>
              <a:rPr lang="en-US" dirty="0"/>
              <a:t> analyze customer reviews and social media to identify gaps in the market.</a:t>
            </a:r>
          </a:p>
          <a:p>
            <a:pPr>
              <a:buFont typeface="Arial" panose="020B0604020202020204" pitchFamily="34" charset="0"/>
              <a:buChar char="•"/>
            </a:pPr>
            <a:r>
              <a:rPr lang="en-US" b="1" dirty="0"/>
              <a:t>AI-Generated Concepts</a:t>
            </a:r>
            <a:r>
              <a:rPr lang="en-US" dirty="0"/>
              <a:t>: </a:t>
            </a:r>
            <a:r>
              <a:rPr lang="en-US" b="1" dirty="0"/>
              <a:t>GPT-4</a:t>
            </a:r>
            <a:r>
              <a:rPr lang="en-US" dirty="0"/>
              <a:t>, </a:t>
            </a:r>
            <a:r>
              <a:rPr lang="en-US" b="1" dirty="0"/>
              <a:t>Midjourney</a:t>
            </a:r>
            <a:r>
              <a:rPr lang="en-US" dirty="0"/>
              <a:t>, and </a:t>
            </a:r>
            <a:r>
              <a:rPr lang="en-US" b="1" dirty="0"/>
              <a:t>DALL·E</a:t>
            </a:r>
            <a:r>
              <a:rPr lang="en-US" dirty="0"/>
              <a:t> help generate new product ideas and designs based on consumer needs.</a:t>
            </a:r>
          </a:p>
          <a:p>
            <a:pPr>
              <a:buFont typeface="Arial" panose="020B0604020202020204" pitchFamily="34" charset="0"/>
              <a:buChar char="•"/>
            </a:pPr>
            <a:r>
              <a:rPr lang="en-US" b="1" dirty="0"/>
              <a:t>Predictive Analytics</a:t>
            </a:r>
            <a:r>
              <a:rPr lang="en-US" dirty="0"/>
              <a:t>: AI-driven data modeling forecasts demand, guiding product decisions.</a:t>
            </a:r>
          </a:p>
          <a:p>
            <a:r>
              <a:rPr lang="en-US" dirty="0"/>
              <a:t>📌 </a:t>
            </a:r>
            <a:r>
              <a:rPr lang="en-US" b="1" dirty="0"/>
              <a:t>Case Study</a:t>
            </a:r>
            <a:r>
              <a:rPr lang="en-US" dirty="0"/>
              <a:t>: </a:t>
            </a:r>
            <a:r>
              <a:rPr lang="en-US" i="1" dirty="0"/>
              <a:t>Nike</a:t>
            </a:r>
            <a:r>
              <a:rPr lang="en-US" dirty="0"/>
              <a:t> uses AI-powered analytics to identify emerging fashion trends and personalize shoe designs.</a:t>
            </a:r>
          </a:p>
        </p:txBody>
      </p:sp>
      <p:pic>
        <p:nvPicPr>
          <p:cNvPr id="4" name="Picture 4" descr="Certification program in New Product Development">
            <a:extLst>
              <a:ext uri="{FF2B5EF4-FFF2-40B4-BE49-F238E27FC236}">
                <a16:creationId xmlns:a16="http://schemas.microsoft.com/office/drawing/2014/main" id="{0A7C2AB5-07C6-07D6-57F6-1747DD835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4420" y="236220"/>
            <a:ext cx="25527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3131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1551F-766B-A981-D72A-8792AACB63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BD20DC-612D-CBDB-6B60-2DB8DF49491D}"/>
              </a:ext>
            </a:extLst>
          </p:cNvPr>
          <p:cNvSpPr>
            <a:spLocks noGrp="1"/>
          </p:cNvSpPr>
          <p:nvPr>
            <p:ph type="title"/>
          </p:nvPr>
        </p:nvSpPr>
        <p:spPr/>
        <p:txBody>
          <a:bodyPr/>
          <a:lstStyle/>
          <a:p>
            <a:r>
              <a:rPr lang="en-US" dirty="0"/>
              <a:t>AI-driven Product Development</a:t>
            </a:r>
            <a:endParaRPr lang="en-IE" dirty="0"/>
          </a:p>
        </p:txBody>
      </p:sp>
      <p:sp>
        <p:nvSpPr>
          <p:cNvPr id="3" name="Content Placeholder 2">
            <a:extLst>
              <a:ext uri="{FF2B5EF4-FFF2-40B4-BE49-F238E27FC236}">
                <a16:creationId xmlns:a16="http://schemas.microsoft.com/office/drawing/2014/main" id="{848A66F9-8FE4-F9FD-4030-4781D8BE0855}"/>
              </a:ext>
            </a:extLst>
          </p:cNvPr>
          <p:cNvSpPr>
            <a:spLocks noGrp="1"/>
          </p:cNvSpPr>
          <p:nvPr>
            <p:ph idx="1"/>
          </p:nvPr>
        </p:nvSpPr>
        <p:spPr/>
        <p:txBody>
          <a:bodyPr>
            <a:normAutofit fontScale="92500" lnSpcReduction="10000"/>
          </a:bodyPr>
          <a:lstStyle/>
          <a:p>
            <a:pPr>
              <a:buNone/>
            </a:pPr>
            <a:r>
              <a:rPr lang="en-IE" b="1" dirty="0"/>
              <a:t>2. AI-Enhanced Prototyping &amp; Design</a:t>
            </a:r>
          </a:p>
          <a:p>
            <a:pPr>
              <a:buNone/>
            </a:pPr>
            <a:r>
              <a:rPr lang="en-IE" dirty="0"/>
              <a:t>AI accelerates the design and prototyping phase by automating tasks that traditionally required human effort.</a:t>
            </a:r>
          </a:p>
          <a:p>
            <a:pPr>
              <a:buFont typeface="Arial" panose="020B0604020202020204" pitchFamily="34" charset="0"/>
              <a:buChar char="•"/>
            </a:pPr>
            <a:r>
              <a:rPr lang="en-IE" b="1" dirty="0"/>
              <a:t>Generative Design</a:t>
            </a:r>
            <a:r>
              <a:rPr lang="en-IE" dirty="0"/>
              <a:t>: AI-driven tools like </a:t>
            </a:r>
            <a:r>
              <a:rPr lang="en-IE" b="1" dirty="0"/>
              <a:t>Autodesk Fusion 360</a:t>
            </a:r>
            <a:r>
              <a:rPr lang="en-IE" dirty="0"/>
              <a:t>, </a:t>
            </a:r>
            <a:r>
              <a:rPr lang="en-IE" b="1" dirty="0"/>
              <a:t>NVIDIA Omniverse</a:t>
            </a:r>
            <a:r>
              <a:rPr lang="en-IE" dirty="0"/>
              <a:t>, and </a:t>
            </a:r>
            <a:r>
              <a:rPr lang="en-IE" b="1" dirty="0"/>
              <a:t>Runway</a:t>
            </a:r>
            <a:r>
              <a:rPr lang="en-IE" dirty="0"/>
              <a:t> generate optimized product designs.</a:t>
            </a:r>
          </a:p>
          <a:p>
            <a:pPr>
              <a:buFont typeface="Arial" panose="020B0604020202020204" pitchFamily="34" charset="0"/>
              <a:buChar char="•"/>
            </a:pPr>
            <a:r>
              <a:rPr lang="en-IE" b="1" dirty="0"/>
              <a:t>Digital Twins</a:t>
            </a:r>
            <a:r>
              <a:rPr lang="en-IE" dirty="0"/>
              <a:t>: Virtual models simulate how a product will perform in real-world conditions before physical production.</a:t>
            </a:r>
          </a:p>
          <a:p>
            <a:pPr>
              <a:buFont typeface="Arial" panose="020B0604020202020204" pitchFamily="34" charset="0"/>
              <a:buChar char="•"/>
            </a:pPr>
            <a:r>
              <a:rPr lang="en-IE" b="1" dirty="0"/>
              <a:t>3D AI Modelling</a:t>
            </a:r>
            <a:r>
              <a:rPr lang="en-IE" dirty="0"/>
              <a:t>: AI-based CAD tools refine product models for faster iteration.</a:t>
            </a:r>
          </a:p>
          <a:p>
            <a:r>
              <a:rPr lang="en-IE" dirty="0"/>
              <a:t>📌 </a:t>
            </a:r>
            <a:r>
              <a:rPr lang="en-IE" b="1" dirty="0"/>
              <a:t>Case Study</a:t>
            </a:r>
            <a:r>
              <a:rPr lang="en-IE" dirty="0"/>
              <a:t>: </a:t>
            </a:r>
            <a:r>
              <a:rPr lang="en-IE" i="1" dirty="0"/>
              <a:t>Airbus</a:t>
            </a:r>
            <a:r>
              <a:rPr lang="en-IE" dirty="0"/>
              <a:t> employs AI-powered generative design to create lighter aircraft components, improving fuel efficiency.</a:t>
            </a:r>
          </a:p>
        </p:txBody>
      </p:sp>
      <p:pic>
        <p:nvPicPr>
          <p:cNvPr id="4" name="Picture 4" descr="Certification program in New Product Development">
            <a:extLst>
              <a:ext uri="{FF2B5EF4-FFF2-40B4-BE49-F238E27FC236}">
                <a16:creationId xmlns:a16="http://schemas.microsoft.com/office/drawing/2014/main" id="{5BEEDCEE-20C6-7275-228B-48AA16D20C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4420" y="236220"/>
            <a:ext cx="25527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7120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A50FE-7A6D-66A5-64A0-28227EC685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FD529F-2ADF-6B2E-67A3-466109CFADCA}"/>
              </a:ext>
            </a:extLst>
          </p:cNvPr>
          <p:cNvSpPr>
            <a:spLocks noGrp="1"/>
          </p:cNvSpPr>
          <p:nvPr>
            <p:ph type="title"/>
          </p:nvPr>
        </p:nvSpPr>
        <p:spPr/>
        <p:txBody>
          <a:bodyPr/>
          <a:lstStyle/>
          <a:p>
            <a:r>
              <a:rPr lang="en-US" dirty="0"/>
              <a:t>AI-driven Product Development</a:t>
            </a:r>
            <a:endParaRPr lang="en-IE" dirty="0"/>
          </a:p>
        </p:txBody>
      </p:sp>
      <p:sp>
        <p:nvSpPr>
          <p:cNvPr id="3" name="Content Placeholder 2">
            <a:extLst>
              <a:ext uri="{FF2B5EF4-FFF2-40B4-BE49-F238E27FC236}">
                <a16:creationId xmlns:a16="http://schemas.microsoft.com/office/drawing/2014/main" id="{34CC69CA-9AD2-63B3-41C5-168D323770B3}"/>
              </a:ext>
            </a:extLst>
          </p:cNvPr>
          <p:cNvSpPr>
            <a:spLocks noGrp="1"/>
          </p:cNvSpPr>
          <p:nvPr>
            <p:ph idx="1"/>
          </p:nvPr>
        </p:nvSpPr>
        <p:spPr/>
        <p:txBody>
          <a:bodyPr>
            <a:normAutofit fontScale="92500" lnSpcReduction="10000"/>
          </a:bodyPr>
          <a:lstStyle/>
          <a:p>
            <a:pPr>
              <a:buNone/>
            </a:pPr>
            <a:r>
              <a:rPr lang="en-US" b="1" dirty="0"/>
              <a:t>3. AI in Product Testing &amp; Quality Control</a:t>
            </a:r>
          </a:p>
          <a:p>
            <a:pPr>
              <a:buNone/>
            </a:pPr>
            <a:r>
              <a:rPr lang="en-US" dirty="0"/>
              <a:t>AI enhances testing by automating defect detection and simulating real-world scenarios.</a:t>
            </a:r>
          </a:p>
          <a:p>
            <a:pPr>
              <a:buFont typeface="Arial" panose="020B0604020202020204" pitchFamily="34" charset="0"/>
              <a:buChar char="•"/>
            </a:pPr>
            <a:r>
              <a:rPr lang="en-US" b="1" dirty="0"/>
              <a:t>Computer Vision</a:t>
            </a:r>
            <a:r>
              <a:rPr lang="en-US" dirty="0"/>
              <a:t>: AI-powered cameras identify defects in manufacturing, reducing quality control errors.</a:t>
            </a:r>
          </a:p>
          <a:p>
            <a:pPr>
              <a:buFont typeface="Arial" panose="020B0604020202020204" pitchFamily="34" charset="0"/>
              <a:buChar char="•"/>
            </a:pPr>
            <a:r>
              <a:rPr lang="en-US" b="1" dirty="0"/>
              <a:t>AI Simulation</a:t>
            </a:r>
            <a:r>
              <a:rPr lang="en-US" dirty="0"/>
              <a:t>: Companies use digital twins and reinforcement learning to test product durability and efficiency.</a:t>
            </a:r>
          </a:p>
          <a:p>
            <a:pPr>
              <a:buFont typeface="Arial" panose="020B0604020202020204" pitchFamily="34" charset="0"/>
              <a:buChar char="•"/>
            </a:pPr>
            <a:r>
              <a:rPr lang="en-US" b="1" dirty="0"/>
              <a:t>Automated Bug Testing</a:t>
            </a:r>
            <a:r>
              <a:rPr lang="en-US" dirty="0"/>
              <a:t>: AI tools like </a:t>
            </a:r>
            <a:r>
              <a:rPr lang="en-US" b="1" dirty="0" err="1"/>
              <a:t>Testim</a:t>
            </a:r>
            <a:r>
              <a:rPr lang="en-US" dirty="0"/>
              <a:t> and </a:t>
            </a:r>
            <a:r>
              <a:rPr lang="en-US" b="1" dirty="0" err="1"/>
              <a:t>Applitools</a:t>
            </a:r>
            <a:r>
              <a:rPr lang="en-US" dirty="0"/>
              <a:t> automate software testing, reducing development cycles.</a:t>
            </a:r>
          </a:p>
          <a:p>
            <a:r>
              <a:rPr lang="en-US" dirty="0"/>
              <a:t>📌 </a:t>
            </a:r>
            <a:r>
              <a:rPr lang="en-US" b="1" dirty="0"/>
              <a:t>Case Study</a:t>
            </a:r>
            <a:r>
              <a:rPr lang="en-US" dirty="0"/>
              <a:t>: </a:t>
            </a:r>
            <a:r>
              <a:rPr lang="en-US" i="1" dirty="0"/>
              <a:t>Tesla</a:t>
            </a:r>
            <a:r>
              <a:rPr lang="en-US" dirty="0"/>
              <a:t> uses AI-driven quality control to detect defects in car manufacturing, reducing recalls.</a:t>
            </a:r>
          </a:p>
        </p:txBody>
      </p:sp>
      <p:pic>
        <p:nvPicPr>
          <p:cNvPr id="4" name="Picture 4" descr="Certification program in New Product Development">
            <a:extLst>
              <a:ext uri="{FF2B5EF4-FFF2-40B4-BE49-F238E27FC236}">
                <a16:creationId xmlns:a16="http://schemas.microsoft.com/office/drawing/2014/main" id="{72BEEE0C-5309-7718-1232-5028E76E6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4420" y="236220"/>
            <a:ext cx="25527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3182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CB624-CD28-A340-99ED-59F5F1047B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C4568B-A524-7D14-55C7-2783F7E62BCD}"/>
              </a:ext>
            </a:extLst>
          </p:cNvPr>
          <p:cNvSpPr>
            <a:spLocks noGrp="1"/>
          </p:cNvSpPr>
          <p:nvPr>
            <p:ph type="title"/>
          </p:nvPr>
        </p:nvSpPr>
        <p:spPr/>
        <p:txBody>
          <a:bodyPr/>
          <a:lstStyle/>
          <a:p>
            <a:r>
              <a:rPr lang="en-US" dirty="0"/>
              <a:t>AI-driven Product Development</a:t>
            </a:r>
            <a:endParaRPr lang="en-IE" dirty="0"/>
          </a:p>
        </p:txBody>
      </p:sp>
      <p:sp>
        <p:nvSpPr>
          <p:cNvPr id="3" name="Content Placeholder 2">
            <a:extLst>
              <a:ext uri="{FF2B5EF4-FFF2-40B4-BE49-F238E27FC236}">
                <a16:creationId xmlns:a16="http://schemas.microsoft.com/office/drawing/2014/main" id="{7D4440CE-FA07-C112-2B40-C6160AB7BF56}"/>
              </a:ext>
            </a:extLst>
          </p:cNvPr>
          <p:cNvSpPr>
            <a:spLocks noGrp="1"/>
          </p:cNvSpPr>
          <p:nvPr>
            <p:ph idx="1"/>
          </p:nvPr>
        </p:nvSpPr>
        <p:spPr/>
        <p:txBody>
          <a:bodyPr>
            <a:normAutofit fontScale="92500" lnSpcReduction="10000"/>
          </a:bodyPr>
          <a:lstStyle/>
          <a:p>
            <a:pPr>
              <a:buNone/>
            </a:pPr>
            <a:r>
              <a:rPr lang="en-IE" b="1" dirty="0"/>
              <a:t>4. AI in Manufacturing &amp; Production</a:t>
            </a:r>
          </a:p>
          <a:p>
            <a:pPr>
              <a:buNone/>
            </a:pPr>
            <a:r>
              <a:rPr lang="en-IE" dirty="0"/>
              <a:t>AI optimizes manufacturing efficiency, minimizes waste, and automates assembly.</a:t>
            </a:r>
          </a:p>
          <a:p>
            <a:pPr>
              <a:buFont typeface="Arial" panose="020B0604020202020204" pitchFamily="34" charset="0"/>
              <a:buChar char="•"/>
            </a:pPr>
            <a:r>
              <a:rPr lang="en-IE" b="1" dirty="0"/>
              <a:t>Predictive Maintenance</a:t>
            </a:r>
            <a:r>
              <a:rPr lang="en-IE" dirty="0"/>
              <a:t>: AI predicts equipment failures, reducing downtime and costs.</a:t>
            </a:r>
          </a:p>
          <a:p>
            <a:pPr>
              <a:buFont typeface="Arial" panose="020B0604020202020204" pitchFamily="34" charset="0"/>
              <a:buChar char="•"/>
            </a:pPr>
            <a:r>
              <a:rPr lang="en-IE" b="1" dirty="0"/>
              <a:t>Supply Chain Optimization</a:t>
            </a:r>
            <a:r>
              <a:rPr lang="en-IE" dirty="0"/>
              <a:t>: AI </a:t>
            </a:r>
            <a:r>
              <a:rPr lang="en-IE" dirty="0" err="1"/>
              <a:t>analyzes</a:t>
            </a:r>
            <a:r>
              <a:rPr lang="en-IE" dirty="0"/>
              <a:t> demand patterns and logistics for efficient production.</a:t>
            </a:r>
          </a:p>
          <a:p>
            <a:pPr>
              <a:buFont typeface="Arial" panose="020B0604020202020204" pitchFamily="34" charset="0"/>
              <a:buChar char="•"/>
            </a:pPr>
            <a:r>
              <a:rPr lang="en-IE" b="1" dirty="0"/>
              <a:t>Robotic Process Automation (RPA)</a:t>
            </a:r>
            <a:r>
              <a:rPr lang="en-IE" dirty="0"/>
              <a:t>: AI-driven robots automate repetitive tasks, improving precision.</a:t>
            </a:r>
          </a:p>
          <a:p>
            <a:r>
              <a:rPr lang="en-IE" dirty="0"/>
              <a:t>📌 </a:t>
            </a:r>
            <a:r>
              <a:rPr lang="en-IE" b="1" dirty="0"/>
              <a:t>Case Study</a:t>
            </a:r>
            <a:r>
              <a:rPr lang="en-IE" dirty="0"/>
              <a:t>: </a:t>
            </a:r>
            <a:r>
              <a:rPr lang="en-IE" i="1" dirty="0"/>
              <a:t>Siemens</a:t>
            </a:r>
            <a:r>
              <a:rPr lang="en-IE" dirty="0"/>
              <a:t> integrates AI in smart factories, using digital twins to optimize machine performance.</a:t>
            </a:r>
          </a:p>
        </p:txBody>
      </p:sp>
      <p:pic>
        <p:nvPicPr>
          <p:cNvPr id="4" name="Picture 4" descr="Certification program in New Product Development">
            <a:extLst>
              <a:ext uri="{FF2B5EF4-FFF2-40B4-BE49-F238E27FC236}">
                <a16:creationId xmlns:a16="http://schemas.microsoft.com/office/drawing/2014/main" id="{504A2E33-1C4E-5B5B-0D7B-4EF108280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4420" y="236220"/>
            <a:ext cx="25527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668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9EAE5-2A85-0101-1A97-2527568FAA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26E617-4CAB-ACFC-0AA1-C3C30109C367}"/>
              </a:ext>
            </a:extLst>
          </p:cNvPr>
          <p:cNvSpPr>
            <a:spLocks noGrp="1"/>
          </p:cNvSpPr>
          <p:nvPr>
            <p:ph type="title"/>
          </p:nvPr>
        </p:nvSpPr>
        <p:spPr/>
        <p:txBody>
          <a:bodyPr/>
          <a:lstStyle/>
          <a:p>
            <a:r>
              <a:rPr lang="en-US" dirty="0"/>
              <a:t>AI-driven Product Development</a:t>
            </a:r>
            <a:endParaRPr lang="en-IE" dirty="0"/>
          </a:p>
        </p:txBody>
      </p:sp>
      <p:sp>
        <p:nvSpPr>
          <p:cNvPr id="3" name="Content Placeholder 2">
            <a:extLst>
              <a:ext uri="{FF2B5EF4-FFF2-40B4-BE49-F238E27FC236}">
                <a16:creationId xmlns:a16="http://schemas.microsoft.com/office/drawing/2014/main" id="{A4A776F7-3DB9-9168-180A-CB3BE87649C3}"/>
              </a:ext>
            </a:extLst>
          </p:cNvPr>
          <p:cNvSpPr>
            <a:spLocks noGrp="1"/>
          </p:cNvSpPr>
          <p:nvPr>
            <p:ph idx="1"/>
          </p:nvPr>
        </p:nvSpPr>
        <p:spPr/>
        <p:txBody>
          <a:bodyPr>
            <a:normAutofit fontScale="92500"/>
          </a:bodyPr>
          <a:lstStyle/>
          <a:p>
            <a:pPr>
              <a:buNone/>
            </a:pPr>
            <a:r>
              <a:rPr lang="en-US" b="1" dirty="0"/>
              <a:t>5. AI-Powered Product Personalization</a:t>
            </a:r>
          </a:p>
          <a:p>
            <a:pPr>
              <a:buNone/>
            </a:pPr>
            <a:r>
              <a:rPr lang="en-US" dirty="0"/>
              <a:t>AI enables businesses to create personalized products and experiences.</a:t>
            </a:r>
          </a:p>
          <a:p>
            <a:pPr>
              <a:buFont typeface="Arial" panose="020B0604020202020204" pitchFamily="34" charset="0"/>
              <a:buChar char="•"/>
            </a:pPr>
            <a:r>
              <a:rPr lang="en-US" b="1" dirty="0"/>
              <a:t>Custom AI Models</a:t>
            </a:r>
            <a:r>
              <a:rPr lang="en-US" dirty="0"/>
              <a:t>: AI tailors recommendations and product configurations based on user data.</a:t>
            </a:r>
          </a:p>
          <a:p>
            <a:pPr>
              <a:buFont typeface="Arial" panose="020B0604020202020204" pitchFamily="34" charset="0"/>
              <a:buChar char="•"/>
            </a:pPr>
            <a:r>
              <a:rPr lang="en-US" b="1" dirty="0"/>
              <a:t>Dynamic Pricing</a:t>
            </a:r>
            <a:r>
              <a:rPr lang="en-US" dirty="0"/>
              <a:t>: AI-driven pricing strategies adjust prices based on demand and competition.</a:t>
            </a:r>
          </a:p>
          <a:p>
            <a:pPr>
              <a:buFont typeface="Arial" panose="020B0604020202020204" pitchFamily="34" charset="0"/>
              <a:buChar char="•"/>
            </a:pPr>
            <a:r>
              <a:rPr lang="en-US" b="1" dirty="0"/>
              <a:t>Chatbots &amp; Virtual Assistants</a:t>
            </a:r>
            <a:r>
              <a:rPr lang="en-US" dirty="0"/>
              <a:t>: AI-powered assistants guide customers through product selection.</a:t>
            </a:r>
          </a:p>
          <a:p>
            <a:r>
              <a:rPr lang="en-US" dirty="0"/>
              <a:t>📌 </a:t>
            </a:r>
            <a:r>
              <a:rPr lang="en-US" b="1" dirty="0"/>
              <a:t>Case Study</a:t>
            </a:r>
            <a:r>
              <a:rPr lang="en-US" dirty="0"/>
              <a:t>: </a:t>
            </a:r>
            <a:r>
              <a:rPr lang="en-US" i="1" dirty="0"/>
              <a:t>Spotify</a:t>
            </a:r>
            <a:r>
              <a:rPr lang="en-US" dirty="0"/>
              <a:t> uses AI-driven algorithms to personalize playlists and music recommendations.</a:t>
            </a:r>
          </a:p>
        </p:txBody>
      </p:sp>
      <p:pic>
        <p:nvPicPr>
          <p:cNvPr id="4" name="Picture 4" descr="Certification program in New Product Development">
            <a:extLst>
              <a:ext uri="{FF2B5EF4-FFF2-40B4-BE49-F238E27FC236}">
                <a16:creationId xmlns:a16="http://schemas.microsoft.com/office/drawing/2014/main" id="{9EC975E3-8259-E9BE-C65C-8B1810D18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4420" y="236220"/>
            <a:ext cx="25527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4949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738E5-986E-6937-F9EB-8C5F444D38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2B2531-28AF-4F51-950F-7E5E7A4A699D}"/>
              </a:ext>
            </a:extLst>
          </p:cNvPr>
          <p:cNvSpPr>
            <a:spLocks noGrp="1"/>
          </p:cNvSpPr>
          <p:nvPr>
            <p:ph type="title"/>
          </p:nvPr>
        </p:nvSpPr>
        <p:spPr/>
        <p:txBody>
          <a:bodyPr/>
          <a:lstStyle/>
          <a:p>
            <a:r>
              <a:rPr lang="en-US" dirty="0"/>
              <a:t>AI-driven Product Development</a:t>
            </a:r>
            <a:endParaRPr lang="en-IE" dirty="0"/>
          </a:p>
        </p:txBody>
      </p:sp>
      <p:sp>
        <p:nvSpPr>
          <p:cNvPr id="3" name="Content Placeholder 2">
            <a:extLst>
              <a:ext uri="{FF2B5EF4-FFF2-40B4-BE49-F238E27FC236}">
                <a16:creationId xmlns:a16="http://schemas.microsoft.com/office/drawing/2014/main" id="{0738BFE2-0E2E-38C5-D918-8BE6814D4148}"/>
              </a:ext>
            </a:extLst>
          </p:cNvPr>
          <p:cNvSpPr>
            <a:spLocks noGrp="1"/>
          </p:cNvSpPr>
          <p:nvPr>
            <p:ph idx="1"/>
          </p:nvPr>
        </p:nvSpPr>
        <p:spPr/>
        <p:txBody>
          <a:bodyPr>
            <a:normAutofit fontScale="92500" lnSpcReduction="10000"/>
          </a:bodyPr>
          <a:lstStyle/>
          <a:p>
            <a:pPr>
              <a:buNone/>
            </a:pPr>
            <a:r>
              <a:rPr lang="en-IE" b="1" dirty="0"/>
              <a:t>6. AI in Post-Launch Monitoring &amp; Innovation</a:t>
            </a:r>
          </a:p>
          <a:p>
            <a:pPr>
              <a:buNone/>
            </a:pPr>
            <a:r>
              <a:rPr lang="en-IE" dirty="0"/>
              <a:t>AI continuously refines products after launch through data-driven insights.</a:t>
            </a:r>
          </a:p>
          <a:p>
            <a:pPr>
              <a:buFont typeface="Arial" panose="020B0604020202020204" pitchFamily="34" charset="0"/>
              <a:buChar char="•"/>
            </a:pPr>
            <a:r>
              <a:rPr lang="en-IE" b="1" dirty="0"/>
              <a:t>User Behaviour Analysis</a:t>
            </a:r>
            <a:r>
              <a:rPr lang="en-IE" dirty="0"/>
              <a:t>: AI monitors how customers interact with products and suggests improvements.</a:t>
            </a:r>
          </a:p>
          <a:p>
            <a:pPr>
              <a:buFont typeface="Arial" panose="020B0604020202020204" pitchFamily="34" charset="0"/>
              <a:buChar char="•"/>
            </a:pPr>
            <a:r>
              <a:rPr lang="en-IE" b="1" dirty="0"/>
              <a:t>Automated Updates</a:t>
            </a:r>
            <a:r>
              <a:rPr lang="en-IE" dirty="0"/>
              <a:t>: AI updates software dynamically, fixing bugs and enhancing user experience.</a:t>
            </a:r>
          </a:p>
          <a:p>
            <a:pPr>
              <a:buFont typeface="Arial" panose="020B0604020202020204" pitchFamily="34" charset="0"/>
              <a:buChar char="•"/>
            </a:pPr>
            <a:r>
              <a:rPr lang="en-IE" b="1" dirty="0"/>
              <a:t>Customer Feedback Analysis</a:t>
            </a:r>
            <a:r>
              <a:rPr lang="en-IE" dirty="0"/>
              <a:t>: AI extracts insights from reviews and support tickets.</a:t>
            </a:r>
          </a:p>
          <a:p>
            <a:r>
              <a:rPr lang="en-IE" dirty="0"/>
              <a:t>📌 </a:t>
            </a:r>
            <a:r>
              <a:rPr lang="en-IE" b="1" dirty="0"/>
              <a:t>Case Study</a:t>
            </a:r>
            <a:r>
              <a:rPr lang="en-IE" dirty="0"/>
              <a:t>: </a:t>
            </a:r>
            <a:r>
              <a:rPr lang="en-IE" i="1" dirty="0"/>
              <a:t>Apple</a:t>
            </a:r>
            <a:r>
              <a:rPr lang="en-IE" dirty="0"/>
              <a:t> integrates AI-driven performance monitoring in iOS updates to enhance user experience.</a:t>
            </a:r>
          </a:p>
        </p:txBody>
      </p:sp>
      <p:pic>
        <p:nvPicPr>
          <p:cNvPr id="4" name="Picture 4" descr="Certification program in New Product Development">
            <a:extLst>
              <a:ext uri="{FF2B5EF4-FFF2-40B4-BE49-F238E27FC236}">
                <a16:creationId xmlns:a16="http://schemas.microsoft.com/office/drawing/2014/main" id="{3A3CAA1F-CCFF-B6D6-CD3E-F52870931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4420" y="236220"/>
            <a:ext cx="25527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8528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24FC1-047E-4B0A-6E65-9497F0009C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29E695-C2BD-82E1-27EA-4C879E54545D}"/>
              </a:ext>
            </a:extLst>
          </p:cNvPr>
          <p:cNvSpPr>
            <a:spLocks noGrp="1"/>
          </p:cNvSpPr>
          <p:nvPr>
            <p:ph type="title"/>
          </p:nvPr>
        </p:nvSpPr>
        <p:spPr/>
        <p:txBody>
          <a:bodyPr/>
          <a:lstStyle/>
          <a:p>
            <a:r>
              <a:rPr lang="en-US" dirty="0"/>
              <a:t>Case studies from startups and big tech</a:t>
            </a:r>
            <a:endParaRPr lang="en-IE" dirty="0"/>
          </a:p>
        </p:txBody>
      </p:sp>
      <p:sp>
        <p:nvSpPr>
          <p:cNvPr id="3" name="Content Placeholder 2">
            <a:extLst>
              <a:ext uri="{FF2B5EF4-FFF2-40B4-BE49-F238E27FC236}">
                <a16:creationId xmlns:a16="http://schemas.microsoft.com/office/drawing/2014/main" id="{D3751769-6CA6-3BC0-43CC-316B4DA2B0F7}"/>
              </a:ext>
            </a:extLst>
          </p:cNvPr>
          <p:cNvSpPr>
            <a:spLocks noGrp="1"/>
          </p:cNvSpPr>
          <p:nvPr>
            <p:ph idx="1"/>
          </p:nvPr>
        </p:nvSpPr>
        <p:spPr/>
        <p:txBody>
          <a:bodyPr>
            <a:normAutofit/>
          </a:bodyPr>
          <a:lstStyle/>
          <a:p>
            <a:endParaRPr lang="en-US" sz="3600" dirty="0"/>
          </a:p>
          <a:p>
            <a:r>
              <a:rPr lang="en-US" sz="3600" dirty="0"/>
              <a:t>Businesses, both startups and established tech giants, are increasingly integrating Generative AI (GenAI) to enhance operations, drive innovation, and automate processes. Here are some notable case studies:​</a:t>
            </a:r>
            <a:endParaRPr lang="en-IE" sz="3600" dirty="0"/>
          </a:p>
        </p:txBody>
      </p:sp>
    </p:spTree>
    <p:extLst>
      <p:ext uri="{BB962C8B-B14F-4D97-AF65-F5344CB8AC3E}">
        <p14:creationId xmlns:p14="http://schemas.microsoft.com/office/powerpoint/2010/main" val="12254909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DB4F9-2839-FFE8-D003-026FCEC6C5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ED0D9E-04BD-F233-0C95-E51812736593}"/>
              </a:ext>
            </a:extLst>
          </p:cNvPr>
          <p:cNvSpPr>
            <a:spLocks noGrp="1"/>
          </p:cNvSpPr>
          <p:nvPr>
            <p:ph type="title"/>
          </p:nvPr>
        </p:nvSpPr>
        <p:spPr/>
        <p:txBody>
          <a:bodyPr/>
          <a:lstStyle/>
          <a:p>
            <a:r>
              <a:rPr lang="en-US" dirty="0"/>
              <a:t>Case studies from startups and big tech</a:t>
            </a:r>
            <a:endParaRPr lang="en-IE" dirty="0"/>
          </a:p>
        </p:txBody>
      </p:sp>
      <p:sp>
        <p:nvSpPr>
          <p:cNvPr id="3" name="Content Placeholder 2">
            <a:extLst>
              <a:ext uri="{FF2B5EF4-FFF2-40B4-BE49-F238E27FC236}">
                <a16:creationId xmlns:a16="http://schemas.microsoft.com/office/drawing/2014/main" id="{1F67A7DC-AEF6-7E50-4065-898F7425EA1F}"/>
              </a:ext>
            </a:extLst>
          </p:cNvPr>
          <p:cNvSpPr>
            <a:spLocks noGrp="1"/>
          </p:cNvSpPr>
          <p:nvPr>
            <p:ph idx="1"/>
          </p:nvPr>
        </p:nvSpPr>
        <p:spPr/>
        <p:txBody>
          <a:bodyPr>
            <a:normAutofit/>
          </a:bodyPr>
          <a:lstStyle/>
          <a:p>
            <a:pPr>
              <a:buNone/>
            </a:pPr>
            <a:r>
              <a:rPr lang="en-US" sz="3200" b="1" dirty="0"/>
              <a:t>Startups Leveraging GenAI</a:t>
            </a:r>
          </a:p>
          <a:p>
            <a:r>
              <a:rPr lang="en-US" sz="3200" b="1" dirty="0"/>
              <a:t>1. </a:t>
            </a:r>
            <a:r>
              <a:rPr lang="en-US" sz="3200" b="1" dirty="0" err="1"/>
              <a:t>OpusClip</a:t>
            </a:r>
            <a:r>
              <a:rPr lang="en-US" sz="3200" dirty="0"/>
              <a:t> </a:t>
            </a:r>
            <a:r>
              <a:rPr lang="en-US" sz="3200" dirty="0" err="1"/>
              <a:t>OpusClip</a:t>
            </a:r>
            <a:r>
              <a:rPr lang="en-US" sz="3200" dirty="0"/>
              <a:t>, a Generative AI video editing startup, has developed a multimodal AI tool that enables users to create short social media videos from text prompts. The AI analyzes the input to select compelling clips, simplifying the video editing process to meet the growing demand for social media content. As of March 2025, </a:t>
            </a:r>
            <a:r>
              <a:rPr lang="en-US" sz="3200" dirty="0" err="1"/>
              <a:t>OpusClip</a:t>
            </a:r>
            <a:r>
              <a:rPr lang="en-US" sz="3200" dirty="0"/>
              <a:t> has over 10 million users and notable clients, including Univision, Billboard, and LinkedIn.</a:t>
            </a:r>
          </a:p>
        </p:txBody>
      </p:sp>
    </p:spTree>
    <p:extLst>
      <p:ext uri="{BB962C8B-B14F-4D97-AF65-F5344CB8AC3E}">
        <p14:creationId xmlns:p14="http://schemas.microsoft.com/office/powerpoint/2010/main" val="14796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2A2A2-36CF-4468-E2EA-EB24CFB900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838DBA-6826-66DB-3013-3DF9E6ADD731}"/>
              </a:ext>
            </a:extLst>
          </p:cNvPr>
          <p:cNvSpPr>
            <a:spLocks noGrp="1"/>
          </p:cNvSpPr>
          <p:nvPr>
            <p:ph type="title"/>
          </p:nvPr>
        </p:nvSpPr>
        <p:spPr/>
        <p:txBody>
          <a:bodyPr/>
          <a:lstStyle/>
          <a:p>
            <a:r>
              <a:rPr lang="en-US" dirty="0"/>
              <a:t>Case studies from startups and big tech</a:t>
            </a:r>
            <a:endParaRPr lang="en-IE" dirty="0"/>
          </a:p>
        </p:txBody>
      </p:sp>
      <p:sp>
        <p:nvSpPr>
          <p:cNvPr id="3" name="Content Placeholder 2">
            <a:extLst>
              <a:ext uri="{FF2B5EF4-FFF2-40B4-BE49-F238E27FC236}">
                <a16:creationId xmlns:a16="http://schemas.microsoft.com/office/drawing/2014/main" id="{D7DEA95D-0C32-65D2-54CE-CE28D77AD756}"/>
              </a:ext>
            </a:extLst>
          </p:cNvPr>
          <p:cNvSpPr>
            <a:spLocks noGrp="1"/>
          </p:cNvSpPr>
          <p:nvPr>
            <p:ph idx="1"/>
          </p:nvPr>
        </p:nvSpPr>
        <p:spPr/>
        <p:txBody>
          <a:bodyPr>
            <a:normAutofit/>
          </a:bodyPr>
          <a:lstStyle/>
          <a:p>
            <a:pPr>
              <a:buNone/>
            </a:pPr>
            <a:r>
              <a:rPr lang="en-US" sz="3200" b="1" dirty="0"/>
              <a:t>Startups Leveraging GenAI</a:t>
            </a:r>
          </a:p>
          <a:p>
            <a:r>
              <a:rPr lang="en-IE" sz="3200" b="1" dirty="0"/>
              <a:t>2. </a:t>
            </a:r>
            <a:r>
              <a:rPr lang="en-IE" sz="3200" b="1" dirty="0" err="1"/>
              <a:t>Colossyan</a:t>
            </a:r>
            <a:r>
              <a:rPr lang="en-IE" sz="3200" dirty="0"/>
              <a:t> </a:t>
            </a:r>
            <a:r>
              <a:rPr lang="en-IE" sz="3200" dirty="0" err="1"/>
              <a:t>Colossyan</a:t>
            </a:r>
            <a:r>
              <a:rPr lang="en-IE" sz="3200" dirty="0"/>
              <a:t> offers an AI video platform that allows companies to create training videos without traditional filming equipment. Utilizing text-to-speech technology, the platform generates human-like AI avatars delivering content with realistic lip-syncing. Supporting over 70 languages, </a:t>
            </a:r>
            <a:r>
              <a:rPr lang="en-IE" sz="3200" dirty="0" err="1"/>
              <a:t>Colossyan's</a:t>
            </a:r>
            <a:r>
              <a:rPr lang="en-IE" sz="3200" dirty="0"/>
              <a:t> platform is used by major corporations such as Hewlett Packard, BASF, BMW, Novartis, Porsche, and Vodafone. </a:t>
            </a:r>
            <a:endParaRPr lang="en-US" sz="4400" dirty="0"/>
          </a:p>
        </p:txBody>
      </p:sp>
    </p:spTree>
    <p:extLst>
      <p:ext uri="{BB962C8B-B14F-4D97-AF65-F5344CB8AC3E}">
        <p14:creationId xmlns:p14="http://schemas.microsoft.com/office/powerpoint/2010/main" val="139264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9E899-FE18-07F5-AE20-9392E3CE2F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E0D88-FF8D-7451-4D04-F47505922647}"/>
              </a:ext>
            </a:extLst>
          </p:cNvPr>
          <p:cNvSpPr>
            <a:spLocks noGrp="1"/>
          </p:cNvSpPr>
          <p:nvPr>
            <p:ph type="title"/>
          </p:nvPr>
        </p:nvSpPr>
        <p:spPr/>
        <p:txBody>
          <a:bodyPr/>
          <a:lstStyle/>
          <a:p>
            <a:r>
              <a:rPr lang="en-US" dirty="0"/>
              <a:t>Examples of Generative AI Media</a:t>
            </a:r>
            <a:endParaRPr lang="en-IE" dirty="0"/>
          </a:p>
        </p:txBody>
      </p:sp>
      <p:sp>
        <p:nvSpPr>
          <p:cNvPr id="3" name="Content Placeholder 2">
            <a:extLst>
              <a:ext uri="{FF2B5EF4-FFF2-40B4-BE49-F238E27FC236}">
                <a16:creationId xmlns:a16="http://schemas.microsoft.com/office/drawing/2014/main" id="{94618AF8-862B-BCCA-5983-A78A870FCA63}"/>
              </a:ext>
            </a:extLst>
          </p:cNvPr>
          <p:cNvSpPr>
            <a:spLocks noGrp="1"/>
          </p:cNvSpPr>
          <p:nvPr>
            <p:ph idx="1"/>
          </p:nvPr>
        </p:nvSpPr>
        <p:spPr/>
        <p:txBody>
          <a:bodyPr>
            <a:normAutofit lnSpcReduction="10000"/>
          </a:bodyPr>
          <a:lstStyle/>
          <a:p>
            <a:r>
              <a:rPr lang="en-IE" sz="3200" dirty="0"/>
              <a:t>In the followings slides, we’ll review some of the tools you can use to produce different types of media. The tools that are listed just examples of the wide range of ones that are available:</a:t>
            </a:r>
          </a:p>
          <a:p>
            <a:pPr lvl="1"/>
            <a:r>
              <a:rPr lang="en-IE" sz="3200" dirty="0"/>
              <a:t>Text</a:t>
            </a:r>
          </a:p>
          <a:p>
            <a:pPr lvl="1"/>
            <a:r>
              <a:rPr lang="en-IE" sz="3200" dirty="0"/>
              <a:t>Images</a:t>
            </a:r>
          </a:p>
          <a:p>
            <a:pPr lvl="1"/>
            <a:r>
              <a:rPr lang="en-IE" sz="3200" dirty="0"/>
              <a:t>Audio and Music</a:t>
            </a:r>
          </a:p>
          <a:p>
            <a:pPr lvl="1"/>
            <a:r>
              <a:rPr lang="en-IE" sz="3200" dirty="0"/>
              <a:t>Video</a:t>
            </a:r>
          </a:p>
          <a:p>
            <a:pPr lvl="1"/>
            <a:r>
              <a:rPr lang="en-IE" sz="3200" dirty="0"/>
              <a:t>Code</a:t>
            </a:r>
          </a:p>
        </p:txBody>
      </p:sp>
    </p:spTree>
    <p:extLst>
      <p:ext uri="{BB962C8B-B14F-4D97-AF65-F5344CB8AC3E}">
        <p14:creationId xmlns:p14="http://schemas.microsoft.com/office/powerpoint/2010/main" val="7301085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AAAFB-5535-66F2-303A-53713E2817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DC5F59-188F-4BA3-435F-3C3CBA7D6228}"/>
              </a:ext>
            </a:extLst>
          </p:cNvPr>
          <p:cNvSpPr>
            <a:spLocks noGrp="1"/>
          </p:cNvSpPr>
          <p:nvPr>
            <p:ph type="title"/>
          </p:nvPr>
        </p:nvSpPr>
        <p:spPr/>
        <p:txBody>
          <a:bodyPr/>
          <a:lstStyle/>
          <a:p>
            <a:r>
              <a:rPr lang="en-US" dirty="0"/>
              <a:t>Case studies from startups and big tech</a:t>
            </a:r>
            <a:endParaRPr lang="en-IE" dirty="0"/>
          </a:p>
        </p:txBody>
      </p:sp>
      <p:sp>
        <p:nvSpPr>
          <p:cNvPr id="3" name="Content Placeholder 2">
            <a:extLst>
              <a:ext uri="{FF2B5EF4-FFF2-40B4-BE49-F238E27FC236}">
                <a16:creationId xmlns:a16="http://schemas.microsoft.com/office/drawing/2014/main" id="{7DC3CF4C-A9B5-93FE-4D8B-972F064E4A87}"/>
              </a:ext>
            </a:extLst>
          </p:cNvPr>
          <p:cNvSpPr>
            <a:spLocks noGrp="1"/>
          </p:cNvSpPr>
          <p:nvPr>
            <p:ph idx="1"/>
          </p:nvPr>
        </p:nvSpPr>
        <p:spPr/>
        <p:txBody>
          <a:bodyPr>
            <a:normAutofit/>
          </a:bodyPr>
          <a:lstStyle/>
          <a:p>
            <a:pPr>
              <a:buNone/>
            </a:pPr>
            <a:r>
              <a:rPr lang="en-US" sz="3200" b="1" dirty="0"/>
              <a:t>Startups Leveraging GenAI</a:t>
            </a:r>
          </a:p>
          <a:p>
            <a:r>
              <a:rPr lang="en-US" sz="3200" b="1" dirty="0"/>
              <a:t>3. Runway</a:t>
            </a:r>
            <a:r>
              <a:rPr lang="en-US" sz="3200" dirty="0"/>
              <a:t> </a:t>
            </a:r>
            <a:r>
              <a:rPr lang="en-US" sz="3200" dirty="0" err="1"/>
              <a:t>Runway</a:t>
            </a:r>
            <a:r>
              <a:rPr lang="en-US" sz="3200" dirty="0"/>
              <a:t> specializes in Generative AI for video, media, and art. Notably, the company co-released Stable Diffusion, an open-source text-to-image model, and developed Gen-1 and Gen-2, models capable of video-to-video and text-to-video generation, respectively. Runway's tools have been utilized in films like "Everything Everywhere All At Once" and in music videos for artists such as A$AP Rocky and Kanye West.</a:t>
            </a:r>
            <a:endParaRPr lang="en-US" sz="6000" dirty="0"/>
          </a:p>
        </p:txBody>
      </p:sp>
    </p:spTree>
    <p:extLst>
      <p:ext uri="{BB962C8B-B14F-4D97-AF65-F5344CB8AC3E}">
        <p14:creationId xmlns:p14="http://schemas.microsoft.com/office/powerpoint/2010/main" val="12855979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3F588-92A3-6B00-55D3-BD030591CD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206F41-CD6C-D584-9FAF-2330E3298E93}"/>
              </a:ext>
            </a:extLst>
          </p:cNvPr>
          <p:cNvSpPr>
            <a:spLocks noGrp="1"/>
          </p:cNvSpPr>
          <p:nvPr>
            <p:ph type="title"/>
          </p:nvPr>
        </p:nvSpPr>
        <p:spPr/>
        <p:txBody>
          <a:bodyPr/>
          <a:lstStyle/>
          <a:p>
            <a:r>
              <a:rPr lang="en-US" dirty="0"/>
              <a:t>Case studies from startups and big tech</a:t>
            </a:r>
            <a:endParaRPr lang="en-IE" dirty="0"/>
          </a:p>
        </p:txBody>
      </p:sp>
      <p:sp>
        <p:nvSpPr>
          <p:cNvPr id="3" name="Content Placeholder 2">
            <a:extLst>
              <a:ext uri="{FF2B5EF4-FFF2-40B4-BE49-F238E27FC236}">
                <a16:creationId xmlns:a16="http://schemas.microsoft.com/office/drawing/2014/main" id="{02B60D62-97B1-5B2B-D3A7-CCBCB4583C20}"/>
              </a:ext>
            </a:extLst>
          </p:cNvPr>
          <p:cNvSpPr>
            <a:spLocks noGrp="1"/>
          </p:cNvSpPr>
          <p:nvPr>
            <p:ph idx="1"/>
          </p:nvPr>
        </p:nvSpPr>
        <p:spPr/>
        <p:txBody>
          <a:bodyPr>
            <a:normAutofit/>
          </a:bodyPr>
          <a:lstStyle/>
          <a:p>
            <a:pPr>
              <a:buNone/>
            </a:pPr>
            <a:r>
              <a:rPr lang="en-US" sz="3200" b="1" dirty="0"/>
              <a:t>Startups Leveraging GenAI</a:t>
            </a:r>
          </a:p>
          <a:p>
            <a:r>
              <a:rPr lang="en-US" sz="3200" b="1" dirty="0"/>
              <a:t>4. Headway</a:t>
            </a:r>
            <a:r>
              <a:rPr lang="en-US" sz="3200" dirty="0"/>
              <a:t> </a:t>
            </a:r>
            <a:r>
              <a:rPr lang="en-US" sz="3200" dirty="0" err="1"/>
              <a:t>Headway</a:t>
            </a:r>
            <a:r>
              <a:rPr lang="en-US" sz="3200" dirty="0"/>
              <a:t>, a Ukrainian edtech startup, has significantly improved its advertising performance by leveraging AI tools like Midjourney and </a:t>
            </a:r>
            <a:r>
              <a:rPr lang="en-US" sz="3200" dirty="0" err="1"/>
              <a:t>HeyGen</a:t>
            </a:r>
            <a:r>
              <a:rPr lang="en-US" sz="3200" dirty="0"/>
              <a:t>. The integration of these tools led to a 40% increase in return on investment for video ads, achieving 3.3 billion impressions in the first half of 2024. AI has also helped reduce production costs and freed resources for more innovative tasks.</a:t>
            </a:r>
            <a:endParaRPr lang="en-US" sz="6000" dirty="0"/>
          </a:p>
        </p:txBody>
      </p:sp>
    </p:spTree>
    <p:extLst>
      <p:ext uri="{BB962C8B-B14F-4D97-AF65-F5344CB8AC3E}">
        <p14:creationId xmlns:p14="http://schemas.microsoft.com/office/powerpoint/2010/main" val="29955219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9824A-7CC5-3ACC-6A2C-DAFB0BC83B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C5B3B8-526E-6E91-1059-488DFFE36ADD}"/>
              </a:ext>
            </a:extLst>
          </p:cNvPr>
          <p:cNvSpPr>
            <a:spLocks noGrp="1"/>
          </p:cNvSpPr>
          <p:nvPr>
            <p:ph type="title"/>
          </p:nvPr>
        </p:nvSpPr>
        <p:spPr/>
        <p:txBody>
          <a:bodyPr/>
          <a:lstStyle/>
          <a:p>
            <a:r>
              <a:rPr lang="en-US" dirty="0"/>
              <a:t>Case studies from startups and big tech</a:t>
            </a:r>
            <a:endParaRPr lang="en-IE" dirty="0"/>
          </a:p>
        </p:txBody>
      </p:sp>
      <p:sp>
        <p:nvSpPr>
          <p:cNvPr id="3" name="Content Placeholder 2">
            <a:extLst>
              <a:ext uri="{FF2B5EF4-FFF2-40B4-BE49-F238E27FC236}">
                <a16:creationId xmlns:a16="http://schemas.microsoft.com/office/drawing/2014/main" id="{05F85D59-CDB4-ACB3-8A59-46BBB8C3F504}"/>
              </a:ext>
            </a:extLst>
          </p:cNvPr>
          <p:cNvSpPr>
            <a:spLocks noGrp="1"/>
          </p:cNvSpPr>
          <p:nvPr>
            <p:ph idx="1"/>
          </p:nvPr>
        </p:nvSpPr>
        <p:spPr/>
        <p:txBody>
          <a:bodyPr>
            <a:normAutofit/>
          </a:bodyPr>
          <a:lstStyle/>
          <a:p>
            <a:pPr>
              <a:buNone/>
            </a:pPr>
            <a:r>
              <a:rPr lang="en-US" sz="3200" b="1" dirty="0"/>
              <a:t>Big Tech Companies Implementing GenAI</a:t>
            </a:r>
          </a:p>
          <a:p>
            <a:r>
              <a:rPr lang="en-US" sz="3200" b="1" dirty="0"/>
              <a:t>1. Visa</a:t>
            </a:r>
            <a:r>
              <a:rPr lang="en-US" sz="3200" dirty="0"/>
              <a:t> </a:t>
            </a:r>
            <a:r>
              <a:rPr lang="en-US" sz="3200" dirty="0" err="1"/>
              <a:t>Visa</a:t>
            </a:r>
            <a:r>
              <a:rPr lang="en-US" sz="3200" dirty="0"/>
              <a:t> has launched an innovative scam detection initiative that incorporates Generative AI and automation to protect customers and dismantle online scam networks. The initiative includes a dedicated intelligence team studying the dark web and social media to uncover scam activities, and a disruption team working with law enforcement to dismantle scam networks. In the previous year, Visa's efforts prevented over $350 million in fraud.</a:t>
            </a:r>
            <a:endParaRPr lang="en-US" sz="6000" dirty="0"/>
          </a:p>
        </p:txBody>
      </p:sp>
    </p:spTree>
    <p:extLst>
      <p:ext uri="{BB962C8B-B14F-4D97-AF65-F5344CB8AC3E}">
        <p14:creationId xmlns:p14="http://schemas.microsoft.com/office/powerpoint/2010/main" val="26018538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33E1D-308A-B720-CD19-8BC15DD20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7A86F7-88AB-2D04-DED4-AECB6DA4FA21}"/>
              </a:ext>
            </a:extLst>
          </p:cNvPr>
          <p:cNvSpPr>
            <a:spLocks noGrp="1"/>
          </p:cNvSpPr>
          <p:nvPr>
            <p:ph type="title"/>
          </p:nvPr>
        </p:nvSpPr>
        <p:spPr/>
        <p:txBody>
          <a:bodyPr/>
          <a:lstStyle/>
          <a:p>
            <a:r>
              <a:rPr lang="en-US" dirty="0"/>
              <a:t>Case studies from startups and big tech</a:t>
            </a:r>
            <a:endParaRPr lang="en-IE" dirty="0"/>
          </a:p>
        </p:txBody>
      </p:sp>
      <p:sp>
        <p:nvSpPr>
          <p:cNvPr id="3" name="Content Placeholder 2">
            <a:extLst>
              <a:ext uri="{FF2B5EF4-FFF2-40B4-BE49-F238E27FC236}">
                <a16:creationId xmlns:a16="http://schemas.microsoft.com/office/drawing/2014/main" id="{E8E82661-84B1-EA56-4059-F83F4471AC62}"/>
              </a:ext>
            </a:extLst>
          </p:cNvPr>
          <p:cNvSpPr>
            <a:spLocks noGrp="1"/>
          </p:cNvSpPr>
          <p:nvPr>
            <p:ph idx="1"/>
          </p:nvPr>
        </p:nvSpPr>
        <p:spPr/>
        <p:txBody>
          <a:bodyPr>
            <a:normAutofit/>
          </a:bodyPr>
          <a:lstStyle/>
          <a:p>
            <a:pPr>
              <a:buNone/>
            </a:pPr>
            <a:r>
              <a:rPr lang="en-US" sz="3200" b="1" dirty="0"/>
              <a:t>Big Tech Companies Implementing GenAI</a:t>
            </a:r>
          </a:p>
          <a:p>
            <a:r>
              <a:rPr lang="en-US" sz="3200" b="1" dirty="0"/>
              <a:t>2. Microsoft</a:t>
            </a:r>
            <a:r>
              <a:rPr lang="en-US" sz="3200" dirty="0"/>
              <a:t> </a:t>
            </a:r>
            <a:r>
              <a:rPr lang="en-US" sz="3200" dirty="0" err="1"/>
              <a:t>Microsoft</a:t>
            </a:r>
            <a:r>
              <a:rPr lang="en-US" sz="3200" dirty="0"/>
              <a:t> has introduced an AI tool called Muse, aimed at revolutionizing the game development process. Muse creates AI-generated gameplay videos to help designers experiment efficiently, producing mock gameplay clips that can be tweaked with prompts. While Muse currently cannot create entirely new games or playable simulations, it represents a significant technical achievement in AI-assisted game design.</a:t>
            </a:r>
            <a:endParaRPr lang="en-US" sz="8000" dirty="0"/>
          </a:p>
        </p:txBody>
      </p:sp>
    </p:spTree>
    <p:extLst>
      <p:ext uri="{BB962C8B-B14F-4D97-AF65-F5344CB8AC3E}">
        <p14:creationId xmlns:p14="http://schemas.microsoft.com/office/powerpoint/2010/main" val="5083170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EDFDD-D8DC-CFD8-0A0B-3ABCC4EB45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048E8C-3E78-F8B4-FBEE-77AFE6F4AEDC}"/>
              </a:ext>
            </a:extLst>
          </p:cNvPr>
          <p:cNvSpPr>
            <a:spLocks noGrp="1"/>
          </p:cNvSpPr>
          <p:nvPr>
            <p:ph type="title"/>
          </p:nvPr>
        </p:nvSpPr>
        <p:spPr/>
        <p:txBody>
          <a:bodyPr/>
          <a:lstStyle/>
          <a:p>
            <a:r>
              <a:rPr lang="en-US" dirty="0"/>
              <a:t>Case studies from startups and big tech</a:t>
            </a:r>
            <a:endParaRPr lang="en-IE" dirty="0"/>
          </a:p>
        </p:txBody>
      </p:sp>
      <p:sp>
        <p:nvSpPr>
          <p:cNvPr id="3" name="Content Placeholder 2">
            <a:extLst>
              <a:ext uri="{FF2B5EF4-FFF2-40B4-BE49-F238E27FC236}">
                <a16:creationId xmlns:a16="http://schemas.microsoft.com/office/drawing/2014/main" id="{763963DC-E354-1667-D97D-540D5DBD763E}"/>
              </a:ext>
            </a:extLst>
          </p:cNvPr>
          <p:cNvSpPr>
            <a:spLocks noGrp="1"/>
          </p:cNvSpPr>
          <p:nvPr>
            <p:ph idx="1"/>
          </p:nvPr>
        </p:nvSpPr>
        <p:spPr/>
        <p:txBody>
          <a:bodyPr>
            <a:normAutofit lnSpcReduction="10000"/>
          </a:bodyPr>
          <a:lstStyle/>
          <a:p>
            <a:pPr>
              <a:buNone/>
            </a:pPr>
            <a:r>
              <a:rPr lang="en-US" sz="3200" b="1" dirty="0"/>
              <a:t>Big Tech Companies Implementing GenAI</a:t>
            </a:r>
          </a:p>
          <a:p>
            <a:r>
              <a:rPr lang="en-US" sz="3200" b="1" dirty="0"/>
              <a:t>3. Pegasystems</a:t>
            </a:r>
            <a:r>
              <a:rPr lang="en-US" sz="3200" dirty="0"/>
              <a:t> </a:t>
            </a:r>
            <a:r>
              <a:rPr lang="en-US" sz="3200" dirty="0" err="1"/>
              <a:t>Pegasystems</a:t>
            </a:r>
            <a:r>
              <a:rPr lang="en-US" sz="3200" dirty="0"/>
              <a:t> has integrated Generative AI across its Pega Infinity portfolio, enhancing AI, low-code, and automation capabilities. This integration includes Pega GenAI, a set of 20 Generative AI boosters compatible with AWS and Google Cloud's large language models. These tools assist in optimizing application workflow designs, finding answers to user questions using enterprise knowledge bases, and teaching users how to use Pega software.</a:t>
            </a:r>
            <a:endParaRPr lang="en-US" sz="8000" dirty="0"/>
          </a:p>
        </p:txBody>
      </p:sp>
    </p:spTree>
    <p:extLst>
      <p:ext uri="{BB962C8B-B14F-4D97-AF65-F5344CB8AC3E}">
        <p14:creationId xmlns:p14="http://schemas.microsoft.com/office/powerpoint/2010/main" val="6187528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6CC19-09BB-A990-9BE7-F8880E6B0D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66DAD9-80B0-858A-384B-9A1A0CE36DFC}"/>
              </a:ext>
            </a:extLst>
          </p:cNvPr>
          <p:cNvSpPr>
            <a:spLocks noGrp="1"/>
          </p:cNvSpPr>
          <p:nvPr>
            <p:ph type="title"/>
          </p:nvPr>
        </p:nvSpPr>
        <p:spPr/>
        <p:txBody>
          <a:bodyPr/>
          <a:lstStyle/>
          <a:p>
            <a:r>
              <a:rPr lang="en-US" dirty="0"/>
              <a:t>Case studies from startups and big tech</a:t>
            </a:r>
            <a:endParaRPr lang="en-IE" dirty="0"/>
          </a:p>
        </p:txBody>
      </p:sp>
      <p:sp>
        <p:nvSpPr>
          <p:cNvPr id="3" name="Content Placeholder 2">
            <a:extLst>
              <a:ext uri="{FF2B5EF4-FFF2-40B4-BE49-F238E27FC236}">
                <a16:creationId xmlns:a16="http://schemas.microsoft.com/office/drawing/2014/main" id="{1009B913-A6BC-89E1-B5F5-2C43476413B5}"/>
              </a:ext>
            </a:extLst>
          </p:cNvPr>
          <p:cNvSpPr>
            <a:spLocks noGrp="1"/>
          </p:cNvSpPr>
          <p:nvPr>
            <p:ph idx="1"/>
          </p:nvPr>
        </p:nvSpPr>
        <p:spPr/>
        <p:txBody>
          <a:bodyPr>
            <a:normAutofit/>
          </a:bodyPr>
          <a:lstStyle/>
          <a:p>
            <a:pPr>
              <a:buNone/>
            </a:pPr>
            <a:r>
              <a:rPr lang="en-US" sz="3200" b="1" dirty="0"/>
              <a:t>Big Tech Companies Implementing GenAI</a:t>
            </a:r>
          </a:p>
          <a:p>
            <a:r>
              <a:rPr lang="en-US" sz="3200" b="1" dirty="0"/>
              <a:t>4. Google</a:t>
            </a:r>
            <a:r>
              <a:rPr lang="en-US" sz="3200" dirty="0"/>
              <a:t> </a:t>
            </a:r>
            <a:r>
              <a:rPr lang="en-US" sz="3200" dirty="0" err="1"/>
              <a:t>Google</a:t>
            </a:r>
            <a:r>
              <a:rPr lang="en-US" sz="3200" dirty="0"/>
              <a:t> is incorporating Generative AI to enhance user experiences, particularly in Google Search with AI Overviews. The company emphasizes responsible integration to avoid misinformation and is investing in AI to benefit users broadly, despite concerns about profitability and the economic impact on traditional content industries. </a:t>
            </a:r>
            <a:endParaRPr lang="en-US" sz="11500" dirty="0"/>
          </a:p>
        </p:txBody>
      </p:sp>
    </p:spTree>
    <p:extLst>
      <p:ext uri="{BB962C8B-B14F-4D97-AF65-F5344CB8AC3E}">
        <p14:creationId xmlns:p14="http://schemas.microsoft.com/office/powerpoint/2010/main" val="7347584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5EC2-23E3-BBC3-CCD5-BAE11CB62F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B7C6B-FB90-5398-E873-1DFAB0535FAE}"/>
              </a:ext>
            </a:extLst>
          </p:cNvPr>
          <p:cNvSpPr>
            <a:spLocks noGrp="1"/>
          </p:cNvSpPr>
          <p:nvPr>
            <p:ph type="title"/>
          </p:nvPr>
        </p:nvSpPr>
        <p:spPr/>
        <p:txBody>
          <a:bodyPr/>
          <a:lstStyle/>
          <a:p>
            <a:r>
              <a:rPr lang="en-US" dirty="0"/>
              <a:t>Cybersecurity risks in AI systems</a:t>
            </a:r>
            <a:endParaRPr lang="en-IE" dirty="0"/>
          </a:p>
        </p:txBody>
      </p:sp>
      <p:sp>
        <p:nvSpPr>
          <p:cNvPr id="3" name="Content Placeholder 2">
            <a:extLst>
              <a:ext uri="{FF2B5EF4-FFF2-40B4-BE49-F238E27FC236}">
                <a16:creationId xmlns:a16="http://schemas.microsoft.com/office/drawing/2014/main" id="{09784F23-2D4B-41EA-0AA6-A3FA8D76B170}"/>
              </a:ext>
            </a:extLst>
          </p:cNvPr>
          <p:cNvSpPr>
            <a:spLocks noGrp="1"/>
          </p:cNvSpPr>
          <p:nvPr>
            <p:ph idx="1"/>
          </p:nvPr>
        </p:nvSpPr>
        <p:spPr/>
        <p:txBody>
          <a:bodyPr/>
          <a:lstStyle/>
          <a:p>
            <a:endParaRPr lang="en-US" dirty="0"/>
          </a:p>
          <a:p>
            <a:endParaRPr lang="en-US" dirty="0"/>
          </a:p>
          <a:p>
            <a:r>
              <a:rPr lang="en-US" sz="3200" dirty="0"/>
              <a:t>AI systems introduce new cybersecurity challenges, including vulnerabilities to attacks, data privacy issues, and ethical concerns. Below are key cybersecurity risks in AI and how businesses can mitigate them.</a:t>
            </a:r>
            <a:endParaRPr lang="en-IE" sz="3200" dirty="0"/>
          </a:p>
        </p:txBody>
      </p:sp>
    </p:spTree>
    <p:extLst>
      <p:ext uri="{BB962C8B-B14F-4D97-AF65-F5344CB8AC3E}">
        <p14:creationId xmlns:p14="http://schemas.microsoft.com/office/powerpoint/2010/main" val="31816905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AF7DB-0198-83A1-6D04-1499C4B7B4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546326-3868-E838-CE95-9272819D5978}"/>
              </a:ext>
            </a:extLst>
          </p:cNvPr>
          <p:cNvSpPr>
            <a:spLocks noGrp="1"/>
          </p:cNvSpPr>
          <p:nvPr>
            <p:ph type="title"/>
          </p:nvPr>
        </p:nvSpPr>
        <p:spPr/>
        <p:txBody>
          <a:bodyPr/>
          <a:lstStyle/>
          <a:p>
            <a:r>
              <a:rPr lang="en-US" dirty="0"/>
              <a:t>Cybersecurity risks in AI systems</a:t>
            </a:r>
            <a:endParaRPr lang="en-IE" dirty="0"/>
          </a:p>
        </p:txBody>
      </p:sp>
      <p:sp>
        <p:nvSpPr>
          <p:cNvPr id="3" name="Content Placeholder 2">
            <a:extLst>
              <a:ext uri="{FF2B5EF4-FFF2-40B4-BE49-F238E27FC236}">
                <a16:creationId xmlns:a16="http://schemas.microsoft.com/office/drawing/2014/main" id="{0FD81D43-96A2-4EBA-E485-336859B52156}"/>
              </a:ext>
            </a:extLst>
          </p:cNvPr>
          <p:cNvSpPr>
            <a:spLocks noGrp="1"/>
          </p:cNvSpPr>
          <p:nvPr>
            <p:ph idx="1"/>
          </p:nvPr>
        </p:nvSpPr>
        <p:spPr/>
        <p:txBody>
          <a:bodyPr>
            <a:normAutofit lnSpcReduction="10000"/>
          </a:bodyPr>
          <a:lstStyle/>
          <a:p>
            <a:pPr>
              <a:buNone/>
            </a:pPr>
            <a:r>
              <a:rPr lang="en-US" b="1" dirty="0"/>
              <a:t>1. Adversarial Attacks</a:t>
            </a:r>
          </a:p>
          <a:p>
            <a:pPr>
              <a:buNone/>
            </a:pPr>
            <a:r>
              <a:rPr lang="en-US" dirty="0"/>
              <a:t>Attackers manipulate AI models by introducing carefully crafted data to mislead them.</a:t>
            </a:r>
          </a:p>
          <a:p>
            <a:pPr>
              <a:buFont typeface="Arial" panose="020B0604020202020204" pitchFamily="34" charset="0"/>
              <a:buChar char="•"/>
            </a:pPr>
            <a:r>
              <a:rPr lang="en-US" b="1" dirty="0"/>
              <a:t>Evasion Attacks</a:t>
            </a:r>
            <a:r>
              <a:rPr lang="en-US" dirty="0"/>
              <a:t>: Slight modifications to input data (e.g., changing a few pixels in an image) can fool AI models into misclassifying objects.</a:t>
            </a:r>
          </a:p>
          <a:p>
            <a:pPr>
              <a:buFont typeface="Arial" panose="020B0604020202020204" pitchFamily="34" charset="0"/>
              <a:buChar char="•"/>
            </a:pPr>
            <a:r>
              <a:rPr lang="en-US" b="1" dirty="0"/>
              <a:t>Poisoning Attacks</a:t>
            </a:r>
            <a:r>
              <a:rPr lang="en-US" dirty="0"/>
              <a:t>: Injecting malicious data into training datasets to alter model behavior.</a:t>
            </a:r>
          </a:p>
          <a:p>
            <a:pPr>
              <a:buFont typeface="Arial" panose="020B0604020202020204" pitchFamily="34" charset="0"/>
              <a:buChar char="•"/>
            </a:pPr>
            <a:r>
              <a:rPr lang="en-US" b="1" dirty="0"/>
              <a:t>Model Extraction</a:t>
            </a:r>
            <a:r>
              <a:rPr lang="en-US" dirty="0"/>
              <a:t>: Attackers reverse-engineer AI models to steal intellectual property or find vulnerabilities.</a:t>
            </a:r>
          </a:p>
        </p:txBody>
      </p:sp>
    </p:spTree>
    <p:extLst>
      <p:ext uri="{BB962C8B-B14F-4D97-AF65-F5344CB8AC3E}">
        <p14:creationId xmlns:p14="http://schemas.microsoft.com/office/powerpoint/2010/main" val="6492452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DEF8C-C559-8B16-73DA-7D92B2269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184B2A-71D6-CEAC-588B-CAC1A805B7E1}"/>
              </a:ext>
            </a:extLst>
          </p:cNvPr>
          <p:cNvSpPr>
            <a:spLocks noGrp="1"/>
          </p:cNvSpPr>
          <p:nvPr>
            <p:ph type="title"/>
          </p:nvPr>
        </p:nvSpPr>
        <p:spPr/>
        <p:txBody>
          <a:bodyPr/>
          <a:lstStyle/>
          <a:p>
            <a:r>
              <a:rPr lang="en-US" dirty="0"/>
              <a:t>Cybersecurity risks in AI systems</a:t>
            </a:r>
            <a:endParaRPr lang="en-IE" dirty="0"/>
          </a:p>
        </p:txBody>
      </p:sp>
      <p:sp>
        <p:nvSpPr>
          <p:cNvPr id="3" name="Content Placeholder 2">
            <a:extLst>
              <a:ext uri="{FF2B5EF4-FFF2-40B4-BE49-F238E27FC236}">
                <a16:creationId xmlns:a16="http://schemas.microsoft.com/office/drawing/2014/main" id="{8EF88ADF-1256-489F-4815-04F23F6DBB27}"/>
              </a:ext>
            </a:extLst>
          </p:cNvPr>
          <p:cNvSpPr>
            <a:spLocks noGrp="1"/>
          </p:cNvSpPr>
          <p:nvPr>
            <p:ph idx="1"/>
          </p:nvPr>
        </p:nvSpPr>
        <p:spPr/>
        <p:txBody>
          <a:bodyPr>
            <a:normAutofit/>
          </a:bodyPr>
          <a:lstStyle/>
          <a:p>
            <a:pPr>
              <a:buNone/>
            </a:pPr>
            <a:r>
              <a:rPr lang="en-US" b="1" dirty="0"/>
              <a:t>1. Adversarial Attacks</a:t>
            </a:r>
          </a:p>
          <a:p>
            <a:pPr>
              <a:buNone/>
            </a:pPr>
            <a:r>
              <a:rPr lang="en-IE" b="1" dirty="0"/>
              <a:t>Example</a:t>
            </a:r>
            <a:r>
              <a:rPr lang="en-IE" dirty="0"/>
              <a:t>: In 2017, researchers tricked Google’s image recognition AI into misidentifying a panda as a gibbon by altering just a few pixels.</a:t>
            </a:r>
          </a:p>
          <a:p>
            <a:pPr>
              <a:buNone/>
            </a:pPr>
            <a:r>
              <a:rPr lang="en-IE" b="1" dirty="0"/>
              <a:t>Mitigation Strategies</a:t>
            </a:r>
            <a:r>
              <a:rPr lang="en-IE" dirty="0"/>
              <a:t>:</a:t>
            </a:r>
          </a:p>
          <a:p>
            <a:pPr>
              <a:buFont typeface="Arial" panose="020B0604020202020204" pitchFamily="34" charset="0"/>
              <a:buChar char="•"/>
            </a:pPr>
            <a:r>
              <a:rPr lang="en-IE" dirty="0"/>
              <a:t>Use adversarial training to harden AI models against attacks.</a:t>
            </a:r>
          </a:p>
          <a:p>
            <a:pPr>
              <a:buFont typeface="Arial" panose="020B0604020202020204" pitchFamily="34" charset="0"/>
              <a:buChar char="•"/>
            </a:pPr>
            <a:r>
              <a:rPr lang="en-IE" dirty="0"/>
              <a:t>Regularly update and monitor AI models for anomalies.</a:t>
            </a:r>
          </a:p>
          <a:p>
            <a:pPr>
              <a:buFont typeface="Arial" panose="020B0604020202020204" pitchFamily="34" charset="0"/>
              <a:buChar char="•"/>
            </a:pPr>
            <a:r>
              <a:rPr lang="en-IE" dirty="0"/>
              <a:t>Implement input validation techniques to detect suspicious inputs.</a:t>
            </a:r>
          </a:p>
        </p:txBody>
      </p:sp>
    </p:spTree>
    <p:extLst>
      <p:ext uri="{BB962C8B-B14F-4D97-AF65-F5344CB8AC3E}">
        <p14:creationId xmlns:p14="http://schemas.microsoft.com/office/powerpoint/2010/main" val="33259286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71388-C89C-B52E-346A-A186A1BB9B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E7FD19-4FE6-0D4F-D186-038C1F5590C8}"/>
              </a:ext>
            </a:extLst>
          </p:cNvPr>
          <p:cNvSpPr>
            <a:spLocks noGrp="1"/>
          </p:cNvSpPr>
          <p:nvPr>
            <p:ph type="title"/>
          </p:nvPr>
        </p:nvSpPr>
        <p:spPr/>
        <p:txBody>
          <a:bodyPr/>
          <a:lstStyle/>
          <a:p>
            <a:r>
              <a:rPr lang="en-US" dirty="0"/>
              <a:t>Cybersecurity risks in AI systems</a:t>
            </a:r>
            <a:endParaRPr lang="en-IE" dirty="0"/>
          </a:p>
        </p:txBody>
      </p:sp>
      <p:sp>
        <p:nvSpPr>
          <p:cNvPr id="3" name="Content Placeholder 2">
            <a:extLst>
              <a:ext uri="{FF2B5EF4-FFF2-40B4-BE49-F238E27FC236}">
                <a16:creationId xmlns:a16="http://schemas.microsoft.com/office/drawing/2014/main" id="{F92A8F3C-AC52-9074-66B1-FB09FF370FDE}"/>
              </a:ext>
            </a:extLst>
          </p:cNvPr>
          <p:cNvSpPr>
            <a:spLocks noGrp="1"/>
          </p:cNvSpPr>
          <p:nvPr>
            <p:ph idx="1"/>
          </p:nvPr>
        </p:nvSpPr>
        <p:spPr/>
        <p:txBody>
          <a:bodyPr>
            <a:normAutofit/>
          </a:bodyPr>
          <a:lstStyle/>
          <a:p>
            <a:pPr>
              <a:buNone/>
            </a:pPr>
            <a:r>
              <a:rPr lang="en-US" b="1" dirty="0"/>
              <a:t>2. Data Privacy &amp; Model Inference Risks</a:t>
            </a:r>
          </a:p>
          <a:p>
            <a:pPr>
              <a:buNone/>
            </a:pPr>
            <a:r>
              <a:rPr lang="en-US" dirty="0"/>
              <a:t>AI models often process vast amounts of sensitive data, raising privacy concerns.</a:t>
            </a:r>
          </a:p>
          <a:p>
            <a:pPr>
              <a:buFont typeface="Arial" panose="020B0604020202020204" pitchFamily="34" charset="0"/>
              <a:buChar char="•"/>
            </a:pPr>
            <a:r>
              <a:rPr lang="en-US" b="1" dirty="0"/>
              <a:t>Membership Inference Attacks</a:t>
            </a:r>
            <a:r>
              <a:rPr lang="en-US" dirty="0"/>
              <a:t>: Attackers determine whether a specific individual’s data was used to train an AI model.</a:t>
            </a:r>
          </a:p>
          <a:p>
            <a:pPr>
              <a:buFont typeface="Arial" panose="020B0604020202020204" pitchFamily="34" charset="0"/>
              <a:buChar char="•"/>
            </a:pPr>
            <a:r>
              <a:rPr lang="en-US" b="1" dirty="0"/>
              <a:t>Data Leakage</a:t>
            </a:r>
            <a:r>
              <a:rPr lang="en-US" dirty="0"/>
              <a:t>: AI models may inadvertently reveal private training data through responses.</a:t>
            </a:r>
          </a:p>
          <a:p>
            <a:pPr>
              <a:buFont typeface="Arial" panose="020B0604020202020204" pitchFamily="34" charset="0"/>
              <a:buChar char="•"/>
            </a:pPr>
            <a:r>
              <a:rPr lang="en-US" b="1" dirty="0"/>
              <a:t>Unauthorized Access</a:t>
            </a:r>
            <a:r>
              <a:rPr lang="en-US" dirty="0"/>
              <a:t>: AI-driven automation can expose confidential data if access controls are weak.</a:t>
            </a:r>
          </a:p>
        </p:txBody>
      </p:sp>
    </p:spTree>
    <p:extLst>
      <p:ext uri="{BB962C8B-B14F-4D97-AF65-F5344CB8AC3E}">
        <p14:creationId xmlns:p14="http://schemas.microsoft.com/office/powerpoint/2010/main" val="4291656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6908C-287E-7F7A-EA25-BDECCE220F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9DD9B0-F906-5E5E-4A5E-3311B9360C96}"/>
              </a:ext>
            </a:extLst>
          </p:cNvPr>
          <p:cNvSpPr>
            <a:spLocks noGrp="1"/>
          </p:cNvSpPr>
          <p:nvPr>
            <p:ph type="title"/>
          </p:nvPr>
        </p:nvSpPr>
        <p:spPr/>
        <p:txBody>
          <a:bodyPr/>
          <a:lstStyle/>
          <a:p>
            <a:r>
              <a:rPr lang="en-US" dirty="0"/>
              <a:t>Examples of Text Generation</a:t>
            </a:r>
            <a:endParaRPr lang="en-IE" dirty="0"/>
          </a:p>
        </p:txBody>
      </p:sp>
      <p:sp>
        <p:nvSpPr>
          <p:cNvPr id="3" name="Content Placeholder 2">
            <a:extLst>
              <a:ext uri="{FF2B5EF4-FFF2-40B4-BE49-F238E27FC236}">
                <a16:creationId xmlns:a16="http://schemas.microsoft.com/office/drawing/2014/main" id="{B8D9191F-6EF9-6AFC-6596-AA1B2B8E20A8}"/>
              </a:ext>
            </a:extLst>
          </p:cNvPr>
          <p:cNvSpPr>
            <a:spLocks noGrp="1"/>
          </p:cNvSpPr>
          <p:nvPr>
            <p:ph idx="1"/>
          </p:nvPr>
        </p:nvSpPr>
        <p:spPr/>
        <p:txBody>
          <a:bodyPr>
            <a:normAutofit/>
          </a:bodyPr>
          <a:lstStyle/>
          <a:p>
            <a:r>
              <a:rPr lang="en-IE" sz="3200" dirty="0"/>
              <a:t>Chatbots and Virtual Assistants </a:t>
            </a:r>
          </a:p>
          <a:p>
            <a:r>
              <a:rPr lang="en-IE" sz="3200" dirty="0"/>
              <a:t>Content Creation (Blog and Article Writing)</a:t>
            </a:r>
          </a:p>
          <a:p>
            <a:r>
              <a:rPr lang="en-IE" sz="3200" dirty="0"/>
              <a:t>Summarization &amp; Paraphrasing</a:t>
            </a:r>
          </a:p>
          <a:p>
            <a:r>
              <a:rPr lang="en-IE" sz="3200" dirty="0"/>
              <a:t>Translation &amp; Language Modelling </a:t>
            </a:r>
          </a:p>
          <a:p>
            <a:r>
              <a:rPr lang="en-IE" sz="3200" dirty="0"/>
              <a:t>Creative Writing &amp; Storytelling </a:t>
            </a:r>
          </a:p>
          <a:p>
            <a:r>
              <a:rPr lang="en-IE" sz="3200" dirty="0"/>
              <a:t>Legal &amp; Technical Document Generation </a:t>
            </a:r>
          </a:p>
          <a:p>
            <a:r>
              <a:rPr lang="en-IE" sz="3200" dirty="0"/>
              <a:t>Email Drafting</a:t>
            </a:r>
          </a:p>
        </p:txBody>
      </p:sp>
    </p:spTree>
    <p:extLst>
      <p:ext uri="{BB962C8B-B14F-4D97-AF65-F5344CB8AC3E}">
        <p14:creationId xmlns:p14="http://schemas.microsoft.com/office/powerpoint/2010/main" val="23576724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0B44A-B20E-EA3E-3904-FE68C51548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0168AE-9223-C8DF-093A-FFFF749D2EFE}"/>
              </a:ext>
            </a:extLst>
          </p:cNvPr>
          <p:cNvSpPr>
            <a:spLocks noGrp="1"/>
          </p:cNvSpPr>
          <p:nvPr>
            <p:ph type="title"/>
          </p:nvPr>
        </p:nvSpPr>
        <p:spPr/>
        <p:txBody>
          <a:bodyPr/>
          <a:lstStyle/>
          <a:p>
            <a:r>
              <a:rPr lang="en-US" dirty="0"/>
              <a:t>Cybersecurity risks in AI systems</a:t>
            </a:r>
            <a:endParaRPr lang="en-IE" dirty="0"/>
          </a:p>
        </p:txBody>
      </p:sp>
      <p:sp>
        <p:nvSpPr>
          <p:cNvPr id="3" name="Content Placeholder 2">
            <a:extLst>
              <a:ext uri="{FF2B5EF4-FFF2-40B4-BE49-F238E27FC236}">
                <a16:creationId xmlns:a16="http://schemas.microsoft.com/office/drawing/2014/main" id="{53CF6C2F-9127-B768-1572-9AF773986435}"/>
              </a:ext>
            </a:extLst>
          </p:cNvPr>
          <p:cNvSpPr>
            <a:spLocks noGrp="1"/>
          </p:cNvSpPr>
          <p:nvPr>
            <p:ph idx="1"/>
          </p:nvPr>
        </p:nvSpPr>
        <p:spPr/>
        <p:txBody>
          <a:bodyPr>
            <a:normAutofit/>
          </a:bodyPr>
          <a:lstStyle/>
          <a:p>
            <a:pPr>
              <a:buNone/>
            </a:pPr>
            <a:r>
              <a:rPr lang="en-US" b="1" dirty="0"/>
              <a:t>2. Data Privacy &amp; Model Inference Risks</a:t>
            </a:r>
          </a:p>
          <a:p>
            <a:pPr>
              <a:buNone/>
            </a:pPr>
            <a:r>
              <a:rPr lang="en-IE" b="1" dirty="0"/>
              <a:t>Example</a:t>
            </a:r>
            <a:r>
              <a:rPr lang="en-IE" dirty="0"/>
              <a:t>: OpenAI’s GPT models have faced concerns about inadvertently memorizing and leaking user-provided data.</a:t>
            </a:r>
          </a:p>
          <a:p>
            <a:pPr>
              <a:buNone/>
            </a:pPr>
            <a:r>
              <a:rPr lang="en-IE" b="1" dirty="0"/>
              <a:t>Mitigation Strategies</a:t>
            </a:r>
            <a:r>
              <a:rPr lang="en-IE" dirty="0"/>
              <a:t>:</a:t>
            </a:r>
          </a:p>
          <a:p>
            <a:pPr>
              <a:buFont typeface="Arial" panose="020B0604020202020204" pitchFamily="34" charset="0"/>
              <a:buChar char="•"/>
            </a:pPr>
            <a:r>
              <a:rPr lang="en-IE" dirty="0"/>
              <a:t>Apply </a:t>
            </a:r>
            <a:r>
              <a:rPr lang="en-IE" b="1" dirty="0"/>
              <a:t>differential privacy</a:t>
            </a:r>
            <a:r>
              <a:rPr lang="en-IE" dirty="0"/>
              <a:t> techniques to limit data exposure.</a:t>
            </a:r>
          </a:p>
          <a:p>
            <a:pPr>
              <a:buFont typeface="Arial" panose="020B0604020202020204" pitchFamily="34" charset="0"/>
              <a:buChar char="•"/>
            </a:pPr>
            <a:r>
              <a:rPr lang="en-IE" dirty="0"/>
              <a:t>Restrict access to AI training data and implement </a:t>
            </a:r>
            <a:r>
              <a:rPr lang="en-IE" b="1" dirty="0"/>
              <a:t>zero-trust security</a:t>
            </a:r>
            <a:r>
              <a:rPr lang="en-IE" dirty="0"/>
              <a:t> policies.</a:t>
            </a:r>
          </a:p>
          <a:p>
            <a:pPr>
              <a:buFont typeface="Arial" panose="020B0604020202020204" pitchFamily="34" charset="0"/>
              <a:buChar char="•"/>
            </a:pPr>
            <a:r>
              <a:rPr lang="en-IE" dirty="0"/>
              <a:t>Regularly audit AI models for unintended data leakage.</a:t>
            </a:r>
          </a:p>
        </p:txBody>
      </p:sp>
    </p:spTree>
    <p:extLst>
      <p:ext uri="{BB962C8B-B14F-4D97-AF65-F5344CB8AC3E}">
        <p14:creationId xmlns:p14="http://schemas.microsoft.com/office/powerpoint/2010/main" val="7339241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4BDE3-3118-5CF4-1EC2-B960A7BDD4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B7E709-5F94-E255-FC31-E20A36980739}"/>
              </a:ext>
            </a:extLst>
          </p:cNvPr>
          <p:cNvSpPr>
            <a:spLocks noGrp="1"/>
          </p:cNvSpPr>
          <p:nvPr>
            <p:ph type="title"/>
          </p:nvPr>
        </p:nvSpPr>
        <p:spPr/>
        <p:txBody>
          <a:bodyPr/>
          <a:lstStyle/>
          <a:p>
            <a:r>
              <a:rPr lang="en-US" dirty="0"/>
              <a:t>Cybersecurity risks in AI systems</a:t>
            </a:r>
            <a:endParaRPr lang="en-IE" dirty="0"/>
          </a:p>
        </p:txBody>
      </p:sp>
      <p:sp>
        <p:nvSpPr>
          <p:cNvPr id="3" name="Content Placeholder 2">
            <a:extLst>
              <a:ext uri="{FF2B5EF4-FFF2-40B4-BE49-F238E27FC236}">
                <a16:creationId xmlns:a16="http://schemas.microsoft.com/office/drawing/2014/main" id="{B5FA3123-EE87-894F-927C-63C19E4F730F}"/>
              </a:ext>
            </a:extLst>
          </p:cNvPr>
          <p:cNvSpPr>
            <a:spLocks noGrp="1"/>
          </p:cNvSpPr>
          <p:nvPr>
            <p:ph idx="1"/>
          </p:nvPr>
        </p:nvSpPr>
        <p:spPr/>
        <p:txBody>
          <a:bodyPr>
            <a:normAutofit/>
          </a:bodyPr>
          <a:lstStyle/>
          <a:p>
            <a:pPr>
              <a:buNone/>
            </a:pPr>
            <a:r>
              <a:rPr lang="en-US" b="1" dirty="0"/>
              <a:t>3. Bias &amp; Ethical Risks</a:t>
            </a:r>
          </a:p>
          <a:p>
            <a:pPr>
              <a:buNone/>
            </a:pPr>
            <a:r>
              <a:rPr lang="en-US" dirty="0"/>
              <a:t>AI systems can inherit biases from training data, leading to unfair or discriminatory outcomes.</a:t>
            </a:r>
          </a:p>
          <a:p>
            <a:pPr>
              <a:buFont typeface="Arial" panose="020B0604020202020204" pitchFamily="34" charset="0"/>
              <a:buChar char="•"/>
            </a:pPr>
            <a:r>
              <a:rPr lang="en-US" b="1" dirty="0"/>
              <a:t>Algorithmic Bias</a:t>
            </a:r>
            <a:r>
              <a:rPr lang="en-US" dirty="0"/>
              <a:t>: AI models may favor certain groups over others, leading to biased hiring, loan approvals, or policing.</a:t>
            </a:r>
          </a:p>
          <a:p>
            <a:pPr>
              <a:buFont typeface="Arial" panose="020B0604020202020204" pitchFamily="34" charset="0"/>
              <a:buChar char="•"/>
            </a:pPr>
            <a:r>
              <a:rPr lang="en-US" b="1" dirty="0"/>
              <a:t>Deepfake &amp; Misinformation</a:t>
            </a:r>
            <a:r>
              <a:rPr lang="en-US" dirty="0"/>
              <a:t>: AI-generated fake content (text, video, and audio) can be used maliciously.</a:t>
            </a:r>
          </a:p>
          <a:p>
            <a:pPr>
              <a:buFont typeface="Arial" panose="020B0604020202020204" pitchFamily="34" charset="0"/>
              <a:buChar char="•"/>
            </a:pPr>
            <a:r>
              <a:rPr lang="en-US" b="1" dirty="0"/>
              <a:t>Ethical AI Decision-Making</a:t>
            </a:r>
            <a:r>
              <a:rPr lang="en-US" dirty="0"/>
              <a:t>: AI-driven decisions in healthcare, finance, and security may have life-altering consequences.</a:t>
            </a:r>
          </a:p>
        </p:txBody>
      </p:sp>
    </p:spTree>
    <p:extLst>
      <p:ext uri="{BB962C8B-B14F-4D97-AF65-F5344CB8AC3E}">
        <p14:creationId xmlns:p14="http://schemas.microsoft.com/office/powerpoint/2010/main" val="38099900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EFA01-79E2-A16F-247E-2E8BD1307D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B3D9E6-F37F-8EAA-1E8F-59CD0625C15B}"/>
              </a:ext>
            </a:extLst>
          </p:cNvPr>
          <p:cNvSpPr>
            <a:spLocks noGrp="1"/>
          </p:cNvSpPr>
          <p:nvPr>
            <p:ph type="title"/>
          </p:nvPr>
        </p:nvSpPr>
        <p:spPr/>
        <p:txBody>
          <a:bodyPr/>
          <a:lstStyle/>
          <a:p>
            <a:r>
              <a:rPr lang="en-US" dirty="0"/>
              <a:t>Cybersecurity risks in AI systems</a:t>
            </a:r>
            <a:endParaRPr lang="en-IE" dirty="0"/>
          </a:p>
        </p:txBody>
      </p:sp>
      <p:sp>
        <p:nvSpPr>
          <p:cNvPr id="3" name="Content Placeholder 2">
            <a:extLst>
              <a:ext uri="{FF2B5EF4-FFF2-40B4-BE49-F238E27FC236}">
                <a16:creationId xmlns:a16="http://schemas.microsoft.com/office/drawing/2014/main" id="{530A8896-085E-1040-84C0-33CC561BC010}"/>
              </a:ext>
            </a:extLst>
          </p:cNvPr>
          <p:cNvSpPr>
            <a:spLocks noGrp="1"/>
          </p:cNvSpPr>
          <p:nvPr>
            <p:ph idx="1"/>
          </p:nvPr>
        </p:nvSpPr>
        <p:spPr/>
        <p:txBody>
          <a:bodyPr>
            <a:normAutofit/>
          </a:bodyPr>
          <a:lstStyle/>
          <a:p>
            <a:pPr>
              <a:buNone/>
            </a:pPr>
            <a:r>
              <a:rPr lang="en-US" b="1" dirty="0"/>
              <a:t>3. Bias &amp; Ethical Risks</a:t>
            </a:r>
          </a:p>
          <a:p>
            <a:pPr>
              <a:buNone/>
            </a:pPr>
            <a:r>
              <a:rPr lang="en-US" b="1" dirty="0"/>
              <a:t>Example</a:t>
            </a:r>
            <a:r>
              <a:rPr lang="en-US" dirty="0"/>
              <a:t>: Amazon’s AI hiring tool was found to discriminate against female candidates because it was trained on past hiring data that favored male applicants.</a:t>
            </a:r>
          </a:p>
          <a:p>
            <a:pPr>
              <a:buNone/>
            </a:pPr>
            <a:r>
              <a:rPr lang="en-US" b="1" dirty="0"/>
              <a:t>Mitigation Strategies</a:t>
            </a:r>
            <a:r>
              <a:rPr lang="en-US" dirty="0"/>
              <a:t>:</a:t>
            </a:r>
          </a:p>
          <a:p>
            <a:pPr>
              <a:buFont typeface="Arial" panose="020B0604020202020204" pitchFamily="34" charset="0"/>
              <a:buChar char="•"/>
            </a:pPr>
            <a:r>
              <a:rPr lang="en-US" dirty="0"/>
              <a:t>Use </a:t>
            </a:r>
            <a:r>
              <a:rPr lang="en-US" b="1" dirty="0"/>
              <a:t>bias detection tools</a:t>
            </a:r>
            <a:r>
              <a:rPr lang="en-US" dirty="0"/>
              <a:t> to audit AI decisions.</a:t>
            </a:r>
          </a:p>
          <a:p>
            <a:pPr>
              <a:buFont typeface="Arial" panose="020B0604020202020204" pitchFamily="34" charset="0"/>
              <a:buChar char="•"/>
            </a:pPr>
            <a:r>
              <a:rPr lang="en-US" dirty="0"/>
              <a:t>Implement diverse and representative training datasets.</a:t>
            </a:r>
          </a:p>
          <a:p>
            <a:pPr>
              <a:buFont typeface="Arial" panose="020B0604020202020204" pitchFamily="34" charset="0"/>
              <a:buChar char="•"/>
            </a:pPr>
            <a:r>
              <a:rPr lang="en-US" dirty="0"/>
              <a:t>Establish AI ethics policies and compliance frameworks.</a:t>
            </a:r>
          </a:p>
        </p:txBody>
      </p:sp>
    </p:spTree>
    <p:extLst>
      <p:ext uri="{BB962C8B-B14F-4D97-AF65-F5344CB8AC3E}">
        <p14:creationId xmlns:p14="http://schemas.microsoft.com/office/powerpoint/2010/main" val="7743095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376A3-153F-10B4-D12A-28AB3BC5AF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D85E10-6F03-BD44-D294-79E28CD2C4E2}"/>
              </a:ext>
            </a:extLst>
          </p:cNvPr>
          <p:cNvSpPr>
            <a:spLocks noGrp="1"/>
          </p:cNvSpPr>
          <p:nvPr>
            <p:ph type="title"/>
          </p:nvPr>
        </p:nvSpPr>
        <p:spPr/>
        <p:txBody>
          <a:bodyPr/>
          <a:lstStyle/>
          <a:p>
            <a:r>
              <a:rPr lang="en-US" dirty="0"/>
              <a:t>Cybersecurity risks in AI systems</a:t>
            </a:r>
            <a:endParaRPr lang="en-IE" dirty="0"/>
          </a:p>
        </p:txBody>
      </p:sp>
      <p:sp>
        <p:nvSpPr>
          <p:cNvPr id="3" name="Content Placeholder 2">
            <a:extLst>
              <a:ext uri="{FF2B5EF4-FFF2-40B4-BE49-F238E27FC236}">
                <a16:creationId xmlns:a16="http://schemas.microsoft.com/office/drawing/2014/main" id="{308273A7-D44D-43E6-0E67-AB73EA90BB06}"/>
              </a:ext>
            </a:extLst>
          </p:cNvPr>
          <p:cNvSpPr>
            <a:spLocks noGrp="1"/>
          </p:cNvSpPr>
          <p:nvPr>
            <p:ph idx="1"/>
          </p:nvPr>
        </p:nvSpPr>
        <p:spPr/>
        <p:txBody>
          <a:bodyPr>
            <a:normAutofit/>
          </a:bodyPr>
          <a:lstStyle/>
          <a:p>
            <a:pPr>
              <a:buNone/>
            </a:pPr>
            <a:r>
              <a:rPr lang="en-IE" b="1" dirty="0"/>
              <a:t>4. AI Supply Chain Attacks</a:t>
            </a:r>
          </a:p>
          <a:p>
            <a:pPr>
              <a:buNone/>
            </a:pPr>
            <a:r>
              <a:rPr lang="en-IE" dirty="0"/>
              <a:t>AI models rely on third-party datasets, open-source software, and cloud environments, creating security risks.</a:t>
            </a:r>
          </a:p>
          <a:p>
            <a:pPr>
              <a:buFont typeface="Arial" panose="020B0604020202020204" pitchFamily="34" charset="0"/>
              <a:buChar char="•"/>
            </a:pPr>
            <a:r>
              <a:rPr lang="en-IE" b="1" dirty="0"/>
              <a:t>Compromised AI Libraries</a:t>
            </a:r>
            <a:r>
              <a:rPr lang="en-IE" dirty="0"/>
              <a:t>: Attackers inject malicious code into widely used AI frameworks like TensorFlow or </a:t>
            </a:r>
            <a:r>
              <a:rPr lang="en-IE" dirty="0" err="1"/>
              <a:t>PyTorch</a:t>
            </a:r>
            <a:r>
              <a:rPr lang="en-IE" dirty="0"/>
              <a:t>.</a:t>
            </a:r>
          </a:p>
          <a:p>
            <a:pPr>
              <a:buFont typeface="Arial" panose="020B0604020202020204" pitchFamily="34" charset="0"/>
              <a:buChar char="•"/>
            </a:pPr>
            <a:r>
              <a:rPr lang="en-IE" b="1" dirty="0"/>
              <a:t>Cloud AI Vulnerabilities</a:t>
            </a:r>
            <a:r>
              <a:rPr lang="en-IE" dirty="0"/>
              <a:t>: AI models hosted on cloud platforms can be targeted through API vulnerabilities.</a:t>
            </a:r>
          </a:p>
          <a:p>
            <a:pPr>
              <a:buFont typeface="Arial" panose="020B0604020202020204" pitchFamily="34" charset="0"/>
              <a:buChar char="•"/>
            </a:pPr>
            <a:r>
              <a:rPr lang="en-IE" b="1" dirty="0"/>
              <a:t>Data Manipulation in Training</a:t>
            </a:r>
            <a:r>
              <a:rPr lang="en-IE" dirty="0"/>
              <a:t>: Attackers tamper with datasets sourced from external providers.</a:t>
            </a:r>
          </a:p>
        </p:txBody>
      </p:sp>
    </p:spTree>
    <p:extLst>
      <p:ext uri="{BB962C8B-B14F-4D97-AF65-F5344CB8AC3E}">
        <p14:creationId xmlns:p14="http://schemas.microsoft.com/office/powerpoint/2010/main" val="33033087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32AA2-AB42-E60D-14B3-AB30F58A2F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2240B-2847-1E9B-EA12-0D2E36EB5D29}"/>
              </a:ext>
            </a:extLst>
          </p:cNvPr>
          <p:cNvSpPr>
            <a:spLocks noGrp="1"/>
          </p:cNvSpPr>
          <p:nvPr>
            <p:ph type="title"/>
          </p:nvPr>
        </p:nvSpPr>
        <p:spPr/>
        <p:txBody>
          <a:bodyPr/>
          <a:lstStyle/>
          <a:p>
            <a:r>
              <a:rPr lang="en-US" dirty="0"/>
              <a:t>Cybersecurity risks in AI systems</a:t>
            </a:r>
            <a:endParaRPr lang="en-IE" dirty="0"/>
          </a:p>
        </p:txBody>
      </p:sp>
      <p:sp>
        <p:nvSpPr>
          <p:cNvPr id="3" name="Content Placeholder 2">
            <a:extLst>
              <a:ext uri="{FF2B5EF4-FFF2-40B4-BE49-F238E27FC236}">
                <a16:creationId xmlns:a16="http://schemas.microsoft.com/office/drawing/2014/main" id="{A7509E2F-3FD2-E05D-CB69-04767184F471}"/>
              </a:ext>
            </a:extLst>
          </p:cNvPr>
          <p:cNvSpPr>
            <a:spLocks noGrp="1"/>
          </p:cNvSpPr>
          <p:nvPr>
            <p:ph idx="1"/>
          </p:nvPr>
        </p:nvSpPr>
        <p:spPr/>
        <p:txBody>
          <a:bodyPr>
            <a:normAutofit/>
          </a:bodyPr>
          <a:lstStyle/>
          <a:p>
            <a:pPr>
              <a:buNone/>
            </a:pPr>
            <a:r>
              <a:rPr lang="en-IE" b="1" dirty="0"/>
              <a:t>4. AI Supply Chain Attacks</a:t>
            </a:r>
          </a:p>
          <a:p>
            <a:pPr>
              <a:buNone/>
            </a:pPr>
            <a:r>
              <a:rPr lang="en-US" b="1" dirty="0"/>
              <a:t>Example</a:t>
            </a:r>
            <a:r>
              <a:rPr lang="en-US" dirty="0"/>
              <a:t>: Researchers demonstrated how poisoning open-source AI datasets could corrupt AI systems used by major companies.</a:t>
            </a:r>
          </a:p>
          <a:p>
            <a:pPr>
              <a:buNone/>
            </a:pPr>
            <a:r>
              <a:rPr lang="en-US" b="1" dirty="0"/>
              <a:t>Mitigation Strategies</a:t>
            </a:r>
            <a:r>
              <a:rPr lang="en-US" dirty="0"/>
              <a:t>:</a:t>
            </a:r>
          </a:p>
          <a:p>
            <a:pPr>
              <a:buFont typeface="Arial" panose="020B0604020202020204" pitchFamily="34" charset="0"/>
              <a:buChar char="•"/>
            </a:pPr>
            <a:r>
              <a:rPr lang="en-US" dirty="0"/>
              <a:t>Vet and verify third-party AI tools before integration.</a:t>
            </a:r>
          </a:p>
          <a:p>
            <a:pPr>
              <a:buFont typeface="Arial" panose="020B0604020202020204" pitchFamily="34" charset="0"/>
              <a:buChar char="•"/>
            </a:pPr>
            <a:r>
              <a:rPr lang="en-US" dirty="0"/>
              <a:t>Use </a:t>
            </a:r>
            <a:r>
              <a:rPr lang="en-US" b="1" dirty="0"/>
              <a:t>secure federated learning</a:t>
            </a:r>
            <a:r>
              <a:rPr lang="en-US" dirty="0"/>
              <a:t> to train AI models without exposing raw data.</a:t>
            </a:r>
          </a:p>
          <a:p>
            <a:pPr>
              <a:buFont typeface="Arial" panose="020B0604020202020204" pitchFamily="34" charset="0"/>
              <a:buChar char="•"/>
            </a:pPr>
            <a:r>
              <a:rPr lang="en-US" dirty="0"/>
              <a:t>Monitor supply chain dependencies for vulnerabilities.</a:t>
            </a:r>
          </a:p>
        </p:txBody>
      </p:sp>
    </p:spTree>
    <p:extLst>
      <p:ext uri="{BB962C8B-B14F-4D97-AF65-F5344CB8AC3E}">
        <p14:creationId xmlns:p14="http://schemas.microsoft.com/office/powerpoint/2010/main" val="12727113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36FBD-0725-2FAB-3169-C779D9A7EA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02399A-9FCB-427E-80E2-ECF96F156A0B}"/>
              </a:ext>
            </a:extLst>
          </p:cNvPr>
          <p:cNvSpPr>
            <a:spLocks noGrp="1"/>
          </p:cNvSpPr>
          <p:nvPr>
            <p:ph type="title"/>
          </p:nvPr>
        </p:nvSpPr>
        <p:spPr/>
        <p:txBody>
          <a:bodyPr/>
          <a:lstStyle/>
          <a:p>
            <a:r>
              <a:rPr lang="en-US" dirty="0"/>
              <a:t>Cybersecurity risks in AI systems</a:t>
            </a:r>
            <a:endParaRPr lang="en-IE" dirty="0"/>
          </a:p>
        </p:txBody>
      </p:sp>
      <p:sp>
        <p:nvSpPr>
          <p:cNvPr id="3" name="Content Placeholder 2">
            <a:extLst>
              <a:ext uri="{FF2B5EF4-FFF2-40B4-BE49-F238E27FC236}">
                <a16:creationId xmlns:a16="http://schemas.microsoft.com/office/drawing/2014/main" id="{4BD98CAE-FDCA-A71E-DE4C-3782FD9E5A86}"/>
              </a:ext>
            </a:extLst>
          </p:cNvPr>
          <p:cNvSpPr>
            <a:spLocks noGrp="1"/>
          </p:cNvSpPr>
          <p:nvPr>
            <p:ph idx="1"/>
          </p:nvPr>
        </p:nvSpPr>
        <p:spPr/>
        <p:txBody>
          <a:bodyPr>
            <a:normAutofit/>
          </a:bodyPr>
          <a:lstStyle/>
          <a:p>
            <a:pPr>
              <a:buNone/>
            </a:pPr>
            <a:r>
              <a:rPr lang="en-US" b="1" dirty="0"/>
              <a:t>5. Automated Malware &amp; AI-Powered Cyber Threats</a:t>
            </a:r>
          </a:p>
          <a:p>
            <a:pPr>
              <a:buNone/>
            </a:pPr>
            <a:r>
              <a:rPr lang="en-US" dirty="0"/>
              <a:t>Cybercriminals are using AI to automate attacks and generate new forms of malware.</a:t>
            </a:r>
          </a:p>
          <a:p>
            <a:pPr>
              <a:buFont typeface="Arial" panose="020B0604020202020204" pitchFamily="34" charset="0"/>
              <a:buChar char="•"/>
            </a:pPr>
            <a:r>
              <a:rPr lang="en-US" b="1" dirty="0"/>
              <a:t>AI-Generated Phishing</a:t>
            </a:r>
            <a:r>
              <a:rPr lang="en-US" dirty="0"/>
              <a:t>: AI can create highly convincing phishing emails and deepfake videos to manipulate users.</a:t>
            </a:r>
          </a:p>
          <a:p>
            <a:pPr>
              <a:buFont typeface="Arial" panose="020B0604020202020204" pitchFamily="34" charset="0"/>
              <a:buChar char="•"/>
            </a:pPr>
            <a:r>
              <a:rPr lang="en-US" b="1" dirty="0"/>
              <a:t>Malware Automation</a:t>
            </a:r>
            <a:r>
              <a:rPr lang="en-US" dirty="0"/>
              <a:t>: AI-powered malware can adapt and evade traditional detection systems.</a:t>
            </a:r>
          </a:p>
          <a:p>
            <a:pPr>
              <a:buFont typeface="Arial" panose="020B0604020202020204" pitchFamily="34" charset="0"/>
              <a:buChar char="•"/>
            </a:pPr>
            <a:r>
              <a:rPr lang="en-US" b="1" dirty="0"/>
              <a:t>Autonomous Hacking</a:t>
            </a:r>
            <a:r>
              <a:rPr lang="en-US" dirty="0"/>
              <a:t>: AI-driven bots can exploit system vulnerabilities without human intervention.</a:t>
            </a:r>
          </a:p>
        </p:txBody>
      </p:sp>
    </p:spTree>
    <p:extLst>
      <p:ext uri="{BB962C8B-B14F-4D97-AF65-F5344CB8AC3E}">
        <p14:creationId xmlns:p14="http://schemas.microsoft.com/office/powerpoint/2010/main" val="7853871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22E31-416E-023C-11F9-CA913BD8B3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63D937-85E5-5E25-BCE1-81EB9893D8E2}"/>
              </a:ext>
            </a:extLst>
          </p:cNvPr>
          <p:cNvSpPr>
            <a:spLocks noGrp="1"/>
          </p:cNvSpPr>
          <p:nvPr>
            <p:ph type="title"/>
          </p:nvPr>
        </p:nvSpPr>
        <p:spPr/>
        <p:txBody>
          <a:bodyPr/>
          <a:lstStyle/>
          <a:p>
            <a:r>
              <a:rPr lang="en-US" dirty="0"/>
              <a:t>Cybersecurity risks in AI systems</a:t>
            </a:r>
            <a:endParaRPr lang="en-IE" dirty="0"/>
          </a:p>
        </p:txBody>
      </p:sp>
      <p:sp>
        <p:nvSpPr>
          <p:cNvPr id="3" name="Content Placeholder 2">
            <a:extLst>
              <a:ext uri="{FF2B5EF4-FFF2-40B4-BE49-F238E27FC236}">
                <a16:creationId xmlns:a16="http://schemas.microsoft.com/office/drawing/2014/main" id="{6AB5867F-D1B2-75C7-000E-A9135C2DF12B}"/>
              </a:ext>
            </a:extLst>
          </p:cNvPr>
          <p:cNvSpPr>
            <a:spLocks noGrp="1"/>
          </p:cNvSpPr>
          <p:nvPr>
            <p:ph idx="1"/>
          </p:nvPr>
        </p:nvSpPr>
        <p:spPr/>
        <p:txBody>
          <a:bodyPr>
            <a:normAutofit fontScale="92500"/>
          </a:bodyPr>
          <a:lstStyle/>
          <a:p>
            <a:pPr>
              <a:buNone/>
            </a:pPr>
            <a:r>
              <a:rPr lang="en-US" b="1" dirty="0"/>
              <a:t>5. Automated Malware &amp; AI-Powered Cyber Threats</a:t>
            </a:r>
          </a:p>
          <a:p>
            <a:pPr>
              <a:buNone/>
            </a:pPr>
            <a:r>
              <a:rPr lang="en-US" b="1" dirty="0"/>
              <a:t>Example</a:t>
            </a:r>
            <a:r>
              <a:rPr lang="en-US" dirty="0"/>
              <a:t>: In 2023, AI-generated deepfake scams resulted in millions in financial fraud by impersonating executives and employees.</a:t>
            </a:r>
          </a:p>
          <a:p>
            <a:pPr>
              <a:buNone/>
            </a:pPr>
            <a:r>
              <a:rPr lang="en-US" b="1" dirty="0"/>
              <a:t>Mitigation Strategies</a:t>
            </a:r>
            <a:r>
              <a:rPr lang="en-US" dirty="0"/>
              <a:t>:</a:t>
            </a:r>
          </a:p>
          <a:p>
            <a:pPr>
              <a:buFont typeface="Arial" panose="020B0604020202020204" pitchFamily="34" charset="0"/>
              <a:buChar char="•"/>
            </a:pPr>
            <a:r>
              <a:rPr lang="en-US" dirty="0"/>
              <a:t>Deploy AI-powered </a:t>
            </a:r>
            <a:r>
              <a:rPr lang="en-US" b="1" dirty="0"/>
              <a:t>cyber threat intelligence</a:t>
            </a:r>
            <a:r>
              <a:rPr lang="en-US" dirty="0"/>
              <a:t> systems to detect AI-generated attacks.</a:t>
            </a:r>
          </a:p>
          <a:p>
            <a:pPr>
              <a:buFont typeface="Arial" panose="020B0604020202020204" pitchFamily="34" charset="0"/>
              <a:buChar char="•"/>
            </a:pPr>
            <a:r>
              <a:rPr lang="en-US" dirty="0"/>
              <a:t>Train employees to recognize deepfake and AI-generated phishing threats.</a:t>
            </a:r>
          </a:p>
          <a:p>
            <a:pPr>
              <a:buFont typeface="Arial" panose="020B0604020202020204" pitchFamily="34" charset="0"/>
              <a:buChar char="•"/>
            </a:pPr>
            <a:r>
              <a:rPr lang="en-US" dirty="0"/>
              <a:t>Implement </a:t>
            </a:r>
            <a:r>
              <a:rPr lang="en-US" b="1" dirty="0"/>
              <a:t>behavioral analysis</a:t>
            </a:r>
            <a:r>
              <a:rPr lang="en-US" dirty="0"/>
              <a:t> to detect unusual activity in AI systems.</a:t>
            </a:r>
          </a:p>
        </p:txBody>
      </p:sp>
    </p:spTree>
    <p:extLst>
      <p:ext uri="{BB962C8B-B14F-4D97-AF65-F5344CB8AC3E}">
        <p14:creationId xmlns:p14="http://schemas.microsoft.com/office/powerpoint/2010/main" val="32146369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93696F-60C3-CCEC-A666-46E739C063BB}"/>
              </a:ext>
            </a:extLst>
          </p:cNvPr>
          <p:cNvSpPr>
            <a:spLocks noGrp="1"/>
          </p:cNvSpPr>
          <p:nvPr>
            <p:ph type="ctrTitle"/>
          </p:nvPr>
        </p:nvSpPr>
        <p:spPr>
          <a:xfrm>
            <a:off x="5440680" y="404492"/>
            <a:ext cx="6413178" cy="1297115"/>
          </a:xfrm>
        </p:spPr>
        <p:txBody>
          <a:bodyPr anchor="t">
            <a:noAutofit/>
          </a:bodyPr>
          <a:lstStyle/>
          <a:p>
            <a:r>
              <a:rPr lang="en-IE" sz="5400" b="1" dirty="0">
                <a:solidFill>
                  <a:schemeClr val="tx2"/>
                </a:solidFill>
              </a:rPr>
              <a:t>Governance, Policy, and Compliance</a:t>
            </a:r>
          </a:p>
        </p:txBody>
      </p:sp>
      <p:pic>
        <p:nvPicPr>
          <p:cNvPr id="6" name="Graphic 5" descr="Scales of Justice">
            <a:extLst>
              <a:ext uri="{FF2B5EF4-FFF2-40B4-BE49-F238E27FC236}">
                <a16:creationId xmlns:a16="http://schemas.microsoft.com/office/drawing/2014/main" id="{CE2904D0-98F0-B83B-4066-58CE2B976E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402493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E6C4-D0E0-CB74-62D1-DB8989E25C55}"/>
              </a:ext>
            </a:extLst>
          </p:cNvPr>
          <p:cNvSpPr>
            <a:spLocks noGrp="1"/>
          </p:cNvSpPr>
          <p:nvPr>
            <p:ph type="title"/>
          </p:nvPr>
        </p:nvSpPr>
        <p:spPr/>
        <p:txBody>
          <a:bodyPr/>
          <a:lstStyle/>
          <a:p>
            <a:r>
              <a:rPr lang="en-IE" dirty="0"/>
              <a:t>Governance, Policy, and Compliance</a:t>
            </a:r>
          </a:p>
        </p:txBody>
      </p:sp>
      <p:sp>
        <p:nvSpPr>
          <p:cNvPr id="3" name="Content Placeholder 2">
            <a:extLst>
              <a:ext uri="{FF2B5EF4-FFF2-40B4-BE49-F238E27FC236}">
                <a16:creationId xmlns:a16="http://schemas.microsoft.com/office/drawing/2014/main" id="{0D50DD6E-06E7-B1EF-4E5A-5BE9628CBBB7}"/>
              </a:ext>
            </a:extLst>
          </p:cNvPr>
          <p:cNvSpPr>
            <a:spLocks noGrp="1"/>
          </p:cNvSpPr>
          <p:nvPr>
            <p:ph idx="1"/>
          </p:nvPr>
        </p:nvSpPr>
        <p:spPr/>
        <p:txBody>
          <a:bodyPr/>
          <a:lstStyle/>
          <a:p>
            <a:r>
              <a:rPr lang="en-IE" i="1" dirty="0"/>
              <a:t>Key AI regulations</a:t>
            </a:r>
          </a:p>
          <a:p>
            <a:r>
              <a:rPr lang="en-IE" i="1" dirty="0"/>
              <a:t>Organizational compliance strategies</a:t>
            </a:r>
          </a:p>
          <a:p>
            <a:r>
              <a:rPr lang="en-IE" i="1" dirty="0"/>
              <a:t>Frameworks for responsible AI</a:t>
            </a:r>
          </a:p>
        </p:txBody>
      </p:sp>
    </p:spTree>
    <p:extLst>
      <p:ext uri="{BB962C8B-B14F-4D97-AF65-F5344CB8AC3E}">
        <p14:creationId xmlns:p14="http://schemas.microsoft.com/office/powerpoint/2010/main" val="16204947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5F351-E1E3-BBD7-29FA-8F6D849416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098A34-96B2-BE31-FFA0-2B8B82A93599}"/>
              </a:ext>
            </a:extLst>
          </p:cNvPr>
          <p:cNvSpPr>
            <a:spLocks noGrp="1"/>
          </p:cNvSpPr>
          <p:nvPr>
            <p:ph type="title"/>
          </p:nvPr>
        </p:nvSpPr>
        <p:spPr/>
        <p:txBody>
          <a:bodyPr/>
          <a:lstStyle/>
          <a:p>
            <a:r>
              <a:rPr lang="en-US" dirty="0"/>
              <a:t>Key AI Regulations</a:t>
            </a:r>
            <a:endParaRPr lang="en-IE" dirty="0"/>
          </a:p>
        </p:txBody>
      </p:sp>
      <p:sp>
        <p:nvSpPr>
          <p:cNvPr id="3" name="Content Placeholder 2">
            <a:extLst>
              <a:ext uri="{FF2B5EF4-FFF2-40B4-BE49-F238E27FC236}">
                <a16:creationId xmlns:a16="http://schemas.microsoft.com/office/drawing/2014/main" id="{990583BD-07D4-82B0-AD70-E59B36500260}"/>
              </a:ext>
            </a:extLst>
          </p:cNvPr>
          <p:cNvSpPr>
            <a:spLocks noGrp="1"/>
          </p:cNvSpPr>
          <p:nvPr>
            <p:ph idx="1"/>
          </p:nvPr>
        </p:nvSpPr>
        <p:spPr/>
        <p:txBody>
          <a:bodyPr>
            <a:normAutofit/>
          </a:bodyPr>
          <a:lstStyle/>
          <a:p>
            <a:pPr marL="0" indent="0">
              <a:buNone/>
            </a:pPr>
            <a:endParaRPr lang="en-US" sz="4000" dirty="0"/>
          </a:p>
          <a:p>
            <a:r>
              <a:rPr lang="en-US" sz="4000" dirty="0"/>
              <a:t>Artificial intelligence (AI) regulation is evolving globally, with significant developments in the European Union (EU) and around the world:</a:t>
            </a:r>
            <a:endParaRPr lang="en-IE" sz="4000" dirty="0"/>
          </a:p>
        </p:txBody>
      </p:sp>
      <p:pic>
        <p:nvPicPr>
          <p:cNvPr id="1026" name="Picture 2">
            <a:extLst>
              <a:ext uri="{FF2B5EF4-FFF2-40B4-BE49-F238E27FC236}">
                <a16:creationId xmlns:a16="http://schemas.microsoft.com/office/drawing/2014/main" id="{E31BC0F9-41DC-767F-23B2-8DD3859DD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6275" y="424657"/>
            <a:ext cx="3057525"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4832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3574</TotalTime>
  <Words>6511</Words>
  <Application>Microsoft Office PowerPoint</Application>
  <PresentationFormat>Widescreen</PresentationFormat>
  <Paragraphs>685</Paragraphs>
  <Slides>120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120</vt:i4>
      </vt:variant>
    </vt:vector>
  </HeadingPairs>
  <TitlesOfParts>
    <vt:vector size="126" baseType="lpstr">
      <vt:lpstr>Aptos</vt:lpstr>
      <vt:lpstr>Aptos Display</vt:lpstr>
      <vt:lpstr>Arial</vt:lpstr>
      <vt:lpstr>Courier New</vt:lpstr>
      <vt:lpstr>Wingdings</vt:lpstr>
      <vt:lpstr>Office Theme</vt:lpstr>
      <vt:lpstr>Introduction to Generative AI</vt:lpstr>
      <vt:lpstr>Contents</vt:lpstr>
      <vt:lpstr>What is Generative AI?</vt:lpstr>
      <vt:lpstr>What is Generative AI?</vt:lpstr>
      <vt:lpstr>PowerPoint Presentation</vt:lpstr>
      <vt:lpstr>What are LLMs?</vt:lpstr>
      <vt:lpstr>Examples of  Generative AI Media</vt:lpstr>
      <vt:lpstr>Examples of Generative AI Media</vt:lpstr>
      <vt:lpstr>Examples of Text Generation</vt:lpstr>
      <vt:lpstr>Applications in text</vt:lpstr>
      <vt:lpstr>Applications in images</vt:lpstr>
      <vt:lpstr>Applications in images</vt:lpstr>
      <vt:lpstr>Applications in images</vt:lpstr>
      <vt:lpstr>Applications in audio and music</vt:lpstr>
      <vt:lpstr>Applications in audio and music</vt:lpstr>
      <vt:lpstr>Applications in video</vt:lpstr>
      <vt:lpstr>Applications in video</vt:lpstr>
      <vt:lpstr>Applications in video</vt:lpstr>
      <vt:lpstr>Applications in code</vt:lpstr>
      <vt:lpstr>Applications in code</vt:lpstr>
      <vt:lpstr>Tools and Frameworks</vt:lpstr>
      <vt:lpstr>Tools and frameworks</vt:lpstr>
      <vt:lpstr>Text Generation</vt:lpstr>
      <vt:lpstr>NLP Fundamentals</vt:lpstr>
      <vt:lpstr>NLP Fundamentals</vt:lpstr>
      <vt:lpstr>NLP Fundamentals</vt:lpstr>
      <vt:lpstr>NLP Fundamentals</vt:lpstr>
      <vt:lpstr>NLP Fundamentals</vt:lpstr>
      <vt:lpstr>NLP Fundamentals</vt:lpstr>
      <vt:lpstr>NLP Fundamentals</vt:lpstr>
      <vt:lpstr>Large Language Models (LLMs)</vt:lpstr>
      <vt:lpstr>Large Language Models (LLMs)</vt:lpstr>
      <vt:lpstr>Large Language Models (LLMs)</vt:lpstr>
      <vt:lpstr>Fine-tuning models for domain-specific tasks</vt:lpstr>
      <vt:lpstr>Evaluation metrics for text generation</vt:lpstr>
      <vt:lpstr>Image, Video and Audio Generation</vt:lpstr>
      <vt:lpstr>Image, Video and Audio Generation</vt:lpstr>
      <vt:lpstr>Image Generation</vt:lpstr>
      <vt:lpstr>Overview of key GenAI models</vt:lpstr>
      <vt:lpstr>Overview of key GenAI models</vt:lpstr>
      <vt:lpstr>Audio Generation</vt:lpstr>
      <vt:lpstr>Overview of key GenAI models</vt:lpstr>
      <vt:lpstr>Overview of key GenAI models</vt:lpstr>
      <vt:lpstr>Key Neural Network Models</vt:lpstr>
      <vt:lpstr>Long Short-Term Memory Networks</vt:lpstr>
      <vt:lpstr>Long Short-Term Memory Networks</vt:lpstr>
      <vt:lpstr>Long Short-Term Memory Networks</vt:lpstr>
      <vt:lpstr>Long Short-Term Memory Networks</vt:lpstr>
      <vt:lpstr>Long Short-Term Memory Networks</vt:lpstr>
      <vt:lpstr>Long Short-Term Memory Networks</vt:lpstr>
      <vt:lpstr>PowerPoint Presentation</vt:lpstr>
      <vt:lpstr>Long Short-Term Memory Networks</vt:lpstr>
      <vt:lpstr>Long Short-Term Memory Networks</vt:lpstr>
      <vt:lpstr>Generative Adversarial Networks</vt:lpstr>
      <vt:lpstr>Generative Adversarial Networks</vt:lpstr>
      <vt:lpstr>Generative Adversarial Networks</vt:lpstr>
      <vt:lpstr>PowerPoint Presentation</vt:lpstr>
      <vt:lpstr>Generative Adversarial Networks</vt:lpstr>
      <vt:lpstr>Generative Adversarial Networks</vt:lpstr>
      <vt:lpstr>AI Business Models and Strategy</vt:lpstr>
      <vt:lpstr>AI Business Models and Strategy</vt:lpstr>
      <vt:lpstr>What is Business Process Re-engineering?</vt:lpstr>
      <vt:lpstr>What is Business Process Re-engineering?</vt:lpstr>
      <vt:lpstr>What is Business Process Re-engineering?</vt:lpstr>
      <vt:lpstr>What is Business Process Re-engineering?</vt:lpstr>
      <vt:lpstr>How Businesses leverage GenAI?</vt:lpstr>
      <vt:lpstr>How Businesses leverage GenAI?</vt:lpstr>
      <vt:lpstr>How Businesses leverage GenAI?</vt:lpstr>
      <vt:lpstr>How Businesses leverage GenAI?</vt:lpstr>
      <vt:lpstr>AI-driven Product Development</vt:lpstr>
      <vt:lpstr>AI-driven Product Development</vt:lpstr>
      <vt:lpstr>AI-driven Product Development</vt:lpstr>
      <vt:lpstr>AI-driven Product Development</vt:lpstr>
      <vt:lpstr>AI-driven Product Development</vt:lpstr>
      <vt:lpstr>AI-driven Product Development</vt:lpstr>
      <vt:lpstr>AI-driven Product Development</vt:lpstr>
      <vt:lpstr>Case studies from startups and big tech</vt:lpstr>
      <vt:lpstr>Case studies from startups and big tech</vt:lpstr>
      <vt:lpstr>Case studies from startups and big tech</vt:lpstr>
      <vt:lpstr>Case studies from startups and big tech</vt:lpstr>
      <vt:lpstr>Case studies from startups and big tech</vt:lpstr>
      <vt:lpstr>Case studies from startups and big tech</vt:lpstr>
      <vt:lpstr>Case studies from startups and big tech</vt:lpstr>
      <vt:lpstr>Case studies from startups and big tech</vt:lpstr>
      <vt:lpstr>Case studies from startups and big tech</vt:lpstr>
      <vt:lpstr>Cybersecurity risks in AI systems</vt:lpstr>
      <vt:lpstr>Cybersecurity risks in AI systems</vt:lpstr>
      <vt:lpstr>Cybersecurity risks in AI systems</vt:lpstr>
      <vt:lpstr>Cybersecurity risks in AI systems</vt:lpstr>
      <vt:lpstr>Cybersecurity risks in AI systems</vt:lpstr>
      <vt:lpstr>Cybersecurity risks in AI systems</vt:lpstr>
      <vt:lpstr>Cybersecurity risks in AI systems</vt:lpstr>
      <vt:lpstr>Cybersecurity risks in AI systems</vt:lpstr>
      <vt:lpstr>Cybersecurity risks in AI systems</vt:lpstr>
      <vt:lpstr>Cybersecurity risks in AI systems</vt:lpstr>
      <vt:lpstr>Cybersecurity risks in AI systems</vt:lpstr>
      <vt:lpstr>Governance, Policy, and Compliance</vt:lpstr>
      <vt:lpstr>Governance, Policy, and Compliance</vt:lpstr>
      <vt:lpstr>Key AI Regulations</vt:lpstr>
      <vt:lpstr>Key AI Regulations</vt:lpstr>
      <vt:lpstr>Key AI Regulations</vt:lpstr>
      <vt:lpstr>Key AI Regulations</vt:lpstr>
      <vt:lpstr>Key AI Regulations</vt:lpstr>
      <vt:lpstr>Organizational Compliance Strategies for AI Systems</vt:lpstr>
      <vt:lpstr>Organizational Compliance Strategies for AI Systems</vt:lpstr>
      <vt:lpstr>Organizational Compliance Strategies for AI Systems</vt:lpstr>
      <vt:lpstr>Organizational Compliance Strategies for AI Systems</vt:lpstr>
      <vt:lpstr>Organizational Compliance Strategies for AI Systems</vt:lpstr>
      <vt:lpstr>Organizational Compliance Strategies for AI Systems</vt:lpstr>
      <vt:lpstr>Organizational Compliance Strategies for AI Systems</vt:lpstr>
      <vt:lpstr>Organizational Compliance Strategies for AI Systems</vt:lpstr>
      <vt:lpstr>Organizational Compliance Strategies for AI Systems</vt:lpstr>
      <vt:lpstr>Frameworks for Responsible AI</vt:lpstr>
      <vt:lpstr>Frameworks for Responsible AI</vt:lpstr>
      <vt:lpstr>Frameworks for Responsible AI</vt:lpstr>
      <vt:lpstr>Frameworks for Responsible AI</vt:lpstr>
      <vt:lpstr>Frameworks for Responsible AI</vt:lpstr>
      <vt:lpstr>Frameworks for Responsible AI</vt:lpstr>
      <vt:lpstr>Frameworks for Responsible AI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TU850 Sustainable Data Science and Artificial Intelligence</dc:title>
  <dc:creator>Damian Gordon</dc:creator>
  <cp:lastModifiedBy>Damian Gordon</cp:lastModifiedBy>
  <cp:revision>5</cp:revision>
  <dcterms:created xsi:type="dcterms:W3CDTF">2024-05-27T14:30:37Z</dcterms:created>
  <dcterms:modified xsi:type="dcterms:W3CDTF">2025-03-12T10:58:11Z</dcterms:modified>
</cp:coreProperties>
</file>