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notesMasterIdLst>
    <p:notesMasterId r:id="rId59"/>
  </p:notesMasterIdLst>
  <p:sldIdLst>
    <p:sldId id="256" r:id="rId2"/>
    <p:sldId id="259" r:id="rId3"/>
    <p:sldId id="608" r:id="rId4"/>
    <p:sldId id="261" r:id="rId5"/>
    <p:sldId id="611" r:id="rId6"/>
    <p:sldId id="615" r:id="rId7"/>
    <p:sldId id="613" r:id="rId8"/>
    <p:sldId id="612" r:id="rId9"/>
    <p:sldId id="617" r:id="rId10"/>
    <p:sldId id="618" r:id="rId11"/>
    <p:sldId id="619" r:id="rId12"/>
    <p:sldId id="620" r:id="rId13"/>
    <p:sldId id="621" r:id="rId14"/>
    <p:sldId id="625" r:id="rId15"/>
    <p:sldId id="622" r:id="rId16"/>
    <p:sldId id="623" r:id="rId17"/>
    <p:sldId id="624" r:id="rId18"/>
    <p:sldId id="626" r:id="rId19"/>
    <p:sldId id="607" r:id="rId20"/>
    <p:sldId id="609" r:id="rId21"/>
    <p:sldId id="627" r:id="rId22"/>
    <p:sldId id="630" r:id="rId23"/>
    <p:sldId id="628" r:id="rId24"/>
    <p:sldId id="629" r:id="rId25"/>
    <p:sldId id="631" r:id="rId26"/>
    <p:sldId id="632" r:id="rId27"/>
    <p:sldId id="599" r:id="rId28"/>
    <p:sldId id="598" r:id="rId29"/>
    <p:sldId id="544" r:id="rId30"/>
    <p:sldId id="635" r:id="rId31"/>
    <p:sldId id="633" r:id="rId32"/>
    <p:sldId id="634" r:id="rId33"/>
    <p:sldId id="636" r:id="rId34"/>
    <p:sldId id="637" r:id="rId35"/>
    <p:sldId id="638" r:id="rId36"/>
    <p:sldId id="640" r:id="rId37"/>
    <p:sldId id="641" r:id="rId38"/>
    <p:sldId id="642" r:id="rId39"/>
    <p:sldId id="643" r:id="rId40"/>
    <p:sldId id="644" r:id="rId41"/>
    <p:sldId id="645" r:id="rId42"/>
    <p:sldId id="646" r:id="rId43"/>
    <p:sldId id="647" r:id="rId44"/>
    <p:sldId id="648" r:id="rId45"/>
    <p:sldId id="649" r:id="rId46"/>
    <p:sldId id="260" r:id="rId47"/>
    <p:sldId id="610" r:id="rId48"/>
    <p:sldId id="273" r:id="rId49"/>
    <p:sldId id="271" r:id="rId50"/>
    <p:sldId id="639" r:id="rId51"/>
    <p:sldId id="650" r:id="rId52"/>
    <p:sldId id="651" r:id="rId53"/>
    <p:sldId id="652" r:id="rId54"/>
    <p:sldId id="653" r:id="rId55"/>
    <p:sldId id="654" r:id="rId56"/>
    <p:sldId id="655" r:id="rId57"/>
    <p:sldId id="50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FFE9C-7BAC-45CC-AA64-40B9B35AD2F5}" v="219" dt="2025-04-24T10:09:58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mian Gordon" userId="796278f3-970d-4a3b-8137-dc597a054133" providerId="ADAL" clId="{4A0FFE9C-7BAC-45CC-AA64-40B9B35AD2F5}"/>
    <pc:docChg chg="undo custSel addSld delSld modSld sldOrd">
      <pc:chgData name="Damian Gordon" userId="796278f3-970d-4a3b-8137-dc597a054133" providerId="ADAL" clId="{4A0FFE9C-7BAC-45CC-AA64-40B9B35AD2F5}" dt="2025-04-24T10:12:22.357" v="2937" actId="114"/>
      <pc:docMkLst>
        <pc:docMk/>
      </pc:docMkLst>
      <pc:sldChg chg="addSp delSp modSp mod">
        <pc:chgData name="Damian Gordon" userId="796278f3-970d-4a3b-8137-dc597a054133" providerId="ADAL" clId="{4A0FFE9C-7BAC-45CC-AA64-40B9B35AD2F5}" dt="2025-04-23T21:17:27.657" v="50" actId="14100"/>
        <pc:sldMkLst>
          <pc:docMk/>
          <pc:sldMk cId="1941464876" sldId="256"/>
        </pc:sldMkLst>
        <pc:spChg chg="mod">
          <ac:chgData name="Damian Gordon" userId="796278f3-970d-4a3b-8137-dc597a054133" providerId="ADAL" clId="{4A0FFE9C-7BAC-45CC-AA64-40B9B35AD2F5}" dt="2025-04-23T21:17:27.657" v="50" actId="14100"/>
          <ac:spMkLst>
            <pc:docMk/>
            <pc:sldMk cId="1941464876" sldId="256"/>
            <ac:spMk id="2" creationId="{2AFAF802-1FD5-1E70-940A-2DF641692805}"/>
          </ac:spMkLst>
        </pc:spChg>
        <pc:spChg chg="mod">
          <ac:chgData name="Damian Gordon" userId="796278f3-970d-4a3b-8137-dc597a054133" providerId="ADAL" clId="{4A0FFE9C-7BAC-45CC-AA64-40B9B35AD2F5}" dt="2025-04-23T21:16:34.007" v="24" actId="1076"/>
          <ac:spMkLst>
            <pc:docMk/>
            <pc:sldMk cId="1941464876" sldId="256"/>
            <ac:spMk id="3" creationId="{35C6E67C-6691-6E69-516C-2202AB658EDF}"/>
          </ac:spMkLst>
        </pc:spChg>
        <pc:spChg chg="del">
          <ac:chgData name="Damian Gordon" userId="796278f3-970d-4a3b-8137-dc597a054133" providerId="ADAL" clId="{4A0FFE9C-7BAC-45CC-AA64-40B9B35AD2F5}" dt="2025-04-23T21:16:08.698" v="13" actId="26606"/>
          <ac:spMkLst>
            <pc:docMk/>
            <pc:sldMk cId="1941464876" sldId="256"/>
            <ac:spMk id="24" creationId="{A3363022-C969-41E9-8EB2-E4C94908C1FA}"/>
          </ac:spMkLst>
        </pc:spChg>
        <pc:spChg chg="del">
          <ac:chgData name="Damian Gordon" userId="796278f3-970d-4a3b-8137-dc597a054133" providerId="ADAL" clId="{4A0FFE9C-7BAC-45CC-AA64-40B9B35AD2F5}" dt="2025-04-23T21:16:08.698" v="13" actId="26606"/>
          <ac:spMkLst>
            <pc:docMk/>
            <pc:sldMk cId="1941464876" sldId="256"/>
            <ac:spMk id="26" creationId="{8D1AD6B3-BE88-4CEB-BA17-790657CC4729}"/>
          </ac:spMkLst>
        </pc:spChg>
        <pc:spChg chg="add">
          <ac:chgData name="Damian Gordon" userId="796278f3-970d-4a3b-8137-dc597a054133" providerId="ADAL" clId="{4A0FFE9C-7BAC-45CC-AA64-40B9B35AD2F5}" dt="2025-04-23T21:16:08.698" v="13" actId="26606"/>
          <ac:spMkLst>
            <pc:docMk/>
            <pc:sldMk cId="1941464876" sldId="256"/>
            <ac:spMk id="38" creationId="{A3363022-C969-41E9-8EB2-E4C94908C1FA}"/>
          </ac:spMkLst>
        </pc:spChg>
        <pc:spChg chg="add">
          <ac:chgData name="Damian Gordon" userId="796278f3-970d-4a3b-8137-dc597a054133" providerId="ADAL" clId="{4A0FFE9C-7BAC-45CC-AA64-40B9B35AD2F5}" dt="2025-04-23T21:16:08.698" v="13" actId="26606"/>
          <ac:spMkLst>
            <pc:docMk/>
            <pc:sldMk cId="1941464876" sldId="256"/>
            <ac:spMk id="40" creationId="{8D1AD6B3-BE88-4CEB-BA17-790657CC4729}"/>
          </ac:spMkLst>
        </pc:spChg>
        <pc:grpChg chg="del">
          <ac:chgData name="Damian Gordon" userId="796278f3-970d-4a3b-8137-dc597a054133" providerId="ADAL" clId="{4A0FFE9C-7BAC-45CC-AA64-40B9B35AD2F5}" dt="2025-04-23T21:16:08.698" v="13" actId="26606"/>
          <ac:grpSpMkLst>
            <pc:docMk/>
            <pc:sldMk cId="1941464876" sldId="256"/>
            <ac:grpSpMk id="28" creationId="{89D1390B-7E13-4B4F-9CB2-391063412E54}"/>
          </ac:grpSpMkLst>
        </pc:grpChg>
        <pc:grpChg chg="add">
          <ac:chgData name="Damian Gordon" userId="796278f3-970d-4a3b-8137-dc597a054133" providerId="ADAL" clId="{4A0FFE9C-7BAC-45CC-AA64-40B9B35AD2F5}" dt="2025-04-23T21:16:08.698" v="13" actId="26606"/>
          <ac:grpSpMkLst>
            <pc:docMk/>
            <pc:sldMk cId="1941464876" sldId="256"/>
            <ac:grpSpMk id="42" creationId="{89D1390B-7E13-4B4F-9CB2-391063412E54}"/>
          </ac:grpSpMkLst>
        </pc:grpChg>
        <pc:picChg chg="del">
          <ac:chgData name="Damian Gordon" userId="796278f3-970d-4a3b-8137-dc597a054133" providerId="ADAL" clId="{4A0FFE9C-7BAC-45CC-AA64-40B9B35AD2F5}" dt="2025-04-23T21:15:50.742" v="12" actId="478"/>
          <ac:picMkLst>
            <pc:docMk/>
            <pc:sldMk cId="1941464876" sldId="256"/>
            <ac:picMk id="21" creationId="{9149BC64-095E-73A6-FE01-E2FD5CB73E97}"/>
          </ac:picMkLst>
        </pc:picChg>
        <pc:picChg chg="add">
          <ac:chgData name="Damian Gordon" userId="796278f3-970d-4a3b-8137-dc597a054133" providerId="ADAL" clId="{4A0FFE9C-7BAC-45CC-AA64-40B9B35AD2F5}" dt="2025-04-23T21:16:08.698" v="13" actId="26606"/>
          <ac:picMkLst>
            <pc:docMk/>
            <pc:sldMk cId="1941464876" sldId="256"/>
            <ac:picMk id="35" creationId="{AB052BA5-EFD7-4AEE-C43D-D511015B9A48}"/>
          </ac:picMkLst>
        </pc:picChg>
      </pc:sldChg>
      <pc:sldChg chg="modSp mod">
        <pc:chgData name="Damian Gordon" userId="796278f3-970d-4a3b-8137-dc597a054133" providerId="ADAL" clId="{4A0FFE9C-7BAC-45CC-AA64-40B9B35AD2F5}" dt="2025-04-24T09:47:21.832" v="2751" actId="20577"/>
        <pc:sldMkLst>
          <pc:docMk/>
          <pc:sldMk cId="321388942" sldId="259"/>
        </pc:sldMkLst>
        <pc:spChg chg="mod">
          <ac:chgData name="Damian Gordon" userId="796278f3-970d-4a3b-8137-dc597a054133" providerId="ADAL" clId="{4A0FFE9C-7BAC-45CC-AA64-40B9B35AD2F5}" dt="2025-04-24T09:47:21.832" v="2751" actId="20577"/>
          <ac:spMkLst>
            <pc:docMk/>
            <pc:sldMk cId="321388942" sldId="259"/>
            <ac:spMk id="3" creationId="{65FB7804-9015-5659-EC51-9C9121E7260E}"/>
          </ac:spMkLst>
        </pc:spChg>
      </pc:sldChg>
      <pc:sldChg chg="delSp">
        <pc:chgData name="Damian Gordon" userId="796278f3-970d-4a3b-8137-dc597a054133" providerId="ADAL" clId="{4A0FFE9C-7BAC-45CC-AA64-40B9B35AD2F5}" dt="2025-04-24T01:57:21" v="2489" actId="478"/>
        <pc:sldMkLst>
          <pc:docMk/>
          <pc:sldMk cId="1885061807" sldId="260"/>
        </pc:sldMkLst>
        <pc:picChg chg="del">
          <ac:chgData name="Damian Gordon" userId="796278f3-970d-4a3b-8137-dc597a054133" providerId="ADAL" clId="{4A0FFE9C-7BAC-45CC-AA64-40B9B35AD2F5}" dt="2025-04-24T01:57:21" v="2489" actId="478"/>
          <ac:picMkLst>
            <pc:docMk/>
            <pc:sldMk cId="1885061807" sldId="260"/>
            <ac:picMk id="1026" creationId="{2E275FB7-DBB2-3E38-F819-F2D1871FA3D4}"/>
          </ac:picMkLst>
        </pc:picChg>
      </pc:sldChg>
      <pc:sldChg chg="modSp mod ord">
        <pc:chgData name="Damian Gordon" userId="796278f3-970d-4a3b-8137-dc597a054133" providerId="ADAL" clId="{4A0FFE9C-7BAC-45CC-AA64-40B9B35AD2F5}" dt="2025-04-23T21:23:56.716" v="207" actId="5793"/>
        <pc:sldMkLst>
          <pc:docMk/>
          <pc:sldMk cId="4162676946" sldId="261"/>
        </pc:sldMkLst>
        <pc:spChg chg="mod">
          <ac:chgData name="Damian Gordon" userId="796278f3-970d-4a3b-8137-dc597a054133" providerId="ADAL" clId="{4A0FFE9C-7BAC-45CC-AA64-40B9B35AD2F5}" dt="2025-04-23T21:22:02.002" v="194" actId="20577"/>
          <ac:spMkLst>
            <pc:docMk/>
            <pc:sldMk cId="4162676946" sldId="261"/>
            <ac:spMk id="2" creationId="{A7A3267D-1757-5DDE-F39B-88478DF1FF8E}"/>
          </ac:spMkLst>
        </pc:spChg>
        <pc:spChg chg="mod">
          <ac:chgData name="Damian Gordon" userId="796278f3-970d-4a3b-8137-dc597a054133" providerId="ADAL" clId="{4A0FFE9C-7BAC-45CC-AA64-40B9B35AD2F5}" dt="2025-04-23T21:23:56.716" v="207" actId="5793"/>
          <ac:spMkLst>
            <pc:docMk/>
            <pc:sldMk cId="4162676946" sldId="261"/>
            <ac:spMk id="3" creationId="{E0A4CB54-A6A2-7125-F618-88A1C8E809CE}"/>
          </ac:spMkLst>
        </pc:spChg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480759387" sldId="262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03688737" sldId="26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790036393" sldId="26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925975679" sldId="267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343110324" sldId="268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730108585" sldId="27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038963192" sldId="27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5199283" sldId="276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329093156" sldId="277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937357867" sldId="278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523425437" sldId="279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668625616" sldId="280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401297296" sldId="281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438907574" sldId="282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686069482" sldId="283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444206157" sldId="28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27623379" sldId="286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866773571" sldId="287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020835883" sldId="288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405110128" sldId="289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970240636" sldId="290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213699585" sldId="291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466755348" sldId="292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808668831" sldId="299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017184616" sldId="301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304964565" sldId="303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364907796" sldId="30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089826738" sldId="30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545739683" sldId="306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254217991" sldId="309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924445058" sldId="310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946483966" sldId="311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67666539" sldId="313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440249352" sldId="31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620494735" sldId="319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618945640" sldId="320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741083495" sldId="321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858891673" sldId="322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092782397" sldId="323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854917482" sldId="32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324483276" sldId="32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656855242" sldId="326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20973121" sldId="327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357672468" sldId="328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846324564" sldId="329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225490971" sldId="330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145615229" sldId="331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245312332" sldId="332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473313197" sldId="333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408712032" sldId="33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685318216" sldId="33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21266823" sldId="336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479494987" sldId="337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746852837" sldId="338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181690549" sldId="339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4796604" sldId="340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39264523" sldId="341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285597922" sldId="342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995521929" sldId="343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601853837" sldId="34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508317017" sldId="34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618752818" sldId="346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734758462" sldId="347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649245292" sldId="349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325928621" sldId="350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4291656476" sldId="351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733924173" sldId="352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809990091" sldId="353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774309580" sldId="35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303308709" sldId="35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272711326" sldId="356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785387193" sldId="357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214636908" sldId="358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8249819" sldId="359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314001599" sldId="360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436975117" sldId="361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384321586" sldId="362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538930556" sldId="363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526411437" sldId="36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269583362" sldId="36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588044167" sldId="366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284469897" sldId="367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776524387" sldId="368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537191143" sldId="369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52856659" sldId="370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841209385" sldId="371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000228442" sldId="372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268430547" sldId="373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71955295" sldId="37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103428388" sldId="37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41949109" sldId="50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937096899" sldId="506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064112233" sldId="507"/>
        </pc:sldMkLst>
      </pc:sldChg>
      <pc:sldChg chg="delSp modSp add mod ord">
        <pc:chgData name="Damian Gordon" userId="796278f3-970d-4a3b-8137-dc597a054133" providerId="ADAL" clId="{4A0FFE9C-7BAC-45CC-AA64-40B9B35AD2F5}" dt="2025-04-24T01:32:15.496" v="2036"/>
        <pc:sldMkLst>
          <pc:docMk/>
          <pc:sldMk cId="1251934436" sldId="544"/>
        </pc:sldMkLst>
        <pc:spChg chg="mod">
          <ac:chgData name="Damian Gordon" userId="796278f3-970d-4a3b-8137-dc597a054133" providerId="ADAL" clId="{4A0FFE9C-7BAC-45CC-AA64-40B9B35AD2F5}" dt="2025-04-24T01:29:20.948" v="2014" actId="113"/>
          <ac:spMkLst>
            <pc:docMk/>
            <pc:sldMk cId="1251934436" sldId="544"/>
            <ac:spMk id="2" creationId="{2056AC5A-A420-53B3-5ABB-786AD7D29E8B}"/>
          </ac:spMkLst>
        </pc:spChg>
        <pc:picChg chg="del">
          <ac:chgData name="Damian Gordon" userId="796278f3-970d-4a3b-8137-dc597a054133" providerId="ADAL" clId="{4A0FFE9C-7BAC-45CC-AA64-40B9B35AD2F5}" dt="2025-04-24T01:29:16.570" v="2013" actId="478"/>
          <ac:picMkLst>
            <pc:docMk/>
            <pc:sldMk cId="1251934436" sldId="544"/>
            <ac:picMk id="7" creationId="{5C84A97B-38FD-9ACB-6CE3-9153915DB035}"/>
          </ac:picMkLst>
        </pc:picChg>
        <pc:picChg chg="mod">
          <ac:chgData name="Damian Gordon" userId="796278f3-970d-4a3b-8137-dc597a054133" providerId="ADAL" clId="{4A0FFE9C-7BAC-45CC-AA64-40B9B35AD2F5}" dt="2025-04-24T01:29:02.924" v="2010" actId="1076"/>
          <ac:picMkLst>
            <pc:docMk/>
            <pc:sldMk cId="1251934436" sldId="544"/>
            <ac:picMk id="1026" creationId="{4A5F3BEB-509C-6404-E2BE-AA4EA1B45DA5}"/>
          </ac:picMkLst>
        </pc:picChg>
        <pc:picChg chg="del">
          <ac:chgData name="Damian Gordon" userId="796278f3-970d-4a3b-8137-dc597a054133" providerId="ADAL" clId="{4A0FFE9C-7BAC-45CC-AA64-40B9B35AD2F5}" dt="2025-04-24T01:28:58.288" v="2009" actId="478"/>
          <ac:picMkLst>
            <pc:docMk/>
            <pc:sldMk cId="1251934436" sldId="544"/>
            <ac:picMk id="1028" creationId="{7EFDD3BD-FB5C-D77A-36AE-3C499269AC08}"/>
          </ac:picMkLst>
        </pc:picChg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77525048" sldId="583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967433191" sldId="58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054872730" sldId="58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79399194" sldId="586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588846548" sldId="587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4035911803" sldId="588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93479919" sldId="589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75766642" sldId="590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3586992438" sldId="591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075641895" sldId="592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776592330" sldId="593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783423364" sldId="59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818125233" sldId="595"/>
        </pc:sldMkLst>
      </pc:sldChg>
      <pc:sldChg chg="delSp modSp add mod">
        <pc:chgData name="Damian Gordon" userId="796278f3-970d-4a3b-8137-dc597a054133" providerId="ADAL" clId="{4A0FFE9C-7BAC-45CC-AA64-40B9B35AD2F5}" dt="2025-04-24T01:29:13.045" v="2012" actId="113"/>
        <pc:sldMkLst>
          <pc:docMk/>
          <pc:sldMk cId="4023057702" sldId="598"/>
        </pc:sldMkLst>
        <pc:spChg chg="mod">
          <ac:chgData name="Damian Gordon" userId="796278f3-970d-4a3b-8137-dc597a054133" providerId="ADAL" clId="{4A0FFE9C-7BAC-45CC-AA64-40B9B35AD2F5}" dt="2025-04-24T01:29:13.045" v="2012" actId="113"/>
          <ac:spMkLst>
            <pc:docMk/>
            <pc:sldMk cId="4023057702" sldId="598"/>
            <ac:spMk id="2" creationId="{E7C10FDC-335C-7A9A-5B8B-4CEBFC28BF43}"/>
          </ac:spMkLst>
        </pc:spChg>
        <pc:picChg chg="del">
          <ac:chgData name="Damian Gordon" userId="796278f3-970d-4a3b-8137-dc597a054133" providerId="ADAL" clId="{4A0FFE9C-7BAC-45CC-AA64-40B9B35AD2F5}" dt="2025-04-24T01:29:08.511" v="2011" actId="478"/>
          <ac:picMkLst>
            <pc:docMk/>
            <pc:sldMk cId="4023057702" sldId="598"/>
            <ac:picMk id="7" creationId="{742CB4AE-D0C5-AECB-4B04-A65783974E28}"/>
          </ac:picMkLst>
        </pc:picChg>
      </pc:sldChg>
      <pc:sldChg chg="addSp delSp modSp add mod">
        <pc:chgData name="Damian Gordon" userId="796278f3-970d-4a3b-8137-dc597a054133" providerId="ADAL" clId="{4A0FFE9C-7BAC-45CC-AA64-40B9B35AD2F5}" dt="2025-04-24T01:28:46.521" v="2008" actId="404"/>
        <pc:sldMkLst>
          <pc:docMk/>
          <pc:sldMk cId="331746433" sldId="599"/>
        </pc:sldMkLst>
        <pc:spChg chg="mod">
          <ac:chgData name="Damian Gordon" userId="796278f3-970d-4a3b-8137-dc597a054133" providerId="ADAL" clId="{4A0FFE9C-7BAC-45CC-AA64-40B9B35AD2F5}" dt="2025-04-24T01:27:34.330" v="1998" actId="113"/>
          <ac:spMkLst>
            <pc:docMk/>
            <pc:sldMk cId="331746433" sldId="599"/>
            <ac:spMk id="2" creationId="{CE477495-682C-9380-0053-E806582F8BDD}"/>
          </ac:spMkLst>
        </pc:spChg>
        <pc:spChg chg="mod">
          <ac:chgData name="Damian Gordon" userId="796278f3-970d-4a3b-8137-dc597a054133" providerId="ADAL" clId="{4A0FFE9C-7BAC-45CC-AA64-40B9B35AD2F5}" dt="2025-04-24T01:28:46.521" v="2008" actId="404"/>
          <ac:spMkLst>
            <pc:docMk/>
            <pc:sldMk cId="331746433" sldId="599"/>
            <ac:spMk id="3" creationId="{CBF3F1B7-51E1-47DD-0CA5-D6765B31085E}"/>
          </ac:spMkLst>
        </pc:spChg>
        <pc:picChg chg="del">
          <ac:chgData name="Damian Gordon" userId="796278f3-970d-4a3b-8137-dc597a054133" providerId="ADAL" clId="{4A0FFE9C-7BAC-45CC-AA64-40B9B35AD2F5}" dt="2025-04-24T01:27:29.360" v="1997" actId="478"/>
          <ac:picMkLst>
            <pc:docMk/>
            <pc:sldMk cId="331746433" sldId="599"/>
            <ac:picMk id="7" creationId="{D4624D5C-CE1F-3F10-F782-7FBEBB87153A}"/>
          </ac:picMkLst>
        </pc:picChg>
        <pc:picChg chg="add mod">
          <ac:chgData name="Damian Gordon" userId="796278f3-970d-4a3b-8137-dc597a054133" providerId="ADAL" clId="{4A0FFE9C-7BAC-45CC-AA64-40B9B35AD2F5}" dt="2025-04-24T01:28:41.640" v="2007" actId="1076"/>
          <ac:picMkLst>
            <pc:docMk/>
            <pc:sldMk cId="331746433" sldId="599"/>
            <ac:picMk id="5122" creationId="{A960BE67-C289-F049-25BA-3AD74C49D40A}"/>
          </ac:picMkLst>
        </pc:picChg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033354507" sldId="600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561044193" sldId="601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340216839" sldId="602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510447467" sldId="603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1263458040" sldId="604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126101535" sldId="605"/>
        </pc:sldMkLst>
      </pc:sldChg>
      <pc:sldChg chg="del">
        <pc:chgData name="Damian Gordon" userId="796278f3-970d-4a3b-8137-dc597a054133" providerId="ADAL" clId="{4A0FFE9C-7BAC-45CC-AA64-40B9B35AD2F5}" dt="2025-04-24T01:29:48.228" v="2015" actId="47"/>
        <pc:sldMkLst>
          <pc:docMk/>
          <pc:sldMk cId="2163104856" sldId="606"/>
        </pc:sldMkLst>
      </pc:sldChg>
      <pc:sldChg chg="addSp delSp modSp new mod setBg">
        <pc:chgData name="Damian Gordon" userId="796278f3-970d-4a3b-8137-dc597a054133" providerId="ADAL" clId="{4A0FFE9C-7BAC-45CC-AA64-40B9B35AD2F5}" dt="2025-04-23T21:19:13.731" v="143" actId="20577"/>
        <pc:sldMkLst>
          <pc:docMk/>
          <pc:sldMk cId="2357965158" sldId="607"/>
        </pc:sldMkLst>
        <pc:spChg chg="del mod">
          <ac:chgData name="Damian Gordon" userId="796278f3-970d-4a3b-8137-dc597a054133" providerId="ADAL" clId="{4A0FFE9C-7BAC-45CC-AA64-40B9B35AD2F5}" dt="2025-04-23T21:18:59.783" v="130" actId="478"/>
          <ac:spMkLst>
            <pc:docMk/>
            <pc:sldMk cId="2357965158" sldId="607"/>
            <ac:spMk id="2" creationId="{5392F538-1BB1-7128-D742-4C64B1C4892C}"/>
          </ac:spMkLst>
        </pc:spChg>
        <pc:spChg chg="del">
          <ac:chgData name="Damian Gordon" userId="796278f3-970d-4a3b-8137-dc597a054133" providerId="ADAL" clId="{4A0FFE9C-7BAC-45CC-AA64-40B9B35AD2F5}" dt="2025-04-23T21:18:37.924" v="117" actId="478"/>
          <ac:spMkLst>
            <pc:docMk/>
            <pc:sldMk cId="2357965158" sldId="607"/>
            <ac:spMk id="3" creationId="{B8025073-5699-10D5-2E9D-CF406DE63A6C}"/>
          </ac:spMkLst>
        </pc:spChg>
        <pc:spChg chg="add del mod">
          <ac:chgData name="Damian Gordon" userId="796278f3-970d-4a3b-8137-dc597a054133" providerId="ADAL" clId="{4A0FFE9C-7BAC-45CC-AA64-40B9B35AD2F5}" dt="2025-04-23T21:19:01.746" v="131" actId="478"/>
          <ac:spMkLst>
            <pc:docMk/>
            <pc:sldMk cId="2357965158" sldId="607"/>
            <ac:spMk id="5" creationId="{EEB8FF92-0BC7-605B-9F05-70A9BFE22641}"/>
          </ac:spMkLst>
        </pc:spChg>
        <pc:spChg chg="add mod">
          <ac:chgData name="Damian Gordon" userId="796278f3-970d-4a3b-8137-dc597a054133" providerId="ADAL" clId="{4A0FFE9C-7BAC-45CC-AA64-40B9B35AD2F5}" dt="2025-04-23T21:19:13.731" v="143" actId="20577"/>
          <ac:spMkLst>
            <pc:docMk/>
            <pc:sldMk cId="2357965158" sldId="607"/>
            <ac:spMk id="7" creationId="{C8B2B7A8-C9AD-AFCA-7461-D63688064186}"/>
          </ac:spMkLst>
        </pc:spChg>
        <pc:spChg chg="add">
          <ac:chgData name="Damian Gordon" userId="796278f3-970d-4a3b-8137-dc597a054133" providerId="ADAL" clId="{4A0FFE9C-7BAC-45CC-AA64-40B9B35AD2F5}" dt="2025-04-23T21:18:54.290" v="129" actId="26606"/>
          <ac:spMkLst>
            <pc:docMk/>
            <pc:sldMk cId="2357965158" sldId="607"/>
            <ac:spMk id="9" creationId="{A3363022-C969-41E9-8EB2-E4C94908C1FA}"/>
          </ac:spMkLst>
        </pc:spChg>
        <pc:spChg chg="add">
          <ac:chgData name="Damian Gordon" userId="796278f3-970d-4a3b-8137-dc597a054133" providerId="ADAL" clId="{4A0FFE9C-7BAC-45CC-AA64-40B9B35AD2F5}" dt="2025-04-23T21:18:54.290" v="129" actId="26606"/>
          <ac:spMkLst>
            <pc:docMk/>
            <pc:sldMk cId="2357965158" sldId="607"/>
            <ac:spMk id="11" creationId="{8D1AD6B3-BE88-4CEB-BA17-790657CC4729}"/>
          </ac:spMkLst>
        </pc:spChg>
        <pc:grpChg chg="add">
          <ac:chgData name="Damian Gordon" userId="796278f3-970d-4a3b-8137-dc597a054133" providerId="ADAL" clId="{4A0FFE9C-7BAC-45CC-AA64-40B9B35AD2F5}" dt="2025-04-23T21:18:54.290" v="129" actId="26606"/>
          <ac:grpSpMkLst>
            <pc:docMk/>
            <pc:sldMk cId="2357965158" sldId="607"/>
            <ac:grpSpMk id="13" creationId="{89D1390B-7E13-4B4F-9CB2-391063412E54}"/>
          </ac:grpSpMkLst>
        </pc:grpChg>
        <pc:picChg chg="add">
          <ac:chgData name="Damian Gordon" userId="796278f3-970d-4a3b-8137-dc597a054133" providerId="ADAL" clId="{4A0FFE9C-7BAC-45CC-AA64-40B9B35AD2F5}" dt="2025-04-23T21:18:54.290" v="129" actId="26606"/>
          <ac:picMkLst>
            <pc:docMk/>
            <pc:sldMk cId="2357965158" sldId="607"/>
            <ac:picMk id="6" creationId="{58C0B245-D815-904E-5106-AEAD794D0DA0}"/>
          </ac:picMkLst>
        </pc:picChg>
      </pc:sldChg>
      <pc:sldChg chg="addSp delSp modSp new mod setBg addAnim modAnim">
        <pc:chgData name="Damian Gordon" userId="796278f3-970d-4a3b-8137-dc597a054133" providerId="ADAL" clId="{4A0FFE9C-7BAC-45CC-AA64-40B9B35AD2F5}" dt="2025-04-23T21:20:36.162" v="178" actId="20577"/>
        <pc:sldMkLst>
          <pc:docMk/>
          <pc:sldMk cId="3645108074" sldId="608"/>
        </pc:sldMkLst>
        <pc:spChg chg="del mod">
          <ac:chgData name="Damian Gordon" userId="796278f3-970d-4a3b-8137-dc597a054133" providerId="ADAL" clId="{4A0FFE9C-7BAC-45CC-AA64-40B9B35AD2F5}" dt="2025-04-23T21:20:30.019" v="169" actId="478"/>
          <ac:spMkLst>
            <pc:docMk/>
            <pc:sldMk cId="3645108074" sldId="608"/>
            <ac:spMk id="2" creationId="{A93C86F6-82DD-1E97-4D52-D03B2EB38712}"/>
          </ac:spMkLst>
        </pc:spChg>
        <pc:spChg chg="del">
          <ac:chgData name="Damian Gordon" userId="796278f3-970d-4a3b-8137-dc597a054133" providerId="ADAL" clId="{4A0FFE9C-7BAC-45CC-AA64-40B9B35AD2F5}" dt="2025-04-23T21:19:29.665" v="145" actId="478"/>
          <ac:spMkLst>
            <pc:docMk/>
            <pc:sldMk cId="3645108074" sldId="608"/>
            <ac:spMk id="3" creationId="{0D24CCE1-350D-EC65-6EEB-C344AC61943D}"/>
          </ac:spMkLst>
        </pc:spChg>
        <pc:spChg chg="add mod">
          <ac:chgData name="Damian Gordon" userId="796278f3-970d-4a3b-8137-dc597a054133" providerId="ADAL" clId="{4A0FFE9C-7BAC-45CC-AA64-40B9B35AD2F5}" dt="2025-04-23T21:20:36.162" v="178" actId="20577"/>
          <ac:spMkLst>
            <pc:docMk/>
            <pc:sldMk cId="3645108074" sldId="608"/>
            <ac:spMk id="4" creationId="{40C5B834-7058-E090-970B-2452979C2F85}"/>
          </ac:spMkLst>
        </pc:spChg>
        <pc:spChg chg="add del mod">
          <ac:chgData name="Damian Gordon" userId="796278f3-970d-4a3b-8137-dc597a054133" providerId="ADAL" clId="{4A0FFE9C-7BAC-45CC-AA64-40B9B35AD2F5}" dt="2025-04-23T21:20:32.173" v="170" actId="478"/>
          <ac:spMkLst>
            <pc:docMk/>
            <pc:sldMk cId="3645108074" sldId="608"/>
            <ac:spMk id="7" creationId="{7F1EC246-409B-03BF-6BD5-BEAAEF8B7250}"/>
          </ac:spMkLst>
        </pc:spChg>
        <pc:spChg chg="add">
          <ac:chgData name="Damian Gordon" userId="796278f3-970d-4a3b-8137-dc597a054133" providerId="ADAL" clId="{4A0FFE9C-7BAC-45CC-AA64-40B9B35AD2F5}" dt="2025-04-23T21:19:56.158" v="163" actId="26606"/>
          <ac:spMkLst>
            <pc:docMk/>
            <pc:sldMk cId="3645108074" sldId="608"/>
            <ac:spMk id="9" creationId="{A3363022-C969-41E9-8EB2-E4C94908C1FA}"/>
          </ac:spMkLst>
        </pc:spChg>
        <pc:spChg chg="add">
          <ac:chgData name="Damian Gordon" userId="796278f3-970d-4a3b-8137-dc597a054133" providerId="ADAL" clId="{4A0FFE9C-7BAC-45CC-AA64-40B9B35AD2F5}" dt="2025-04-23T21:19:56.158" v="163" actId="26606"/>
          <ac:spMkLst>
            <pc:docMk/>
            <pc:sldMk cId="3645108074" sldId="608"/>
            <ac:spMk id="11" creationId="{8D1AD6B3-BE88-4CEB-BA17-790657CC4729}"/>
          </ac:spMkLst>
        </pc:spChg>
        <pc:grpChg chg="add">
          <ac:chgData name="Damian Gordon" userId="796278f3-970d-4a3b-8137-dc597a054133" providerId="ADAL" clId="{4A0FFE9C-7BAC-45CC-AA64-40B9B35AD2F5}" dt="2025-04-23T21:19:56.158" v="163" actId="26606"/>
          <ac:grpSpMkLst>
            <pc:docMk/>
            <pc:sldMk cId="3645108074" sldId="608"/>
            <ac:grpSpMk id="13" creationId="{89D1390B-7E13-4B4F-9CB2-391063412E54}"/>
          </ac:grpSpMkLst>
        </pc:grpChg>
        <pc:picChg chg="add">
          <ac:chgData name="Damian Gordon" userId="796278f3-970d-4a3b-8137-dc597a054133" providerId="ADAL" clId="{4A0FFE9C-7BAC-45CC-AA64-40B9B35AD2F5}" dt="2025-04-23T21:19:56.158" v="163" actId="26606"/>
          <ac:picMkLst>
            <pc:docMk/>
            <pc:sldMk cId="3645108074" sldId="608"/>
            <ac:picMk id="6" creationId="{E790B427-E420-65ED-80F6-2C85C4CFDCE5}"/>
          </ac:picMkLst>
        </pc:picChg>
      </pc:sldChg>
      <pc:sldChg chg="addSp delSp modSp add mod ord setBg delDesignElem">
        <pc:chgData name="Damian Gordon" userId="796278f3-970d-4a3b-8137-dc597a054133" providerId="ADAL" clId="{4A0FFE9C-7BAC-45CC-AA64-40B9B35AD2F5}" dt="2025-04-24T00:53:47.794" v="1228" actId="403"/>
        <pc:sldMkLst>
          <pc:docMk/>
          <pc:sldMk cId="2502041288" sldId="609"/>
        </pc:sldMkLst>
        <pc:spChg chg="mod">
          <ac:chgData name="Damian Gordon" userId="796278f3-970d-4a3b-8137-dc597a054133" providerId="ADAL" clId="{4A0FFE9C-7BAC-45CC-AA64-40B9B35AD2F5}" dt="2025-04-24T00:47:18.077" v="1194" actId="20577"/>
          <ac:spMkLst>
            <pc:docMk/>
            <pc:sldMk cId="2502041288" sldId="609"/>
            <ac:spMk id="2" creationId="{BAD0160D-6AAD-DEEE-5F81-194C398162A3}"/>
          </ac:spMkLst>
        </pc:spChg>
        <pc:spChg chg="mod">
          <ac:chgData name="Damian Gordon" userId="796278f3-970d-4a3b-8137-dc597a054133" providerId="ADAL" clId="{4A0FFE9C-7BAC-45CC-AA64-40B9B35AD2F5}" dt="2025-04-24T00:53:47.794" v="1228" actId="403"/>
          <ac:spMkLst>
            <pc:docMk/>
            <pc:sldMk cId="2502041288" sldId="609"/>
            <ac:spMk id="3" creationId="{4ABEE018-3B22-B4E9-051F-86D88E373002}"/>
          </ac:spMkLst>
        </pc:spChg>
        <pc:spChg chg="add">
          <ac:chgData name="Damian Gordon" userId="796278f3-970d-4a3b-8137-dc597a054133" providerId="ADAL" clId="{4A0FFE9C-7BAC-45CC-AA64-40B9B35AD2F5}" dt="2025-04-23T21:21:35.177" v="183" actId="26606"/>
          <ac:spMkLst>
            <pc:docMk/>
            <pc:sldMk cId="2502041288" sldId="609"/>
            <ac:spMk id="5" creationId="{907EF6B7-1338-4443-8C46-6A318D952DFD}"/>
          </ac:spMkLst>
        </pc:spChg>
        <pc:spChg chg="add">
          <ac:chgData name="Damian Gordon" userId="796278f3-970d-4a3b-8137-dc597a054133" providerId="ADAL" clId="{4A0FFE9C-7BAC-45CC-AA64-40B9B35AD2F5}" dt="2025-04-23T21:21:35.177" v="183" actId="26606"/>
          <ac:spMkLst>
            <pc:docMk/>
            <pc:sldMk cId="2502041288" sldId="609"/>
            <ac:spMk id="6" creationId="{DAAE4CDD-124C-4DCF-9584-B6033B545DD5}"/>
          </ac:spMkLst>
        </pc:spChg>
        <pc:spChg chg="add">
          <ac:chgData name="Damian Gordon" userId="796278f3-970d-4a3b-8137-dc597a054133" providerId="ADAL" clId="{4A0FFE9C-7BAC-45CC-AA64-40B9B35AD2F5}" dt="2025-04-23T21:21:35.177" v="183" actId="26606"/>
          <ac:spMkLst>
            <pc:docMk/>
            <pc:sldMk cId="2502041288" sldId="609"/>
            <ac:spMk id="7" creationId="{081E4A58-353D-44AE-B2FC-2A74E2E400F7}"/>
          </ac:spMkLst>
        </pc:spChg>
        <pc:spChg chg="del">
          <ac:chgData name="Damian Gordon" userId="796278f3-970d-4a3b-8137-dc597a054133" providerId="ADAL" clId="{4A0FFE9C-7BAC-45CC-AA64-40B9B35AD2F5}" dt="2025-04-23T21:21:21.154" v="180"/>
          <ac:spMkLst>
            <pc:docMk/>
            <pc:sldMk cId="2502041288" sldId="609"/>
            <ac:spMk id="8" creationId="{47D23303-6728-DD81-7143-CA6B8D9E523F}"/>
          </ac:spMkLst>
        </pc:spChg>
        <pc:spChg chg="del">
          <ac:chgData name="Damian Gordon" userId="796278f3-970d-4a3b-8137-dc597a054133" providerId="ADAL" clId="{4A0FFE9C-7BAC-45CC-AA64-40B9B35AD2F5}" dt="2025-04-23T21:21:21.154" v="180"/>
          <ac:spMkLst>
            <pc:docMk/>
            <pc:sldMk cId="2502041288" sldId="609"/>
            <ac:spMk id="10" creationId="{803E4FF7-AF75-4BD5-1EF9-C1BD3B52E932}"/>
          </ac:spMkLst>
        </pc:spChg>
        <pc:spChg chg="del">
          <ac:chgData name="Damian Gordon" userId="796278f3-970d-4a3b-8137-dc597a054133" providerId="ADAL" clId="{4A0FFE9C-7BAC-45CC-AA64-40B9B35AD2F5}" dt="2025-04-23T21:21:21.154" v="180"/>
          <ac:spMkLst>
            <pc:docMk/>
            <pc:sldMk cId="2502041288" sldId="609"/>
            <ac:spMk id="12" creationId="{B1C04572-89A7-3FD0-7710-2BCBE011BC8E}"/>
          </ac:spMkLst>
        </pc:spChg>
      </pc:sldChg>
      <pc:sldChg chg="addSp delSp modSp add mod setBg delDesignElem">
        <pc:chgData name="Damian Gordon" userId="796278f3-970d-4a3b-8137-dc597a054133" providerId="ADAL" clId="{4A0FFE9C-7BAC-45CC-AA64-40B9B35AD2F5}" dt="2025-04-24T00:47:46.801" v="1197" actId="403"/>
        <pc:sldMkLst>
          <pc:docMk/>
          <pc:sldMk cId="1053719446" sldId="610"/>
        </pc:sldMkLst>
        <pc:spChg chg="mod">
          <ac:chgData name="Damian Gordon" userId="796278f3-970d-4a3b-8137-dc597a054133" providerId="ADAL" clId="{4A0FFE9C-7BAC-45CC-AA64-40B9B35AD2F5}" dt="2025-04-23T21:21:39.872" v="184" actId="26606"/>
          <ac:spMkLst>
            <pc:docMk/>
            <pc:sldMk cId="1053719446" sldId="610"/>
            <ac:spMk id="2" creationId="{A378B014-0920-8536-B487-C1838EFE6332}"/>
          </ac:spMkLst>
        </pc:spChg>
        <pc:spChg chg="mod">
          <ac:chgData name="Damian Gordon" userId="796278f3-970d-4a3b-8137-dc597a054133" providerId="ADAL" clId="{4A0FFE9C-7BAC-45CC-AA64-40B9B35AD2F5}" dt="2025-04-24T00:47:46.801" v="1197" actId="403"/>
          <ac:spMkLst>
            <pc:docMk/>
            <pc:sldMk cId="1053719446" sldId="610"/>
            <ac:spMk id="3" creationId="{67242ABF-ABF9-0796-3D8C-087A0255B536}"/>
          </ac:spMkLst>
        </pc:spChg>
        <pc:spChg chg="add">
          <ac:chgData name="Damian Gordon" userId="796278f3-970d-4a3b-8137-dc597a054133" providerId="ADAL" clId="{4A0FFE9C-7BAC-45CC-AA64-40B9B35AD2F5}" dt="2025-04-23T21:21:39.872" v="184" actId="26606"/>
          <ac:spMkLst>
            <pc:docMk/>
            <pc:sldMk cId="1053719446" sldId="610"/>
            <ac:spMk id="5" creationId="{907EF6B7-1338-4443-8C46-6A318D952DFD}"/>
          </ac:spMkLst>
        </pc:spChg>
        <pc:spChg chg="add">
          <ac:chgData name="Damian Gordon" userId="796278f3-970d-4a3b-8137-dc597a054133" providerId="ADAL" clId="{4A0FFE9C-7BAC-45CC-AA64-40B9B35AD2F5}" dt="2025-04-23T21:21:39.872" v="184" actId="26606"/>
          <ac:spMkLst>
            <pc:docMk/>
            <pc:sldMk cId="1053719446" sldId="610"/>
            <ac:spMk id="6" creationId="{DAAE4CDD-124C-4DCF-9584-B6033B545DD5}"/>
          </ac:spMkLst>
        </pc:spChg>
        <pc:spChg chg="add">
          <ac:chgData name="Damian Gordon" userId="796278f3-970d-4a3b-8137-dc597a054133" providerId="ADAL" clId="{4A0FFE9C-7BAC-45CC-AA64-40B9B35AD2F5}" dt="2025-04-23T21:21:39.872" v="184" actId="26606"/>
          <ac:spMkLst>
            <pc:docMk/>
            <pc:sldMk cId="1053719446" sldId="610"/>
            <ac:spMk id="7" creationId="{081E4A58-353D-44AE-B2FC-2A74E2E400F7}"/>
          </ac:spMkLst>
        </pc:spChg>
        <pc:spChg chg="del">
          <ac:chgData name="Damian Gordon" userId="796278f3-970d-4a3b-8137-dc597a054133" providerId="ADAL" clId="{4A0FFE9C-7BAC-45CC-AA64-40B9B35AD2F5}" dt="2025-04-23T21:21:22.211" v="182"/>
          <ac:spMkLst>
            <pc:docMk/>
            <pc:sldMk cId="1053719446" sldId="610"/>
            <ac:spMk id="8" creationId="{1BA69891-F768-D956-F064-44EC096CEE4F}"/>
          </ac:spMkLst>
        </pc:spChg>
        <pc:spChg chg="del">
          <ac:chgData name="Damian Gordon" userId="796278f3-970d-4a3b-8137-dc597a054133" providerId="ADAL" clId="{4A0FFE9C-7BAC-45CC-AA64-40B9B35AD2F5}" dt="2025-04-23T21:21:22.211" v="182"/>
          <ac:spMkLst>
            <pc:docMk/>
            <pc:sldMk cId="1053719446" sldId="610"/>
            <ac:spMk id="10" creationId="{A852AA23-6836-FD07-1CEE-2F33702F77B4}"/>
          </ac:spMkLst>
        </pc:spChg>
        <pc:spChg chg="del">
          <ac:chgData name="Damian Gordon" userId="796278f3-970d-4a3b-8137-dc597a054133" providerId="ADAL" clId="{4A0FFE9C-7BAC-45CC-AA64-40B9B35AD2F5}" dt="2025-04-23T21:21:22.211" v="182"/>
          <ac:spMkLst>
            <pc:docMk/>
            <pc:sldMk cId="1053719446" sldId="610"/>
            <ac:spMk id="12" creationId="{52805BB7-6C1B-013C-B10A-6AD20DE9D175}"/>
          </ac:spMkLst>
        </pc:spChg>
      </pc:sldChg>
      <pc:sldChg chg="addSp delSp modSp new mod setBg">
        <pc:chgData name="Damian Gordon" userId="796278f3-970d-4a3b-8137-dc597a054133" providerId="ADAL" clId="{4A0FFE9C-7BAC-45CC-AA64-40B9B35AD2F5}" dt="2025-04-23T21:34:23.223" v="413" actId="27636"/>
        <pc:sldMkLst>
          <pc:docMk/>
          <pc:sldMk cId="772951356" sldId="611"/>
        </pc:sldMkLst>
        <pc:spChg chg="del mod">
          <ac:chgData name="Damian Gordon" userId="796278f3-970d-4a3b-8137-dc597a054133" providerId="ADAL" clId="{4A0FFE9C-7BAC-45CC-AA64-40B9B35AD2F5}" dt="2025-04-23T21:30:08.396" v="396" actId="478"/>
          <ac:spMkLst>
            <pc:docMk/>
            <pc:sldMk cId="772951356" sldId="611"/>
            <ac:spMk id="2" creationId="{F34A6D9A-1DD3-6A74-7AE2-0DD623818F95}"/>
          </ac:spMkLst>
        </pc:spChg>
        <pc:spChg chg="mod ord">
          <ac:chgData name="Damian Gordon" userId="796278f3-970d-4a3b-8137-dc597a054133" providerId="ADAL" clId="{4A0FFE9C-7BAC-45CC-AA64-40B9B35AD2F5}" dt="2025-04-23T21:34:23.223" v="413" actId="27636"/>
          <ac:spMkLst>
            <pc:docMk/>
            <pc:sldMk cId="772951356" sldId="611"/>
            <ac:spMk id="3" creationId="{49999326-9E3B-C3B8-45F6-A58A6F4B1797}"/>
          </ac:spMkLst>
        </pc:spChg>
        <pc:spChg chg="del">
          <ac:chgData name="Damian Gordon" userId="796278f3-970d-4a3b-8137-dc597a054133" providerId="ADAL" clId="{4A0FFE9C-7BAC-45CC-AA64-40B9B35AD2F5}" dt="2025-04-23T21:28:38.360" v="390" actId="478"/>
          <ac:spMkLst>
            <pc:docMk/>
            <pc:sldMk cId="772951356" sldId="611"/>
            <ac:spMk id="4" creationId="{707F4304-A303-DA16-3A7A-E99DF7A39748}"/>
          </ac:spMkLst>
        </pc:spChg>
        <pc:spChg chg="add">
          <ac:chgData name="Damian Gordon" userId="796278f3-970d-4a3b-8137-dc597a054133" providerId="ADAL" clId="{4A0FFE9C-7BAC-45CC-AA64-40B9B35AD2F5}" dt="2025-04-23T21:29:56.868" v="392" actId="26606"/>
          <ac:spMkLst>
            <pc:docMk/>
            <pc:sldMk cId="772951356" sldId="611"/>
            <ac:spMk id="1031" creationId="{2C61293E-6EBE-43EF-A52C-9BEBFD7679D4}"/>
          </ac:spMkLst>
        </pc:spChg>
        <pc:spChg chg="add">
          <ac:chgData name="Damian Gordon" userId="796278f3-970d-4a3b-8137-dc597a054133" providerId="ADAL" clId="{4A0FFE9C-7BAC-45CC-AA64-40B9B35AD2F5}" dt="2025-04-23T21:29:56.868" v="392" actId="26606"/>
          <ac:spMkLst>
            <pc:docMk/>
            <pc:sldMk cId="772951356" sldId="611"/>
            <ac:spMk id="1033" creationId="{21540236-BFD5-4A9D-8840-4703E7F76825}"/>
          </ac:spMkLst>
        </pc:spChg>
        <pc:picChg chg="add mod">
          <ac:chgData name="Damian Gordon" userId="796278f3-970d-4a3b-8137-dc597a054133" providerId="ADAL" clId="{4A0FFE9C-7BAC-45CC-AA64-40B9B35AD2F5}" dt="2025-04-23T21:29:56.868" v="392" actId="26606"/>
          <ac:picMkLst>
            <pc:docMk/>
            <pc:sldMk cId="772951356" sldId="611"/>
            <ac:picMk id="1026" creationId="{318237E1-FD56-735B-5809-10A70621B2CE}"/>
          </ac:picMkLst>
        </pc:picChg>
        <pc:picChg chg="add mod">
          <ac:chgData name="Damian Gordon" userId="796278f3-970d-4a3b-8137-dc597a054133" providerId="ADAL" clId="{4A0FFE9C-7BAC-45CC-AA64-40B9B35AD2F5}" dt="2025-04-23T21:31:43.834" v="401" actId="1076"/>
          <ac:picMkLst>
            <pc:docMk/>
            <pc:sldMk cId="772951356" sldId="611"/>
            <ac:picMk id="1028" creationId="{FC5E49F8-8DF3-1D6B-2E60-C322F7AC5F06}"/>
          </ac:picMkLst>
        </pc:picChg>
      </pc:sldChg>
      <pc:sldChg chg="modSp new mod">
        <pc:chgData name="Damian Gordon" userId="796278f3-970d-4a3b-8137-dc597a054133" providerId="ADAL" clId="{4A0FFE9C-7BAC-45CC-AA64-40B9B35AD2F5}" dt="2025-04-23T21:51:19.877" v="623" actId="113"/>
        <pc:sldMkLst>
          <pc:docMk/>
          <pc:sldMk cId="2854798771" sldId="612"/>
        </pc:sldMkLst>
        <pc:spChg chg="mod">
          <ac:chgData name="Damian Gordon" userId="796278f3-970d-4a3b-8137-dc597a054133" providerId="ADAL" clId="{4A0FFE9C-7BAC-45CC-AA64-40B9B35AD2F5}" dt="2025-04-23T21:51:19.877" v="623" actId="113"/>
          <ac:spMkLst>
            <pc:docMk/>
            <pc:sldMk cId="2854798771" sldId="612"/>
            <ac:spMk id="2" creationId="{95598DC1-A217-5170-2457-BF43D08E06CA}"/>
          </ac:spMkLst>
        </pc:spChg>
        <pc:spChg chg="mod">
          <ac:chgData name="Damian Gordon" userId="796278f3-970d-4a3b-8137-dc597a054133" providerId="ADAL" clId="{4A0FFE9C-7BAC-45CC-AA64-40B9B35AD2F5}" dt="2025-04-23T21:50:12.192" v="622" actId="20577"/>
          <ac:spMkLst>
            <pc:docMk/>
            <pc:sldMk cId="2854798771" sldId="612"/>
            <ac:spMk id="3" creationId="{2673A860-8EEB-1D97-1698-4EBD915F4A9B}"/>
          </ac:spMkLst>
        </pc:spChg>
      </pc:sldChg>
      <pc:sldChg chg="addSp delSp modSp add mod ord">
        <pc:chgData name="Damian Gordon" userId="796278f3-970d-4a3b-8137-dc597a054133" providerId="ADAL" clId="{4A0FFE9C-7BAC-45CC-AA64-40B9B35AD2F5}" dt="2025-04-23T21:51:24.274" v="624" actId="113"/>
        <pc:sldMkLst>
          <pc:docMk/>
          <pc:sldMk cId="2617195028" sldId="613"/>
        </pc:sldMkLst>
        <pc:spChg chg="mod">
          <ac:chgData name="Damian Gordon" userId="796278f3-970d-4a3b-8137-dc597a054133" providerId="ADAL" clId="{4A0FFE9C-7BAC-45CC-AA64-40B9B35AD2F5}" dt="2025-04-23T21:51:24.274" v="624" actId="113"/>
          <ac:spMkLst>
            <pc:docMk/>
            <pc:sldMk cId="2617195028" sldId="613"/>
            <ac:spMk id="2" creationId="{E899589D-2531-94CE-D8F2-72752C0BF23C}"/>
          </ac:spMkLst>
        </pc:spChg>
        <pc:spChg chg="mod">
          <ac:chgData name="Damian Gordon" userId="796278f3-970d-4a3b-8137-dc597a054133" providerId="ADAL" clId="{4A0FFE9C-7BAC-45CC-AA64-40B9B35AD2F5}" dt="2025-04-23T21:47:30.097" v="593" actId="20577"/>
          <ac:spMkLst>
            <pc:docMk/>
            <pc:sldMk cId="2617195028" sldId="613"/>
            <ac:spMk id="3" creationId="{BB0A80F7-2D0C-2863-75F9-437EBC9EB1A2}"/>
          </ac:spMkLst>
        </pc:spChg>
        <pc:graphicFrameChg chg="add del mod modGraphic">
          <ac:chgData name="Damian Gordon" userId="796278f3-970d-4a3b-8137-dc597a054133" providerId="ADAL" clId="{4A0FFE9C-7BAC-45CC-AA64-40B9B35AD2F5}" dt="2025-04-23T21:44:52.903" v="587" actId="478"/>
          <ac:graphicFrameMkLst>
            <pc:docMk/>
            <pc:sldMk cId="2617195028" sldId="613"/>
            <ac:graphicFrameMk id="4" creationId="{700E4C13-F1A5-56FC-60F8-D507584CB755}"/>
          </ac:graphicFrameMkLst>
        </pc:graphicFrameChg>
        <pc:graphicFrameChg chg="add mod modGraphic">
          <ac:chgData name="Damian Gordon" userId="796278f3-970d-4a3b-8137-dc597a054133" providerId="ADAL" clId="{4A0FFE9C-7BAC-45CC-AA64-40B9B35AD2F5}" dt="2025-04-23T21:49:54.745" v="608" actId="14100"/>
          <ac:graphicFrameMkLst>
            <pc:docMk/>
            <pc:sldMk cId="2617195028" sldId="613"/>
            <ac:graphicFrameMk id="5" creationId="{CE01236B-BCF6-ED0F-2ACB-CC8FF6D2A645}"/>
          </ac:graphicFrameMkLst>
        </pc:graphicFrameChg>
      </pc:sldChg>
      <pc:sldChg chg="new del">
        <pc:chgData name="Damian Gordon" userId="796278f3-970d-4a3b-8137-dc597a054133" providerId="ADAL" clId="{4A0FFE9C-7BAC-45CC-AA64-40B9B35AD2F5}" dt="2025-04-23T22:18:35.606" v="627" actId="47"/>
        <pc:sldMkLst>
          <pc:docMk/>
          <pc:sldMk cId="3199004608" sldId="614"/>
        </pc:sldMkLst>
      </pc:sldChg>
      <pc:sldChg chg="addSp delSp modSp new mod">
        <pc:chgData name="Damian Gordon" userId="796278f3-970d-4a3b-8137-dc597a054133" providerId="ADAL" clId="{4A0FFE9C-7BAC-45CC-AA64-40B9B35AD2F5}" dt="2025-04-23T22:41:44.719" v="800" actId="14100"/>
        <pc:sldMkLst>
          <pc:docMk/>
          <pc:sldMk cId="1008699427" sldId="615"/>
        </pc:sldMkLst>
        <pc:spChg chg="del mod">
          <ac:chgData name="Damian Gordon" userId="796278f3-970d-4a3b-8137-dc597a054133" providerId="ADAL" clId="{4A0FFE9C-7BAC-45CC-AA64-40B9B35AD2F5}" dt="2025-04-23T22:38:08.271" v="759" actId="478"/>
          <ac:spMkLst>
            <pc:docMk/>
            <pc:sldMk cId="1008699427" sldId="615"/>
            <ac:spMk id="2" creationId="{A6A862FB-6AC9-16BC-A239-ABB59967D41A}"/>
          </ac:spMkLst>
        </pc:spChg>
        <pc:spChg chg="del">
          <ac:chgData name="Damian Gordon" userId="796278f3-970d-4a3b-8137-dc597a054133" providerId="ADAL" clId="{4A0FFE9C-7BAC-45CC-AA64-40B9B35AD2F5}" dt="2025-04-23T22:19:17.913" v="706" actId="478"/>
          <ac:spMkLst>
            <pc:docMk/>
            <pc:sldMk cId="1008699427" sldId="615"/>
            <ac:spMk id="3" creationId="{17C4CE56-F17D-A9D2-5E23-F545D6310323}"/>
          </ac:spMkLst>
        </pc:spChg>
        <pc:spChg chg="add mod ord">
          <ac:chgData name="Damian Gordon" userId="796278f3-970d-4a3b-8137-dc597a054133" providerId="ADAL" clId="{4A0FFE9C-7BAC-45CC-AA64-40B9B35AD2F5}" dt="2025-04-23T22:39:02.586" v="786" actId="113"/>
          <ac:spMkLst>
            <pc:docMk/>
            <pc:sldMk cId="1008699427" sldId="615"/>
            <ac:spMk id="3" creationId="{5C0BA1EA-9450-0A41-0542-3001FA4816BB}"/>
          </ac:spMkLst>
        </pc:spChg>
        <pc:picChg chg="add del mod">
          <ac:chgData name="Damian Gordon" userId="796278f3-970d-4a3b-8137-dc597a054133" providerId="ADAL" clId="{4A0FFE9C-7BAC-45CC-AA64-40B9B35AD2F5}" dt="2025-04-23T22:41:32.422" v="796" actId="478"/>
          <ac:picMkLst>
            <pc:docMk/>
            <pc:sldMk cId="1008699427" sldId="615"/>
            <ac:picMk id="1026" creationId="{428831B3-5CA7-5854-4A6E-64641DD3C16F}"/>
          </ac:picMkLst>
        </pc:picChg>
        <pc:picChg chg="add mod">
          <ac:chgData name="Damian Gordon" userId="796278f3-970d-4a3b-8137-dc597a054133" providerId="ADAL" clId="{4A0FFE9C-7BAC-45CC-AA64-40B9B35AD2F5}" dt="2025-04-23T22:41:44.719" v="800" actId="14100"/>
          <ac:picMkLst>
            <pc:docMk/>
            <pc:sldMk cId="1008699427" sldId="615"/>
            <ac:picMk id="1028" creationId="{8DE08ADF-37CE-5444-9187-5C9826C948D8}"/>
          </ac:picMkLst>
        </pc:picChg>
      </pc:sldChg>
      <pc:sldChg chg="add del">
        <pc:chgData name="Damian Gordon" userId="796278f3-970d-4a3b-8137-dc597a054133" providerId="ADAL" clId="{4A0FFE9C-7BAC-45CC-AA64-40B9B35AD2F5}" dt="2025-04-24T00:29:47.648" v="890" actId="47"/>
        <pc:sldMkLst>
          <pc:docMk/>
          <pc:sldMk cId="3710708992" sldId="616"/>
        </pc:sldMkLst>
      </pc:sldChg>
      <pc:sldChg chg="modSp add mod">
        <pc:chgData name="Damian Gordon" userId="796278f3-970d-4a3b-8137-dc597a054133" providerId="ADAL" clId="{4A0FFE9C-7BAC-45CC-AA64-40B9B35AD2F5}" dt="2025-04-24T00:26:39.582" v="861" actId="403"/>
        <pc:sldMkLst>
          <pc:docMk/>
          <pc:sldMk cId="3387739385" sldId="617"/>
        </pc:sldMkLst>
        <pc:spChg chg="mod">
          <ac:chgData name="Damian Gordon" userId="796278f3-970d-4a3b-8137-dc597a054133" providerId="ADAL" clId="{4A0FFE9C-7BAC-45CC-AA64-40B9B35AD2F5}" dt="2025-04-24T00:26:39.582" v="861" actId="403"/>
          <ac:spMkLst>
            <pc:docMk/>
            <pc:sldMk cId="3387739385" sldId="617"/>
            <ac:spMk id="3" creationId="{3AF43CCA-1CEF-1582-5B36-6DA339594683}"/>
          </ac:spMkLst>
        </pc:spChg>
      </pc:sldChg>
      <pc:sldChg chg="modSp add mod">
        <pc:chgData name="Damian Gordon" userId="796278f3-970d-4a3b-8137-dc597a054133" providerId="ADAL" clId="{4A0FFE9C-7BAC-45CC-AA64-40B9B35AD2F5}" dt="2025-04-24T01:55:33.233" v="2479" actId="20577"/>
        <pc:sldMkLst>
          <pc:docMk/>
          <pc:sldMk cId="2608877133" sldId="618"/>
        </pc:sldMkLst>
        <pc:spChg chg="mod">
          <ac:chgData name="Damian Gordon" userId="796278f3-970d-4a3b-8137-dc597a054133" providerId="ADAL" clId="{4A0FFE9C-7BAC-45CC-AA64-40B9B35AD2F5}" dt="2025-04-24T01:55:33.233" v="2479" actId="20577"/>
          <ac:spMkLst>
            <pc:docMk/>
            <pc:sldMk cId="2608877133" sldId="618"/>
            <ac:spMk id="3" creationId="{C0AD2342-C606-A51B-29E2-BEE7507E0E10}"/>
          </ac:spMkLst>
        </pc:spChg>
      </pc:sldChg>
      <pc:sldChg chg="modSp add mod">
        <pc:chgData name="Damian Gordon" userId="796278f3-970d-4a3b-8137-dc597a054133" providerId="ADAL" clId="{4A0FFE9C-7BAC-45CC-AA64-40B9B35AD2F5}" dt="2025-04-24T00:28:14.627" v="889" actId="114"/>
        <pc:sldMkLst>
          <pc:docMk/>
          <pc:sldMk cId="1118330253" sldId="619"/>
        </pc:sldMkLst>
        <pc:spChg chg="mod">
          <ac:chgData name="Damian Gordon" userId="796278f3-970d-4a3b-8137-dc597a054133" providerId="ADAL" clId="{4A0FFE9C-7BAC-45CC-AA64-40B9B35AD2F5}" dt="2025-04-24T00:28:14.627" v="889" actId="114"/>
          <ac:spMkLst>
            <pc:docMk/>
            <pc:sldMk cId="1118330253" sldId="619"/>
            <ac:spMk id="3" creationId="{AFDCAE49-3406-6B67-398A-1AA2A95C25FE}"/>
          </ac:spMkLst>
        </pc:spChg>
      </pc:sldChg>
      <pc:sldChg chg="delSp modSp new mod ord">
        <pc:chgData name="Damian Gordon" userId="796278f3-970d-4a3b-8137-dc597a054133" providerId="ADAL" clId="{4A0FFE9C-7BAC-45CC-AA64-40B9B35AD2F5}" dt="2025-04-24T00:42:16.273" v="1157" actId="1076"/>
        <pc:sldMkLst>
          <pc:docMk/>
          <pc:sldMk cId="1706229961" sldId="620"/>
        </pc:sldMkLst>
        <pc:spChg chg="mod">
          <ac:chgData name="Damian Gordon" userId="796278f3-970d-4a3b-8137-dc597a054133" providerId="ADAL" clId="{4A0FFE9C-7BAC-45CC-AA64-40B9B35AD2F5}" dt="2025-04-24T00:42:16.273" v="1157" actId="1076"/>
          <ac:spMkLst>
            <pc:docMk/>
            <pc:sldMk cId="1706229961" sldId="620"/>
            <ac:spMk id="2" creationId="{ECEC68A3-2DA7-0525-D12A-58E503E93489}"/>
          </ac:spMkLst>
        </pc:spChg>
        <pc:spChg chg="del">
          <ac:chgData name="Damian Gordon" userId="796278f3-970d-4a3b-8137-dc597a054133" providerId="ADAL" clId="{4A0FFE9C-7BAC-45CC-AA64-40B9B35AD2F5}" dt="2025-04-24T00:30:11.072" v="892" actId="478"/>
          <ac:spMkLst>
            <pc:docMk/>
            <pc:sldMk cId="1706229961" sldId="620"/>
            <ac:spMk id="3" creationId="{384A17DB-57A9-3ED4-985D-8807273D9E11}"/>
          </ac:spMkLst>
        </pc:spChg>
      </pc:sldChg>
      <pc:sldChg chg="addSp delSp modSp add mod">
        <pc:chgData name="Damian Gordon" userId="796278f3-970d-4a3b-8137-dc597a054133" providerId="ADAL" clId="{4A0FFE9C-7BAC-45CC-AA64-40B9B35AD2F5}" dt="2025-04-24T00:46:24.971" v="1193" actId="478"/>
        <pc:sldMkLst>
          <pc:docMk/>
          <pc:sldMk cId="1228551073" sldId="621"/>
        </pc:sldMkLst>
        <pc:spChg chg="mod">
          <ac:chgData name="Damian Gordon" userId="796278f3-970d-4a3b-8137-dc597a054133" providerId="ADAL" clId="{4A0FFE9C-7BAC-45CC-AA64-40B9B35AD2F5}" dt="2025-04-24T00:45:40.141" v="1188" actId="207"/>
          <ac:spMkLst>
            <pc:docMk/>
            <pc:sldMk cId="1228551073" sldId="621"/>
            <ac:spMk id="2" creationId="{3AA0AF09-E229-1D0F-F264-B52FF97657BA}"/>
          </ac:spMkLst>
        </pc:spChg>
        <pc:spChg chg="del mod">
          <ac:chgData name="Damian Gordon" userId="796278f3-970d-4a3b-8137-dc597a054133" providerId="ADAL" clId="{4A0FFE9C-7BAC-45CC-AA64-40B9B35AD2F5}" dt="2025-04-24T00:42:32.777" v="1160" actId="478"/>
          <ac:spMkLst>
            <pc:docMk/>
            <pc:sldMk cId="1228551073" sldId="621"/>
            <ac:spMk id="3" creationId="{D0A60750-1986-FAB4-1064-A2AC2CB96922}"/>
          </ac:spMkLst>
        </pc:spChg>
        <pc:spChg chg="add del mod">
          <ac:chgData name="Damian Gordon" userId="796278f3-970d-4a3b-8137-dc597a054133" providerId="ADAL" clId="{4A0FFE9C-7BAC-45CC-AA64-40B9B35AD2F5}" dt="2025-04-24T00:46:24.971" v="1193" actId="478"/>
          <ac:spMkLst>
            <pc:docMk/>
            <pc:sldMk cId="1228551073" sldId="621"/>
            <ac:spMk id="4" creationId="{4C53B999-6000-6648-892A-4FD0DAE96FE8}"/>
          </ac:spMkLst>
        </pc:spChg>
        <pc:picChg chg="add mod">
          <ac:chgData name="Damian Gordon" userId="796278f3-970d-4a3b-8137-dc597a054133" providerId="ADAL" clId="{4A0FFE9C-7BAC-45CC-AA64-40B9B35AD2F5}" dt="2025-04-24T00:45:31.541" v="1187" actId="167"/>
          <ac:picMkLst>
            <pc:docMk/>
            <pc:sldMk cId="1228551073" sldId="621"/>
            <ac:picMk id="2050" creationId="{9A3E66B2-2406-8375-C945-67FAC6674BA7}"/>
          </ac:picMkLst>
        </pc:picChg>
      </pc:sldChg>
      <pc:sldChg chg="addSp modSp add mod">
        <pc:chgData name="Damian Gordon" userId="796278f3-970d-4a3b-8137-dc597a054133" providerId="ADAL" clId="{4A0FFE9C-7BAC-45CC-AA64-40B9B35AD2F5}" dt="2025-04-24T00:40:13.721" v="1097" actId="20577"/>
        <pc:sldMkLst>
          <pc:docMk/>
          <pc:sldMk cId="673129439" sldId="622"/>
        </pc:sldMkLst>
        <pc:spChg chg="mod">
          <ac:chgData name="Damian Gordon" userId="796278f3-970d-4a3b-8137-dc597a054133" providerId="ADAL" clId="{4A0FFE9C-7BAC-45CC-AA64-40B9B35AD2F5}" dt="2025-04-24T00:40:13.721" v="1097" actId="20577"/>
          <ac:spMkLst>
            <pc:docMk/>
            <pc:sldMk cId="673129439" sldId="622"/>
            <ac:spMk id="3" creationId="{6A7A3DC5-94BE-276E-5CA3-F9C084347AA4}"/>
          </ac:spMkLst>
        </pc:spChg>
        <pc:spChg chg="add">
          <ac:chgData name="Damian Gordon" userId="796278f3-970d-4a3b-8137-dc597a054133" providerId="ADAL" clId="{4A0FFE9C-7BAC-45CC-AA64-40B9B35AD2F5}" dt="2025-04-24T00:31:53.801" v="983"/>
          <ac:spMkLst>
            <pc:docMk/>
            <pc:sldMk cId="673129439" sldId="622"/>
            <ac:spMk id="4" creationId="{A0581BE3-1D03-D81D-5C53-12DD9772A805}"/>
          </ac:spMkLst>
        </pc:spChg>
      </pc:sldChg>
      <pc:sldChg chg="add del">
        <pc:chgData name="Damian Gordon" userId="796278f3-970d-4a3b-8137-dc597a054133" providerId="ADAL" clId="{4A0FFE9C-7BAC-45CC-AA64-40B9B35AD2F5}" dt="2025-04-24T00:37:42.877" v="1034" actId="47"/>
        <pc:sldMkLst>
          <pc:docMk/>
          <pc:sldMk cId="1868379715" sldId="623"/>
        </pc:sldMkLst>
      </pc:sldChg>
      <pc:sldChg chg="modSp add mod">
        <pc:chgData name="Damian Gordon" userId="796278f3-970d-4a3b-8137-dc597a054133" providerId="ADAL" clId="{4A0FFE9C-7BAC-45CC-AA64-40B9B35AD2F5}" dt="2025-04-24T01:56:22.049" v="2483" actId="20577"/>
        <pc:sldMkLst>
          <pc:docMk/>
          <pc:sldMk cId="1920773982" sldId="623"/>
        </pc:sldMkLst>
        <pc:spChg chg="mod">
          <ac:chgData name="Damian Gordon" userId="796278f3-970d-4a3b-8137-dc597a054133" providerId="ADAL" clId="{4A0FFE9C-7BAC-45CC-AA64-40B9B35AD2F5}" dt="2025-04-24T01:56:22.049" v="2483" actId="20577"/>
          <ac:spMkLst>
            <pc:docMk/>
            <pc:sldMk cId="1920773982" sldId="623"/>
            <ac:spMk id="3" creationId="{D1C7CC08-CB52-72BC-26CD-9BDD918C923B}"/>
          </ac:spMkLst>
        </pc:spChg>
      </pc:sldChg>
      <pc:sldChg chg="modSp add mod">
        <pc:chgData name="Damian Gordon" userId="796278f3-970d-4a3b-8137-dc597a054133" providerId="ADAL" clId="{4A0FFE9C-7BAC-45CC-AA64-40B9B35AD2F5}" dt="2025-04-24T00:41:46.057" v="1143" actId="20577"/>
        <pc:sldMkLst>
          <pc:docMk/>
          <pc:sldMk cId="3601076562" sldId="624"/>
        </pc:sldMkLst>
        <pc:spChg chg="mod">
          <ac:chgData name="Damian Gordon" userId="796278f3-970d-4a3b-8137-dc597a054133" providerId="ADAL" clId="{4A0FFE9C-7BAC-45CC-AA64-40B9B35AD2F5}" dt="2025-04-24T00:41:46.057" v="1143" actId="20577"/>
          <ac:spMkLst>
            <pc:docMk/>
            <pc:sldMk cId="3601076562" sldId="624"/>
            <ac:spMk id="3" creationId="{BFB0407B-73C1-B4BB-BD1D-D0E8A4D06B85}"/>
          </ac:spMkLst>
        </pc:spChg>
      </pc:sldChg>
      <pc:sldChg chg="add">
        <pc:chgData name="Damian Gordon" userId="796278f3-970d-4a3b-8137-dc597a054133" providerId="ADAL" clId="{4A0FFE9C-7BAC-45CC-AA64-40B9B35AD2F5}" dt="2025-04-24T00:46:22.307" v="1192"/>
        <pc:sldMkLst>
          <pc:docMk/>
          <pc:sldMk cId="442633662" sldId="625"/>
        </pc:sldMkLst>
      </pc:sldChg>
      <pc:sldChg chg="modSp add mod">
        <pc:chgData name="Damian Gordon" userId="796278f3-970d-4a3b-8137-dc597a054133" providerId="ADAL" clId="{4A0FFE9C-7BAC-45CC-AA64-40B9B35AD2F5}" dt="2025-04-24T00:52:40.431" v="1226" actId="114"/>
        <pc:sldMkLst>
          <pc:docMk/>
          <pc:sldMk cId="4030251123" sldId="626"/>
        </pc:sldMkLst>
        <pc:spChg chg="mod">
          <ac:chgData name="Damian Gordon" userId="796278f3-970d-4a3b-8137-dc597a054133" providerId="ADAL" clId="{4A0FFE9C-7BAC-45CC-AA64-40B9B35AD2F5}" dt="2025-04-24T00:52:00.798" v="1217" actId="5793"/>
          <ac:spMkLst>
            <pc:docMk/>
            <pc:sldMk cId="4030251123" sldId="626"/>
            <ac:spMk id="2" creationId="{D3FB3C8C-1080-37FD-4F61-48D7B55B927D}"/>
          </ac:spMkLst>
        </pc:spChg>
        <pc:spChg chg="mod">
          <ac:chgData name="Damian Gordon" userId="796278f3-970d-4a3b-8137-dc597a054133" providerId="ADAL" clId="{4A0FFE9C-7BAC-45CC-AA64-40B9B35AD2F5}" dt="2025-04-24T00:52:40.431" v="1226" actId="114"/>
          <ac:spMkLst>
            <pc:docMk/>
            <pc:sldMk cId="4030251123" sldId="626"/>
            <ac:spMk id="3" creationId="{C18478A9-1AE7-8646-0FC1-C7710BDACFE4}"/>
          </ac:spMkLst>
        </pc:spChg>
      </pc:sldChg>
      <pc:sldChg chg="addSp delSp modSp add mod ord">
        <pc:chgData name="Damian Gordon" userId="796278f3-970d-4a3b-8137-dc597a054133" providerId="ADAL" clId="{4A0FFE9C-7BAC-45CC-AA64-40B9B35AD2F5}" dt="2025-04-24T01:09:49.148" v="1516" actId="207"/>
        <pc:sldMkLst>
          <pc:docMk/>
          <pc:sldMk cId="927825077" sldId="627"/>
        </pc:sldMkLst>
        <pc:spChg chg="mod">
          <ac:chgData name="Damian Gordon" userId="796278f3-970d-4a3b-8137-dc597a054133" providerId="ADAL" clId="{4A0FFE9C-7BAC-45CC-AA64-40B9B35AD2F5}" dt="2025-04-24T00:57:13.900" v="1254" actId="20577"/>
          <ac:spMkLst>
            <pc:docMk/>
            <pc:sldMk cId="927825077" sldId="627"/>
            <ac:spMk id="2" creationId="{AA04AED6-497A-7E23-7524-4EFE7AD72CC5}"/>
          </ac:spMkLst>
        </pc:spChg>
        <pc:spChg chg="mod">
          <ac:chgData name="Damian Gordon" userId="796278f3-970d-4a3b-8137-dc597a054133" providerId="ADAL" clId="{4A0FFE9C-7BAC-45CC-AA64-40B9B35AD2F5}" dt="2025-04-24T01:07:32.408" v="1469" actId="20577"/>
          <ac:spMkLst>
            <pc:docMk/>
            <pc:sldMk cId="927825077" sldId="627"/>
            <ac:spMk id="3" creationId="{043D4E38-7C0E-023C-B505-5D178B576927}"/>
          </ac:spMkLst>
        </pc:spChg>
        <pc:graphicFrameChg chg="add del mod modGraphic">
          <ac:chgData name="Damian Gordon" userId="796278f3-970d-4a3b-8137-dc597a054133" providerId="ADAL" clId="{4A0FFE9C-7BAC-45CC-AA64-40B9B35AD2F5}" dt="2025-04-24T01:06:33.298" v="1428" actId="478"/>
          <ac:graphicFrameMkLst>
            <pc:docMk/>
            <pc:sldMk cId="927825077" sldId="627"/>
            <ac:graphicFrameMk id="4" creationId="{E032376D-30C6-141B-7400-17129C1F8852}"/>
          </ac:graphicFrameMkLst>
        </pc:graphicFrameChg>
        <pc:graphicFrameChg chg="del mod">
          <ac:chgData name="Damian Gordon" userId="796278f3-970d-4a3b-8137-dc597a054133" providerId="ADAL" clId="{4A0FFE9C-7BAC-45CC-AA64-40B9B35AD2F5}" dt="2025-04-24T00:57:33.119" v="1257" actId="478"/>
          <ac:graphicFrameMkLst>
            <pc:docMk/>
            <pc:sldMk cId="927825077" sldId="627"/>
            <ac:graphicFrameMk id="5" creationId="{442437A9-3049-D7C5-A5ED-1348B3084115}"/>
          </ac:graphicFrameMkLst>
        </pc:graphicFrameChg>
        <pc:graphicFrameChg chg="add del modGraphic">
          <ac:chgData name="Damian Gordon" userId="796278f3-970d-4a3b-8137-dc597a054133" providerId="ADAL" clId="{4A0FFE9C-7BAC-45CC-AA64-40B9B35AD2F5}" dt="2025-04-24T01:06:01.941" v="1420" actId="478"/>
          <ac:graphicFrameMkLst>
            <pc:docMk/>
            <pc:sldMk cId="927825077" sldId="627"/>
            <ac:graphicFrameMk id="6" creationId="{776E665E-D08F-9BBA-61C7-0D2A731575CC}"/>
          </ac:graphicFrameMkLst>
        </pc:graphicFrameChg>
        <pc:graphicFrameChg chg="add del mod modGraphic">
          <ac:chgData name="Damian Gordon" userId="796278f3-970d-4a3b-8137-dc597a054133" providerId="ADAL" clId="{4A0FFE9C-7BAC-45CC-AA64-40B9B35AD2F5}" dt="2025-04-24T01:09:49.148" v="1516" actId="207"/>
          <ac:graphicFrameMkLst>
            <pc:docMk/>
            <pc:sldMk cId="927825077" sldId="627"/>
            <ac:graphicFrameMk id="7" creationId="{2DDFDE26-9D95-F11A-D817-6CB2E793CB05}"/>
          </ac:graphicFrameMkLst>
        </pc:graphicFrameChg>
      </pc:sldChg>
      <pc:sldChg chg="delSp modSp add mod">
        <pc:chgData name="Damian Gordon" userId="796278f3-970d-4a3b-8137-dc597a054133" providerId="ADAL" clId="{4A0FFE9C-7BAC-45CC-AA64-40B9B35AD2F5}" dt="2025-04-24T01:21:04.374" v="1874" actId="20577"/>
        <pc:sldMkLst>
          <pc:docMk/>
          <pc:sldMk cId="688740307" sldId="628"/>
        </pc:sldMkLst>
        <pc:spChg chg="mod">
          <ac:chgData name="Damian Gordon" userId="796278f3-970d-4a3b-8137-dc597a054133" providerId="ADAL" clId="{4A0FFE9C-7BAC-45CC-AA64-40B9B35AD2F5}" dt="2025-04-24T01:21:04.374" v="1874" actId="20577"/>
          <ac:spMkLst>
            <pc:docMk/>
            <pc:sldMk cId="688740307" sldId="628"/>
            <ac:spMk id="3" creationId="{E372AF09-44F9-4114-675D-196855F2E167}"/>
          </ac:spMkLst>
        </pc:spChg>
        <pc:graphicFrameChg chg="del">
          <ac:chgData name="Damian Gordon" userId="796278f3-970d-4a3b-8137-dc597a054133" providerId="ADAL" clId="{4A0FFE9C-7BAC-45CC-AA64-40B9B35AD2F5}" dt="2025-04-24T01:08:52.149" v="1476" actId="478"/>
          <ac:graphicFrameMkLst>
            <pc:docMk/>
            <pc:sldMk cId="688740307" sldId="628"/>
            <ac:graphicFrameMk id="7" creationId="{74B386DA-8FB3-D7A5-6F27-F9C87DABB114}"/>
          </ac:graphicFrameMkLst>
        </pc:graphicFrameChg>
      </pc:sldChg>
      <pc:sldChg chg="modSp add mod">
        <pc:chgData name="Damian Gordon" userId="796278f3-970d-4a3b-8137-dc597a054133" providerId="ADAL" clId="{4A0FFE9C-7BAC-45CC-AA64-40B9B35AD2F5}" dt="2025-04-24T01:22:56.810" v="1934" actId="20577"/>
        <pc:sldMkLst>
          <pc:docMk/>
          <pc:sldMk cId="3293573209" sldId="629"/>
        </pc:sldMkLst>
        <pc:spChg chg="mod">
          <ac:chgData name="Damian Gordon" userId="796278f3-970d-4a3b-8137-dc597a054133" providerId="ADAL" clId="{4A0FFE9C-7BAC-45CC-AA64-40B9B35AD2F5}" dt="2025-04-24T01:22:56.810" v="1934" actId="20577"/>
          <ac:spMkLst>
            <pc:docMk/>
            <pc:sldMk cId="3293573209" sldId="629"/>
            <ac:spMk id="3" creationId="{FCE355A5-931A-123A-589B-86B5AA2C46F8}"/>
          </ac:spMkLst>
        </pc:spChg>
      </pc:sldChg>
      <pc:sldChg chg="addSp modSp add mod">
        <pc:chgData name="Damian Gordon" userId="796278f3-970d-4a3b-8137-dc597a054133" providerId="ADAL" clId="{4A0FFE9C-7BAC-45CC-AA64-40B9B35AD2F5}" dt="2025-04-24T01:17:55.208" v="1805" actId="113"/>
        <pc:sldMkLst>
          <pc:docMk/>
          <pc:sldMk cId="1208627574" sldId="630"/>
        </pc:sldMkLst>
        <pc:spChg chg="add mod">
          <ac:chgData name="Damian Gordon" userId="796278f3-970d-4a3b-8137-dc597a054133" providerId="ADAL" clId="{4A0FFE9C-7BAC-45CC-AA64-40B9B35AD2F5}" dt="2025-04-24T01:17:55.208" v="1805" actId="113"/>
          <ac:spMkLst>
            <pc:docMk/>
            <pc:sldMk cId="1208627574" sldId="630"/>
            <ac:spMk id="4" creationId="{11BFAE7D-367B-1C79-D0F5-367A917C3D34}"/>
          </ac:spMkLst>
        </pc:spChg>
        <pc:spChg chg="add mod">
          <ac:chgData name="Damian Gordon" userId="796278f3-970d-4a3b-8137-dc597a054133" providerId="ADAL" clId="{4A0FFE9C-7BAC-45CC-AA64-40B9B35AD2F5}" dt="2025-04-24T01:17:50.233" v="1804" actId="113"/>
          <ac:spMkLst>
            <pc:docMk/>
            <pc:sldMk cId="1208627574" sldId="630"/>
            <ac:spMk id="5" creationId="{F019939D-FD44-4AAA-2608-81FF6156F584}"/>
          </ac:spMkLst>
        </pc:spChg>
      </pc:sldChg>
      <pc:sldChg chg="modSp add mod">
        <pc:chgData name="Damian Gordon" userId="796278f3-970d-4a3b-8137-dc597a054133" providerId="ADAL" clId="{4A0FFE9C-7BAC-45CC-AA64-40B9B35AD2F5}" dt="2025-04-24T01:22:41.765" v="1927" actId="20577"/>
        <pc:sldMkLst>
          <pc:docMk/>
          <pc:sldMk cId="1437575814" sldId="631"/>
        </pc:sldMkLst>
        <pc:spChg chg="mod">
          <ac:chgData name="Damian Gordon" userId="796278f3-970d-4a3b-8137-dc597a054133" providerId="ADAL" clId="{4A0FFE9C-7BAC-45CC-AA64-40B9B35AD2F5}" dt="2025-04-24T01:20:19.032" v="1829" actId="20577"/>
          <ac:spMkLst>
            <pc:docMk/>
            <pc:sldMk cId="1437575814" sldId="631"/>
            <ac:spMk id="2" creationId="{345A32E7-EB67-26AD-6AC8-28988BD15C4C}"/>
          </ac:spMkLst>
        </pc:spChg>
        <pc:spChg chg="mod">
          <ac:chgData name="Damian Gordon" userId="796278f3-970d-4a3b-8137-dc597a054133" providerId="ADAL" clId="{4A0FFE9C-7BAC-45CC-AA64-40B9B35AD2F5}" dt="2025-04-24T01:22:41.765" v="1927" actId="20577"/>
          <ac:spMkLst>
            <pc:docMk/>
            <pc:sldMk cId="1437575814" sldId="631"/>
            <ac:spMk id="3" creationId="{7E8751A6-391C-3924-C7F6-467BEE803246}"/>
          </ac:spMkLst>
        </pc:spChg>
      </pc:sldChg>
      <pc:sldChg chg="modSp add mod">
        <pc:chgData name="Damian Gordon" userId="796278f3-970d-4a3b-8137-dc597a054133" providerId="ADAL" clId="{4A0FFE9C-7BAC-45CC-AA64-40B9B35AD2F5}" dt="2025-04-24T01:25:38.860" v="1995" actId="20577"/>
        <pc:sldMkLst>
          <pc:docMk/>
          <pc:sldMk cId="1203307211" sldId="632"/>
        </pc:sldMkLst>
        <pc:spChg chg="mod">
          <ac:chgData name="Damian Gordon" userId="796278f3-970d-4a3b-8137-dc597a054133" providerId="ADAL" clId="{4A0FFE9C-7BAC-45CC-AA64-40B9B35AD2F5}" dt="2025-04-24T01:23:11.364" v="1951" actId="20577"/>
          <ac:spMkLst>
            <pc:docMk/>
            <pc:sldMk cId="1203307211" sldId="632"/>
            <ac:spMk id="2" creationId="{32604F14-A114-F5F8-E9C3-44EF3D73DE3F}"/>
          </ac:spMkLst>
        </pc:spChg>
        <pc:spChg chg="mod">
          <ac:chgData name="Damian Gordon" userId="796278f3-970d-4a3b-8137-dc597a054133" providerId="ADAL" clId="{4A0FFE9C-7BAC-45CC-AA64-40B9B35AD2F5}" dt="2025-04-24T01:25:38.860" v="1995" actId="20577"/>
          <ac:spMkLst>
            <pc:docMk/>
            <pc:sldMk cId="1203307211" sldId="632"/>
            <ac:spMk id="3" creationId="{1D033FB6-5399-D8AF-6A85-08493E570012}"/>
          </ac:spMkLst>
        </pc:spChg>
      </pc:sldChg>
      <pc:sldChg chg="addSp delSp modSp add mod ord setBg delDesignElem">
        <pc:chgData name="Damian Gordon" userId="796278f3-970d-4a3b-8137-dc597a054133" providerId="ADAL" clId="{4A0FFE9C-7BAC-45CC-AA64-40B9B35AD2F5}" dt="2025-04-24T01:53:40.286" v="2471" actId="478"/>
        <pc:sldMkLst>
          <pc:docMk/>
          <pc:sldMk cId="1141360043" sldId="633"/>
        </pc:sldMkLst>
        <pc:spChg chg="add mod">
          <ac:chgData name="Damian Gordon" userId="796278f3-970d-4a3b-8137-dc597a054133" providerId="ADAL" clId="{4A0FFE9C-7BAC-45CC-AA64-40B9B35AD2F5}" dt="2025-04-24T01:53:34.849" v="2469"/>
          <ac:spMkLst>
            <pc:docMk/>
            <pc:sldMk cId="1141360043" sldId="633"/>
            <ac:spMk id="2" creationId="{BD483AFC-3785-38D9-680E-7B105701131A}"/>
          </ac:spMkLst>
        </pc:spChg>
        <pc:spChg chg="add del mod">
          <ac:chgData name="Damian Gordon" userId="796278f3-970d-4a3b-8137-dc597a054133" providerId="ADAL" clId="{4A0FFE9C-7BAC-45CC-AA64-40B9B35AD2F5}" dt="2025-04-24T01:53:40.286" v="2471" actId="478"/>
          <ac:spMkLst>
            <pc:docMk/>
            <pc:sldMk cId="1141360043" sldId="633"/>
            <ac:spMk id="4" creationId="{FFCA5AC3-8DED-8AF5-E6B6-D9A80ADADACF}"/>
          </ac:spMkLst>
        </pc:spChg>
        <pc:spChg chg="del mod">
          <ac:chgData name="Damian Gordon" userId="796278f3-970d-4a3b-8137-dc597a054133" providerId="ADAL" clId="{4A0FFE9C-7BAC-45CC-AA64-40B9B35AD2F5}" dt="2025-04-24T01:53:38.024" v="2470" actId="478"/>
          <ac:spMkLst>
            <pc:docMk/>
            <pc:sldMk cId="1141360043" sldId="633"/>
            <ac:spMk id="7" creationId="{6202B72C-FA71-2DE0-E088-BCBBD4FB8F37}"/>
          </ac:spMkLst>
        </pc:spChg>
        <pc:spChg chg="del">
          <ac:chgData name="Damian Gordon" userId="796278f3-970d-4a3b-8137-dc597a054133" providerId="ADAL" clId="{4A0FFE9C-7BAC-45CC-AA64-40B9B35AD2F5}" dt="2025-04-24T01:30:42.635" v="2020"/>
          <ac:spMkLst>
            <pc:docMk/>
            <pc:sldMk cId="1141360043" sldId="633"/>
            <ac:spMk id="9" creationId="{2B563734-0CE7-923C-2774-D309F0BB7E79}"/>
          </ac:spMkLst>
        </pc:spChg>
        <pc:spChg chg="del">
          <ac:chgData name="Damian Gordon" userId="796278f3-970d-4a3b-8137-dc597a054133" providerId="ADAL" clId="{4A0FFE9C-7BAC-45CC-AA64-40B9B35AD2F5}" dt="2025-04-24T01:30:42.635" v="2020"/>
          <ac:spMkLst>
            <pc:docMk/>
            <pc:sldMk cId="1141360043" sldId="633"/>
            <ac:spMk id="11" creationId="{9861292C-32F3-71C9-E00C-534A820F4C14}"/>
          </ac:spMkLst>
        </pc:spChg>
        <pc:spChg chg="add">
          <ac:chgData name="Damian Gordon" userId="796278f3-970d-4a3b-8137-dc597a054133" providerId="ADAL" clId="{4A0FFE9C-7BAC-45CC-AA64-40B9B35AD2F5}" dt="2025-04-24T01:53:33.340" v="2468" actId="26606"/>
          <ac:spMkLst>
            <pc:docMk/>
            <pc:sldMk cId="1141360043" sldId="633"/>
            <ac:spMk id="12" creationId="{A3363022-C969-41E9-8EB2-E4C94908C1FA}"/>
          </ac:spMkLst>
        </pc:spChg>
        <pc:spChg chg="add">
          <ac:chgData name="Damian Gordon" userId="796278f3-970d-4a3b-8137-dc597a054133" providerId="ADAL" clId="{4A0FFE9C-7BAC-45CC-AA64-40B9B35AD2F5}" dt="2025-04-24T01:53:33.340" v="2468" actId="26606"/>
          <ac:spMkLst>
            <pc:docMk/>
            <pc:sldMk cId="1141360043" sldId="633"/>
            <ac:spMk id="14" creationId="{8D1AD6B3-BE88-4CEB-BA17-790657CC4729}"/>
          </ac:spMkLst>
        </pc:spChg>
        <pc:grpChg chg="del">
          <ac:chgData name="Damian Gordon" userId="796278f3-970d-4a3b-8137-dc597a054133" providerId="ADAL" clId="{4A0FFE9C-7BAC-45CC-AA64-40B9B35AD2F5}" dt="2025-04-24T01:30:42.635" v="2020"/>
          <ac:grpSpMkLst>
            <pc:docMk/>
            <pc:sldMk cId="1141360043" sldId="633"/>
            <ac:grpSpMk id="13" creationId="{726333E9-F718-0883-7B13-BF4DB9488BA4}"/>
          </ac:grpSpMkLst>
        </pc:grpChg>
        <pc:grpChg chg="add">
          <ac:chgData name="Damian Gordon" userId="796278f3-970d-4a3b-8137-dc597a054133" providerId="ADAL" clId="{4A0FFE9C-7BAC-45CC-AA64-40B9B35AD2F5}" dt="2025-04-24T01:53:33.340" v="2468" actId="26606"/>
          <ac:grpSpMkLst>
            <pc:docMk/>
            <pc:sldMk cId="1141360043" sldId="633"/>
            <ac:grpSpMk id="16" creationId="{89D1390B-7E13-4B4F-9CB2-391063412E54}"/>
          </ac:grpSpMkLst>
        </pc:grpChg>
        <pc:picChg chg="ord">
          <ac:chgData name="Damian Gordon" userId="796278f3-970d-4a3b-8137-dc597a054133" providerId="ADAL" clId="{4A0FFE9C-7BAC-45CC-AA64-40B9B35AD2F5}" dt="2025-04-24T01:53:33.340" v="2468" actId="26606"/>
          <ac:picMkLst>
            <pc:docMk/>
            <pc:sldMk cId="1141360043" sldId="633"/>
            <ac:picMk id="6" creationId="{DBF8C113-8B63-70A3-CCC3-19F9D7C84E42}"/>
          </ac:picMkLst>
        </pc:picChg>
      </pc:sldChg>
      <pc:sldChg chg="modSp add mod ord">
        <pc:chgData name="Damian Gordon" userId="796278f3-970d-4a3b-8137-dc597a054133" providerId="ADAL" clId="{4A0FFE9C-7BAC-45CC-AA64-40B9B35AD2F5}" dt="2025-04-24T01:33:56.680" v="2087" actId="20577"/>
        <pc:sldMkLst>
          <pc:docMk/>
          <pc:sldMk cId="2855045398" sldId="634"/>
        </pc:sldMkLst>
        <pc:spChg chg="mod">
          <ac:chgData name="Damian Gordon" userId="796278f3-970d-4a3b-8137-dc597a054133" providerId="ADAL" clId="{4A0FFE9C-7BAC-45CC-AA64-40B9B35AD2F5}" dt="2025-04-24T01:33:56.680" v="2087" actId="20577"/>
          <ac:spMkLst>
            <pc:docMk/>
            <pc:sldMk cId="2855045398" sldId="634"/>
            <ac:spMk id="2" creationId="{86E7A2FB-DEEB-8C4A-1149-DEF3A67F3F0C}"/>
          </ac:spMkLst>
        </pc:spChg>
        <pc:spChg chg="mod">
          <ac:chgData name="Damian Gordon" userId="796278f3-970d-4a3b-8137-dc597a054133" providerId="ADAL" clId="{4A0FFE9C-7BAC-45CC-AA64-40B9B35AD2F5}" dt="2025-04-24T01:33:52.210" v="2086" actId="20577"/>
          <ac:spMkLst>
            <pc:docMk/>
            <pc:sldMk cId="2855045398" sldId="634"/>
            <ac:spMk id="3" creationId="{80EDC942-6349-AB75-555B-816D30F5BD47}"/>
          </ac:spMkLst>
        </pc:spChg>
      </pc:sldChg>
      <pc:sldChg chg="modSp add mod">
        <pc:chgData name="Damian Gordon" userId="796278f3-970d-4a3b-8137-dc597a054133" providerId="ADAL" clId="{4A0FFE9C-7BAC-45CC-AA64-40B9B35AD2F5}" dt="2025-04-24T01:32:45.210" v="2057" actId="27636"/>
        <pc:sldMkLst>
          <pc:docMk/>
          <pc:sldMk cId="2315832219" sldId="635"/>
        </pc:sldMkLst>
        <pc:spChg chg="mod">
          <ac:chgData name="Damian Gordon" userId="796278f3-970d-4a3b-8137-dc597a054133" providerId="ADAL" clId="{4A0FFE9C-7BAC-45CC-AA64-40B9B35AD2F5}" dt="2025-04-24T01:32:23.580" v="2051" actId="5793"/>
          <ac:spMkLst>
            <pc:docMk/>
            <pc:sldMk cId="2315832219" sldId="635"/>
            <ac:spMk id="2" creationId="{9B3347A3-11E9-71C8-C2CA-6E65C3C3B067}"/>
          </ac:spMkLst>
        </pc:spChg>
        <pc:spChg chg="mod">
          <ac:chgData name="Damian Gordon" userId="796278f3-970d-4a3b-8137-dc597a054133" providerId="ADAL" clId="{4A0FFE9C-7BAC-45CC-AA64-40B9B35AD2F5}" dt="2025-04-24T01:32:45.210" v="2057" actId="27636"/>
          <ac:spMkLst>
            <pc:docMk/>
            <pc:sldMk cId="2315832219" sldId="635"/>
            <ac:spMk id="3" creationId="{47CCA8C9-F537-0262-CB92-FAE2AD8A55D6}"/>
          </ac:spMkLst>
        </pc:spChg>
      </pc:sldChg>
      <pc:sldChg chg="modSp add mod">
        <pc:chgData name="Damian Gordon" userId="796278f3-970d-4a3b-8137-dc597a054133" providerId="ADAL" clId="{4A0FFE9C-7BAC-45CC-AA64-40B9B35AD2F5}" dt="2025-04-24T01:47:51.311" v="2300" actId="113"/>
        <pc:sldMkLst>
          <pc:docMk/>
          <pc:sldMk cId="4098277422" sldId="636"/>
        </pc:sldMkLst>
        <pc:spChg chg="mod">
          <ac:chgData name="Damian Gordon" userId="796278f3-970d-4a3b-8137-dc597a054133" providerId="ADAL" clId="{4A0FFE9C-7BAC-45CC-AA64-40B9B35AD2F5}" dt="2025-04-24T01:47:51.311" v="2300" actId="113"/>
          <ac:spMkLst>
            <pc:docMk/>
            <pc:sldMk cId="4098277422" sldId="636"/>
            <ac:spMk id="3" creationId="{D4B58F6B-5CDE-05F5-A6F4-AE01E5D5B31C}"/>
          </ac:spMkLst>
        </pc:spChg>
      </pc:sldChg>
      <pc:sldChg chg="modSp add mod">
        <pc:chgData name="Damian Gordon" userId="796278f3-970d-4a3b-8137-dc597a054133" providerId="ADAL" clId="{4A0FFE9C-7BAC-45CC-AA64-40B9B35AD2F5}" dt="2025-04-24T01:49:00.211" v="2359" actId="20577"/>
        <pc:sldMkLst>
          <pc:docMk/>
          <pc:sldMk cId="4024569490" sldId="637"/>
        </pc:sldMkLst>
        <pc:spChg chg="mod">
          <ac:chgData name="Damian Gordon" userId="796278f3-970d-4a3b-8137-dc597a054133" providerId="ADAL" clId="{4A0FFE9C-7BAC-45CC-AA64-40B9B35AD2F5}" dt="2025-04-24T01:49:00.211" v="2359" actId="20577"/>
          <ac:spMkLst>
            <pc:docMk/>
            <pc:sldMk cId="4024569490" sldId="637"/>
            <ac:spMk id="3" creationId="{16923428-2BC1-D069-8ECC-BF2D8BCF4F48}"/>
          </ac:spMkLst>
        </pc:spChg>
      </pc:sldChg>
      <pc:sldChg chg="modSp add mod modNotesTx">
        <pc:chgData name="Damian Gordon" userId="796278f3-970d-4a3b-8137-dc597a054133" providerId="ADAL" clId="{4A0FFE9C-7BAC-45CC-AA64-40B9B35AD2F5}" dt="2025-04-24T01:52:56.561" v="2467" actId="20577"/>
        <pc:sldMkLst>
          <pc:docMk/>
          <pc:sldMk cId="3196811857" sldId="638"/>
        </pc:sldMkLst>
        <pc:spChg chg="mod">
          <ac:chgData name="Damian Gordon" userId="796278f3-970d-4a3b-8137-dc597a054133" providerId="ADAL" clId="{4A0FFE9C-7BAC-45CC-AA64-40B9B35AD2F5}" dt="2025-04-24T01:52:48.186" v="2466" actId="20577"/>
          <ac:spMkLst>
            <pc:docMk/>
            <pc:sldMk cId="3196811857" sldId="638"/>
            <ac:spMk id="3" creationId="{2E450758-CD38-AA2B-A3AC-B5B554FB30CB}"/>
          </ac:spMkLst>
        </pc:spChg>
      </pc:sldChg>
      <pc:sldChg chg="addSp delSp modSp add mod ord setBg delDesignElem">
        <pc:chgData name="Damian Gordon" userId="796278f3-970d-4a3b-8137-dc597a054133" providerId="ADAL" clId="{4A0FFE9C-7BAC-45CC-AA64-40B9B35AD2F5}" dt="2025-04-24T01:57:51.226" v="2510" actId="20577"/>
        <pc:sldMkLst>
          <pc:docMk/>
          <pc:sldMk cId="2586286338" sldId="639"/>
        </pc:sldMkLst>
        <pc:spChg chg="del mod">
          <ac:chgData name="Damian Gordon" userId="796278f3-970d-4a3b-8137-dc597a054133" providerId="ADAL" clId="{4A0FFE9C-7BAC-45CC-AA64-40B9B35AD2F5}" dt="2025-04-24T01:57:38.468" v="2491" actId="478"/>
          <ac:spMkLst>
            <pc:docMk/>
            <pc:sldMk cId="2586286338" sldId="639"/>
            <ac:spMk id="2" creationId="{A19D860D-65F5-BD98-AA9D-6265DA34FA69}"/>
          </ac:spMkLst>
        </pc:spChg>
        <pc:spChg chg="add del mod">
          <ac:chgData name="Damian Gordon" userId="796278f3-970d-4a3b-8137-dc597a054133" providerId="ADAL" clId="{4A0FFE9C-7BAC-45CC-AA64-40B9B35AD2F5}" dt="2025-04-24T01:57:40.640" v="2492" actId="478"/>
          <ac:spMkLst>
            <pc:docMk/>
            <pc:sldMk cId="2586286338" sldId="639"/>
            <ac:spMk id="4" creationId="{52A42546-41FF-7E98-3514-096A90BDEDF4}"/>
          </ac:spMkLst>
        </pc:spChg>
        <pc:spChg chg="add mod">
          <ac:chgData name="Damian Gordon" userId="796278f3-970d-4a3b-8137-dc597a054133" providerId="ADAL" clId="{4A0FFE9C-7BAC-45CC-AA64-40B9B35AD2F5}" dt="2025-04-24T01:57:51.226" v="2510" actId="20577"/>
          <ac:spMkLst>
            <pc:docMk/>
            <pc:sldMk cId="2586286338" sldId="639"/>
            <ac:spMk id="5" creationId="{7F002ACA-6D58-5084-20CD-89B1C65EE76E}"/>
          </ac:spMkLst>
        </pc:spChg>
        <pc:spChg chg="add">
          <ac:chgData name="Damian Gordon" userId="796278f3-970d-4a3b-8137-dc597a054133" providerId="ADAL" clId="{4A0FFE9C-7BAC-45CC-AA64-40B9B35AD2F5}" dt="2025-04-24T01:57:36.206" v="2490" actId="26606"/>
          <ac:spMkLst>
            <pc:docMk/>
            <pc:sldMk cId="2586286338" sldId="639"/>
            <ac:spMk id="8" creationId="{A3363022-C969-41E9-8EB2-E4C94908C1FA}"/>
          </ac:spMkLst>
        </pc:spChg>
        <pc:spChg chg="del">
          <ac:chgData name="Damian Gordon" userId="796278f3-970d-4a3b-8137-dc597a054133" providerId="ADAL" clId="{4A0FFE9C-7BAC-45CC-AA64-40B9B35AD2F5}" dt="2025-04-24T01:57:09.076" v="2485"/>
          <ac:spMkLst>
            <pc:docMk/>
            <pc:sldMk cId="2586286338" sldId="639"/>
            <ac:spMk id="9" creationId="{DD929D57-419F-92F3-88EB-24AC95CCBFCC}"/>
          </ac:spMkLst>
        </pc:spChg>
        <pc:spChg chg="add">
          <ac:chgData name="Damian Gordon" userId="796278f3-970d-4a3b-8137-dc597a054133" providerId="ADAL" clId="{4A0FFE9C-7BAC-45CC-AA64-40B9B35AD2F5}" dt="2025-04-24T01:57:36.206" v="2490" actId="26606"/>
          <ac:spMkLst>
            <pc:docMk/>
            <pc:sldMk cId="2586286338" sldId="639"/>
            <ac:spMk id="10" creationId="{8D1AD6B3-BE88-4CEB-BA17-790657CC4729}"/>
          </ac:spMkLst>
        </pc:spChg>
        <pc:spChg chg="del">
          <ac:chgData name="Damian Gordon" userId="796278f3-970d-4a3b-8137-dc597a054133" providerId="ADAL" clId="{4A0FFE9C-7BAC-45CC-AA64-40B9B35AD2F5}" dt="2025-04-24T01:57:09.076" v="2485"/>
          <ac:spMkLst>
            <pc:docMk/>
            <pc:sldMk cId="2586286338" sldId="639"/>
            <ac:spMk id="11" creationId="{63F7F1AD-E141-0677-6F12-C0D6BB5BBC90}"/>
          </ac:spMkLst>
        </pc:spChg>
        <pc:grpChg chg="del">
          <ac:chgData name="Damian Gordon" userId="796278f3-970d-4a3b-8137-dc597a054133" providerId="ADAL" clId="{4A0FFE9C-7BAC-45CC-AA64-40B9B35AD2F5}" dt="2025-04-24T01:57:09.076" v="2485"/>
          <ac:grpSpMkLst>
            <pc:docMk/>
            <pc:sldMk cId="2586286338" sldId="639"/>
            <ac:grpSpMk id="13" creationId="{DE229A04-A711-EE38-390E-4C4DBBB097D3}"/>
          </ac:grpSpMkLst>
        </pc:grpChg>
        <pc:grpChg chg="add">
          <ac:chgData name="Damian Gordon" userId="796278f3-970d-4a3b-8137-dc597a054133" providerId="ADAL" clId="{4A0FFE9C-7BAC-45CC-AA64-40B9B35AD2F5}" dt="2025-04-24T01:57:36.206" v="2490" actId="26606"/>
          <ac:grpSpMkLst>
            <pc:docMk/>
            <pc:sldMk cId="2586286338" sldId="639"/>
            <ac:grpSpMk id="15" creationId="{89D1390B-7E13-4B4F-9CB2-391063412E54}"/>
          </ac:grpSpMkLst>
        </pc:grpChg>
        <pc:picChg chg="del">
          <ac:chgData name="Damian Gordon" userId="796278f3-970d-4a3b-8137-dc597a054133" providerId="ADAL" clId="{4A0FFE9C-7BAC-45CC-AA64-40B9B35AD2F5}" dt="2025-04-24T01:57:17.742" v="2488" actId="478"/>
          <ac:picMkLst>
            <pc:docMk/>
            <pc:sldMk cId="2586286338" sldId="639"/>
            <ac:picMk id="1026" creationId="{90F0A721-E5F0-75FE-B336-3C942B82829E}"/>
          </ac:picMkLst>
        </pc:picChg>
      </pc:sldChg>
      <pc:sldChg chg="modSp add mod">
        <pc:chgData name="Damian Gordon" userId="796278f3-970d-4a3b-8137-dc597a054133" providerId="ADAL" clId="{4A0FFE9C-7BAC-45CC-AA64-40B9B35AD2F5}" dt="2025-04-24T09:29:15.277" v="2555" actId="20577"/>
        <pc:sldMkLst>
          <pc:docMk/>
          <pc:sldMk cId="4187040561" sldId="640"/>
        </pc:sldMkLst>
        <pc:spChg chg="mod">
          <ac:chgData name="Damian Gordon" userId="796278f3-970d-4a3b-8137-dc597a054133" providerId="ADAL" clId="{4A0FFE9C-7BAC-45CC-AA64-40B9B35AD2F5}" dt="2025-04-24T09:26:07.654" v="2524" actId="20577"/>
          <ac:spMkLst>
            <pc:docMk/>
            <pc:sldMk cId="4187040561" sldId="640"/>
            <ac:spMk id="2" creationId="{1868AC37-CC05-F514-CD23-ED381395C432}"/>
          </ac:spMkLst>
        </pc:spChg>
        <pc:spChg chg="mod">
          <ac:chgData name="Damian Gordon" userId="796278f3-970d-4a3b-8137-dc597a054133" providerId="ADAL" clId="{4A0FFE9C-7BAC-45CC-AA64-40B9B35AD2F5}" dt="2025-04-24T09:29:15.277" v="2555" actId="20577"/>
          <ac:spMkLst>
            <pc:docMk/>
            <pc:sldMk cId="4187040561" sldId="640"/>
            <ac:spMk id="3" creationId="{FD7B256A-7B5B-2EC5-2E56-2103CEDDAA60}"/>
          </ac:spMkLst>
        </pc:spChg>
      </pc:sldChg>
      <pc:sldChg chg="modSp add mod">
        <pc:chgData name="Damian Gordon" userId="796278f3-970d-4a3b-8137-dc597a054133" providerId="ADAL" clId="{4A0FFE9C-7BAC-45CC-AA64-40B9B35AD2F5}" dt="2025-04-24T09:29:59.946" v="2567" actId="20577"/>
        <pc:sldMkLst>
          <pc:docMk/>
          <pc:sldMk cId="3893683159" sldId="641"/>
        </pc:sldMkLst>
        <pc:spChg chg="mod">
          <ac:chgData name="Damian Gordon" userId="796278f3-970d-4a3b-8137-dc597a054133" providerId="ADAL" clId="{4A0FFE9C-7BAC-45CC-AA64-40B9B35AD2F5}" dt="2025-04-24T09:26:25.257" v="2536" actId="20577"/>
          <ac:spMkLst>
            <pc:docMk/>
            <pc:sldMk cId="3893683159" sldId="641"/>
            <ac:spMk id="2" creationId="{78DD8590-25EB-686B-E093-2CA97359FAC3}"/>
          </ac:spMkLst>
        </pc:spChg>
        <pc:spChg chg="mod">
          <ac:chgData name="Damian Gordon" userId="796278f3-970d-4a3b-8137-dc597a054133" providerId="ADAL" clId="{4A0FFE9C-7BAC-45CC-AA64-40B9B35AD2F5}" dt="2025-04-24T09:29:59.946" v="2567" actId="20577"/>
          <ac:spMkLst>
            <pc:docMk/>
            <pc:sldMk cId="3893683159" sldId="641"/>
            <ac:spMk id="3" creationId="{1552F73E-71AC-2089-5A10-3C8B3CA24069}"/>
          </ac:spMkLst>
        </pc:spChg>
      </pc:sldChg>
      <pc:sldChg chg="modSp add mod">
        <pc:chgData name="Damian Gordon" userId="796278f3-970d-4a3b-8137-dc597a054133" providerId="ADAL" clId="{4A0FFE9C-7BAC-45CC-AA64-40B9B35AD2F5}" dt="2025-04-24T09:30:29.679" v="2581" actId="20577"/>
        <pc:sldMkLst>
          <pc:docMk/>
          <pc:sldMk cId="3726932095" sldId="642"/>
        </pc:sldMkLst>
        <pc:spChg chg="mod">
          <ac:chgData name="Damian Gordon" userId="796278f3-970d-4a3b-8137-dc597a054133" providerId="ADAL" clId="{4A0FFE9C-7BAC-45CC-AA64-40B9B35AD2F5}" dt="2025-04-24T09:26:44.018" v="2538"/>
          <ac:spMkLst>
            <pc:docMk/>
            <pc:sldMk cId="3726932095" sldId="642"/>
            <ac:spMk id="2" creationId="{CB544949-271E-58A7-5E27-D431592772F2}"/>
          </ac:spMkLst>
        </pc:spChg>
        <pc:spChg chg="mod">
          <ac:chgData name="Damian Gordon" userId="796278f3-970d-4a3b-8137-dc597a054133" providerId="ADAL" clId="{4A0FFE9C-7BAC-45CC-AA64-40B9B35AD2F5}" dt="2025-04-24T09:30:29.679" v="2581" actId="20577"/>
          <ac:spMkLst>
            <pc:docMk/>
            <pc:sldMk cId="3726932095" sldId="642"/>
            <ac:spMk id="3" creationId="{8268A619-4574-7645-5CDD-9088009F59BB}"/>
          </ac:spMkLst>
        </pc:spChg>
      </pc:sldChg>
      <pc:sldChg chg="modSp add mod">
        <pc:chgData name="Damian Gordon" userId="796278f3-970d-4a3b-8137-dc597a054133" providerId="ADAL" clId="{4A0FFE9C-7BAC-45CC-AA64-40B9B35AD2F5}" dt="2025-04-24T09:31:16.033" v="2596" actId="20577"/>
        <pc:sldMkLst>
          <pc:docMk/>
          <pc:sldMk cId="661708088" sldId="643"/>
        </pc:sldMkLst>
        <pc:spChg chg="mod">
          <ac:chgData name="Damian Gordon" userId="796278f3-970d-4a3b-8137-dc597a054133" providerId="ADAL" clId="{4A0FFE9C-7BAC-45CC-AA64-40B9B35AD2F5}" dt="2025-04-24T09:27:06.835" v="2540"/>
          <ac:spMkLst>
            <pc:docMk/>
            <pc:sldMk cId="661708088" sldId="643"/>
            <ac:spMk id="2" creationId="{0F7E4FF9-87E3-0CF4-257E-B452C21D3227}"/>
          </ac:spMkLst>
        </pc:spChg>
        <pc:spChg chg="mod">
          <ac:chgData name="Damian Gordon" userId="796278f3-970d-4a3b-8137-dc597a054133" providerId="ADAL" clId="{4A0FFE9C-7BAC-45CC-AA64-40B9B35AD2F5}" dt="2025-04-24T09:31:16.033" v="2596" actId="20577"/>
          <ac:spMkLst>
            <pc:docMk/>
            <pc:sldMk cId="661708088" sldId="643"/>
            <ac:spMk id="3" creationId="{24320D62-E194-9EAF-FB0D-A9CF411C4C78}"/>
          </ac:spMkLst>
        </pc:spChg>
      </pc:sldChg>
      <pc:sldChg chg="addSp modSp add mod">
        <pc:chgData name="Damian Gordon" userId="796278f3-970d-4a3b-8137-dc597a054133" providerId="ADAL" clId="{4A0FFE9C-7BAC-45CC-AA64-40B9B35AD2F5}" dt="2025-04-24T09:32:20.575" v="2626" actId="20577"/>
        <pc:sldMkLst>
          <pc:docMk/>
          <pc:sldMk cId="3362741675" sldId="644"/>
        </pc:sldMkLst>
        <pc:spChg chg="mod">
          <ac:chgData name="Damian Gordon" userId="796278f3-970d-4a3b-8137-dc597a054133" providerId="ADAL" clId="{4A0FFE9C-7BAC-45CC-AA64-40B9B35AD2F5}" dt="2025-04-24T09:27:37.020" v="2542"/>
          <ac:spMkLst>
            <pc:docMk/>
            <pc:sldMk cId="3362741675" sldId="644"/>
            <ac:spMk id="2" creationId="{FCA4625E-DEB3-BDDD-1C4E-8B8EB99EA480}"/>
          </ac:spMkLst>
        </pc:spChg>
        <pc:spChg chg="mod">
          <ac:chgData name="Damian Gordon" userId="796278f3-970d-4a3b-8137-dc597a054133" providerId="ADAL" clId="{4A0FFE9C-7BAC-45CC-AA64-40B9B35AD2F5}" dt="2025-04-24T09:32:20.575" v="2626" actId="20577"/>
          <ac:spMkLst>
            <pc:docMk/>
            <pc:sldMk cId="3362741675" sldId="644"/>
            <ac:spMk id="3" creationId="{EF1364B0-CCA7-FEBD-E5F4-2668A27904F9}"/>
          </ac:spMkLst>
        </pc:spChg>
        <pc:spChg chg="add">
          <ac:chgData name="Damian Gordon" userId="796278f3-970d-4a3b-8137-dc597a054133" providerId="ADAL" clId="{4A0FFE9C-7BAC-45CC-AA64-40B9B35AD2F5}" dt="2025-04-24T09:31:43.930" v="2597"/>
          <ac:spMkLst>
            <pc:docMk/>
            <pc:sldMk cId="3362741675" sldId="644"/>
            <ac:spMk id="4" creationId="{E2C7DFA6-C216-E92D-83BB-1DE45C117C2E}"/>
          </ac:spMkLst>
        </pc:spChg>
      </pc:sldChg>
      <pc:sldChg chg="addSp delSp modSp add mod ord setBg delDesignElem">
        <pc:chgData name="Damian Gordon" userId="796278f3-970d-4a3b-8137-dc597a054133" providerId="ADAL" clId="{4A0FFE9C-7BAC-45CC-AA64-40B9B35AD2F5}" dt="2025-04-24T09:36:24.705" v="2655"/>
        <pc:sldMkLst>
          <pc:docMk/>
          <pc:sldMk cId="661281366" sldId="645"/>
        </pc:sldMkLst>
        <pc:spChg chg="del mod">
          <ac:chgData name="Damian Gordon" userId="796278f3-970d-4a3b-8137-dc597a054133" providerId="ADAL" clId="{4A0FFE9C-7BAC-45CC-AA64-40B9B35AD2F5}" dt="2025-04-24T09:36:02.898" v="2632" actId="478"/>
          <ac:spMkLst>
            <pc:docMk/>
            <pc:sldMk cId="661281366" sldId="645"/>
            <ac:spMk id="2" creationId="{029DCF5E-3170-8025-6EE7-FC8DFEE97A31}"/>
          </ac:spMkLst>
        </pc:spChg>
        <pc:spChg chg="add mod">
          <ac:chgData name="Damian Gordon" userId="796278f3-970d-4a3b-8137-dc597a054133" providerId="ADAL" clId="{4A0FFE9C-7BAC-45CC-AA64-40B9B35AD2F5}" dt="2025-04-24T09:36:12.678" v="2652" actId="20577"/>
          <ac:spMkLst>
            <pc:docMk/>
            <pc:sldMk cId="661281366" sldId="645"/>
            <ac:spMk id="3" creationId="{28236EA5-A6DE-2689-DF73-A74143334328}"/>
          </ac:spMkLst>
        </pc:spChg>
        <pc:spChg chg="add">
          <ac:chgData name="Damian Gordon" userId="796278f3-970d-4a3b-8137-dc597a054133" providerId="ADAL" clId="{4A0FFE9C-7BAC-45CC-AA64-40B9B35AD2F5}" dt="2025-04-24T09:35:59.683" v="2631" actId="26606"/>
          <ac:spMkLst>
            <pc:docMk/>
            <pc:sldMk cId="661281366" sldId="645"/>
            <ac:spMk id="11" creationId="{A3363022-C969-41E9-8EB2-E4C94908C1FA}"/>
          </ac:spMkLst>
        </pc:spChg>
        <pc:spChg chg="del">
          <ac:chgData name="Damian Gordon" userId="796278f3-970d-4a3b-8137-dc597a054133" providerId="ADAL" clId="{4A0FFE9C-7BAC-45CC-AA64-40B9B35AD2F5}" dt="2025-04-24T09:35:41.227" v="2628"/>
          <ac:spMkLst>
            <pc:docMk/>
            <pc:sldMk cId="661281366" sldId="645"/>
            <ac:spMk id="12" creationId="{D4047A7A-4BD5-757F-FA85-25BEA669A94E}"/>
          </ac:spMkLst>
        </pc:spChg>
        <pc:spChg chg="add">
          <ac:chgData name="Damian Gordon" userId="796278f3-970d-4a3b-8137-dc597a054133" providerId="ADAL" clId="{4A0FFE9C-7BAC-45CC-AA64-40B9B35AD2F5}" dt="2025-04-24T09:35:59.683" v="2631" actId="26606"/>
          <ac:spMkLst>
            <pc:docMk/>
            <pc:sldMk cId="661281366" sldId="645"/>
            <ac:spMk id="13" creationId="{8D1AD6B3-BE88-4CEB-BA17-790657CC4729}"/>
          </ac:spMkLst>
        </pc:spChg>
        <pc:spChg chg="del">
          <ac:chgData name="Damian Gordon" userId="796278f3-970d-4a3b-8137-dc597a054133" providerId="ADAL" clId="{4A0FFE9C-7BAC-45CC-AA64-40B9B35AD2F5}" dt="2025-04-24T09:35:41.227" v="2628"/>
          <ac:spMkLst>
            <pc:docMk/>
            <pc:sldMk cId="661281366" sldId="645"/>
            <ac:spMk id="14" creationId="{3BCAE292-630E-C320-DE47-45FB910EF941}"/>
          </ac:spMkLst>
        </pc:spChg>
        <pc:grpChg chg="add">
          <ac:chgData name="Damian Gordon" userId="796278f3-970d-4a3b-8137-dc597a054133" providerId="ADAL" clId="{4A0FFE9C-7BAC-45CC-AA64-40B9B35AD2F5}" dt="2025-04-24T09:35:59.683" v="2631" actId="26606"/>
          <ac:grpSpMkLst>
            <pc:docMk/>
            <pc:sldMk cId="661281366" sldId="645"/>
            <ac:grpSpMk id="15" creationId="{89D1390B-7E13-4B4F-9CB2-391063412E54}"/>
          </ac:grpSpMkLst>
        </pc:grpChg>
        <pc:grpChg chg="del">
          <ac:chgData name="Damian Gordon" userId="796278f3-970d-4a3b-8137-dc597a054133" providerId="ADAL" clId="{4A0FFE9C-7BAC-45CC-AA64-40B9B35AD2F5}" dt="2025-04-24T09:35:41.227" v="2628"/>
          <ac:grpSpMkLst>
            <pc:docMk/>
            <pc:sldMk cId="661281366" sldId="645"/>
            <ac:grpSpMk id="16" creationId="{B2024715-E15A-27AE-B2B4-01FDF331C16C}"/>
          </ac:grpSpMkLst>
        </pc:grpChg>
        <pc:picChg chg="ord">
          <ac:chgData name="Damian Gordon" userId="796278f3-970d-4a3b-8137-dc597a054133" providerId="ADAL" clId="{4A0FFE9C-7BAC-45CC-AA64-40B9B35AD2F5}" dt="2025-04-24T09:35:59.683" v="2631" actId="26606"/>
          <ac:picMkLst>
            <pc:docMk/>
            <pc:sldMk cId="661281366" sldId="645"/>
            <ac:picMk id="6" creationId="{411BD492-B034-203E-45B7-27D9AAECEF91}"/>
          </ac:picMkLst>
        </pc:picChg>
      </pc:sldChg>
      <pc:sldChg chg="modSp add mod">
        <pc:chgData name="Damian Gordon" userId="796278f3-970d-4a3b-8137-dc597a054133" providerId="ADAL" clId="{4A0FFE9C-7BAC-45CC-AA64-40B9B35AD2F5}" dt="2025-04-24T09:41:30.911" v="2706" actId="27636"/>
        <pc:sldMkLst>
          <pc:docMk/>
          <pc:sldMk cId="977630222" sldId="646"/>
        </pc:sldMkLst>
        <pc:spChg chg="mod">
          <ac:chgData name="Damian Gordon" userId="796278f3-970d-4a3b-8137-dc597a054133" providerId="ADAL" clId="{4A0FFE9C-7BAC-45CC-AA64-40B9B35AD2F5}" dt="2025-04-24T09:36:37.958" v="2670" actId="20577"/>
          <ac:spMkLst>
            <pc:docMk/>
            <pc:sldMk cId="977630222" sldId="646"/>
            <ac:spMk id="2" creationId="{099DD3E5-6C28-008F-5EF9-443F87C63130}"/>
          </ac:spMkLst>
        </pc:spChg>
        <pc:spChg chg="mod">
          <ac:chgData name="Damian Gordon" userId="796278f3-970d-4a3b-8137-dc597a054133" providerId="ADAL" clId="{4A0FFE9C-7BAC-45CC-AA64-40B9B35AD2F5}" dt="2025-04-24T09:41:30.911" v="2706" actId="27636"/>
          <ac:spMkLst>
            <pc:docMk/>
            <pc:sldMk cId="977630222" sldId="646"/>
            <ac:spMk id="3" creationId="{2B702723-40D3-18DF-EF66-3438FA9B6A6F}"/>
          </ac:spMkLst>
        </pc:spChg>
      </pc:sldChg>
      <pc:sldChg chg="addSp delSp modSp add mod">
        <pc:chgData name="Damian Gordon" userId="796278f3-970d-4a3b-8137-dc597a054133" providerId="ADAL" clId="{4A0FFE9C-7BAC-45CC-AA64-40B9B35AD2F5}" dt="2025-04-24T09:40:09.216" v="2695" actId="1076"/>
        <pc:sldMkLst>
          <pc:docMk/>
          <pc:sldMk cId="3914071431" sldId="647"/>
        </pc:sldMkLst>
        <pc:spChg chg="del">
          <ac:chgData name="Damian Gordon" userId="796278f3-970d-4a3b-8137-dc597a054133" providerId="ADAL" clId="{4A0FFE9C-7BAC-45CC-AA64-40B9B35AD2F5}" dt="2025-04-24T09:39:55.088" v="2690" actId="478"/>
          <ac:spMkLst>
            <pc:docMk/>
            <pc:sldMk cId="3914071431" sldId="647"/>
            <ac:spMk id="2" creationId="{3EA5842E-5FF7-719F-8CA5-27F60D5273AF}"/>
          </ac:spMkLst>
        </pc:spChg>
        <pc:spChg chg="del">
          <ac:chgData name="Damian Gordon" userId="796278f3-970d-4a3b-8137-dc597a054133" providerId="ADAL" clId="{4A0FFE9C-7BAC-45CC-AA64-40B9B35AD2F5}" dt="2025-04-24T09:38:37.898" v="2684" actId="478"/>
          <ac:spMkLst>
            <pc:docMk/>
            <pc:sldMk cId="3914071431" sldId="647"/>
            <ac:spMk id="3" creationId="{F20F5A4E-64F4-5564-ADF2-C7F7075A1EFE}"/>
          </ac:spMkLst>
        </pc:spChg>
        <pc:spChg chg="add del mod">
          <ac:chgData name="Damian Gordon" userId="796278f3-970d-4a3b-8137-dc597a054133" providerId="ADAL" clId="{4A0FFE9C-7BAC-45CC-AA64-40B9B35AD2F5}" dt="2025-04-24T09:38:38.953" v="2685" actId="478"/>
          <ac:spMkLst>
            <pc:docMk/>
            <pc:sldMk cId="3914071431" sldId="647"/>
            <ac:spMk id="5" creationId="{A1F95F87-D524-2731-1DF2-A9CB44763315}"/>
          </ac:spMkLst>
        </pc:spChg>
        <pc:spChg chg="add del mod">
          <ac:chgData name="Damian Gordon" userId="796278f3-970d-4a3b-8137-dc597a054133" providerId="ADAL" clId="{4A0FFE9C-7BAC-45CC-AA64-40B9B35AD2F5}" dt="2025-04-24T09:39:57.864" v="2691" actId="478"/>
          <ac:spMkLst>
            <pc:docMk/>
            <pc:sldMk cId="3914071431" sldId="647"/>
            <ac:spMk id="9" creationId="{38E5392A-316D-9170-5C9B-EC68E7495E90}"/>
          </ac:spMkLst>
        </pc:spChg>
        <pc:picChg chg="add mod">
          <ac:chgData name="Damian Gordon" userId="796278f3-970d-4a3b-8137-dc597a054133" providerId="ADAL" clId="{4A0FFE9C-7BAC-45CC-AA64-40B9B35AD2F5}" dt="2025-04-24T09:40:09.216" v="2695" actId="1076"/>
          <ac:picMkLst>
            <pc:docMk/>
            <pc:sldMk cId="3914071431" sldId="647"/>
            <ac:picMk id="7" creationId="{1E1A92D0-618E-018D-0F9F-079FF13EA9CA}"/>
          </ac:picMkLst>
        </pc:picChg>
        <pc:picChg chg="add">
          <ac:chgData name="Damian Gordon" userId="796278f3-970d-4a3b-8137-dc597a054133" providerId="ADAL" clId="{4A0FFE9C-7BAC-45CC-AA64-40B9B35AD2F5}" dt="2025-04-24T09:38:46.858" v="2686"/>
          <ac:picMkLst>
            <pc:docMk/>
            <pc:sldMk cId="3914071431" sldId="647"/>
            <ac:picMk id="2050" creationId="{82F145DA-4E5B-F221-2C53-7FEC9DC36397}"/>
          </ac:picMkLst>
        </pc:picChg>
      </pc:sldChg>
      <pc:sldChg chg="modSp add mod ord">
        <pc:chgData name="Damian Gordon" userId="796278f3-970d-4a3b-8137-dc597a054133" providerId="ADAL" clId="{4A0FFE9C-7BAC-45CC-AA64-40B9B35AD2F5}" dt="2025-04-24T09:42:24.732" v="2722" actId="27636"/>
        <pc:sldMkLst>
          <pc:docMk/>
          <pc:sldMk cId="4154059665" sldId="648"/>
        </pc:sldMkLst>
        <pc:spChg chg="mod">
          <ac:chgData name="Damian Gordon" userId="796278f3-970d-4a3b-8137-dc597a054133" providerId="ADAL" clId="{4A0FFE9C-7BAC-45CC-AA64-40B9B35AD2F5}" dt="2025-04-24T09:42:24.732" v="2722" actId="27636"/>
          <ac:spMkLst>
            <pc:docMk/>
            <pc:sldMk cId="4154059665" sldId="648"/>
            <ac:spMk id="3" creationId="{05048DD6-8AD1-A886-E0E1-9376DE14E1D3}"/>
          </ac:spMkLst>
        </pc:spChg>
      </pc:sldChg>
      <pc:sldChg chg="modSp add mod">
        <pc:chgData name="Damian Gordon" userId="796278f3-970d-4a3b-8137-dc597a054133" providerId="ADAL" clId="{4A0FFE9C-7BAC-45CC-AA64-40B9B35AD2F5}" dt="2025-04-24T09:44:42.666" v="2739" actId="27636"/>
        <pc:sldMkLst>
          <pc:docMk/>
          <pc:sldMk cId="1849366900" sldId="649"/>
        </pc:sldMkLst>
        <pc:spChg chg="mod">
          <ac:chgData name="Damian Gordon" userId="796278f3-970d-4a3b-8137-dc597a054133" providerId="ADAL" clId="{4A0FFE9C-7BAC-45CC-AA64-40B9B35AD2F5}" dt="2025-04-24T09:44:42.666" v="2739" actId="27636"/>
          <ac:spMkLst>
            <pc:docMk/>
            <pc:sldMk cId="1849366900" sldId="649"/>
            <ac:spMk id="3" creationId="{8A8430FE-9611-C3D1-F8D1-294A5644C14D}"/>
          </ac:spMkLst>
        </pc:spChg>
      </pc:sldChg>
      <pc:sldChg chg="modSp add mod ord">
        <pc:chgData name="Damian Gordon" userId="796278f3-970d-4a3b-8137-dc597a054133" providerId="ADAL" clId="{4A0FFE9C-7BAC-45CC-AA64-40B9B35AD2F5}" dt="2025-04-24T10:12:22.357" v="2937" actId="114"/>
        <pc:sldMkLst>
          <pc:docMk/>
          <pc:sldMk cId="3289223824" sldId="650"/>
        </pc:sldMkLst>
        <pc:spChg chg="mod">
          <ac:chgData name="Damian Gordon" userId="796278f3-970d-4a3b-8137-dc597a054133" providerId="ADAL" clId="{4A0FFE9C-7BAC-45CC-AA64-40B9B35AD2F5}" dt="2025-04-24T09:53:39.857" v="2773" actId="20577"/>
          <ac:spMkLst>
            <pc:docMk/>
            <pc:sldMk cId="3289223824" sldId="650"/>
            <ac:spMk id="2" creationId="{E03F3EFE-DA89-DE0D-0E94-2F94CB30A32A}"/>
          </ac:spMkLst>
        </pc:spChg>
        <pc:spChg chg="mod">
          <ac:chgData name="Damian Gordon" userId="796278f3-970d-4a3b-8137-dc597a054133" providerId="ADAL" clId="{4A0FFE9C-7BAC-45CC-AA64-40B9B35AD2F5}" dt="2025-04-24T10:12:22.357" v="2937" actId="114"/>
          <ac:spMkLst>
            <pc:docMk/>
            <pc:sldMk cId="3289223824" sldId="650"/>
            <ac:spMk id="3" creationId="{32F31BC7-C4FF-61FA-BCED-755ABE560628}"/>
          </ac:spMkLst>
        </pc:spChg>
      </pc:sldChg>
      <pc:sldChg chg="modSp add mod">
        <pc:chgData name="Damian Gordon" userId="796278f3-970d-4a3b-8137-dc597a054133" providerId="ADAL" clId="{4A0FFE9C-7BAC-45CC-AA64-40B9B35AD2F5}" dt="2025-04-24T10:07:43.992" v="2895" actId="20577"/>
        <pc:sldMkLst>
          <pc:docMk/>
          <pc:sldMk cId="3144339813" sldId="651"/>
        </pc:sldMkLst>
        <pc:spChg chg="mod">
          <ac:chgData name="Damian Gordon" userId="796278f3-970d-4a3b-8137-dc597a054133" providerId="ADAL" clId="{4A0FFE9C-7BAC-45CC-AA64-40B9B35AD2F5}" dt="2025-04-24T10:07:43.992" v="2895" actId="20577"/>
          <ac:spMkLst>
            <pc:docMk/>
            <pc:sldMk cId="3144339813" sldId="651"/>
            <ac:spMk id="3" creationId="{8BF9118D-5B74-6877-EF58-02ECA857ADDC}"/>
          </ac:spMkLst>
        </pc:spChg>
      </pc:sldChg>
      <pc:sldChg chg="modSp add mod">
        <pc:chgData name="Damian Gordon" userId="796278f3-970d-4a3b-8137-dc597a054133" providerId="ADAL" clId="{4A0FFE9C-7BAC-45CC-AA64-40B9B35AD2F5}" dt="2025-04-24T10:07:39.866" v="2894" actId="20577"/>
        <pc:sldMkLst>
          <pc:docMk/>
          <pc:sldMk cId="668006357" sldId="652"/>
        </pc:sldMkLst>
        <pc:spChg chg="mod">
          <ac:chgData name="Damian Gordon" userId="796278f3-970d-4a3b-8137-dc597a054133" providerId="ADAL" clId="{4A0FFE9C-7BAC-45CC-AA64-40B9B35AD2F5}" dt="2025-04-24T10:07:39.866" v="2894" actId="20577"/>
          <ac:spMkLst>
            <pc:docMk/>
            <pc:sldMk cId="668006357" sldId="652"/>
            <ac:spMk id="3" creationId="{5ED33AAD-D09E-C1FD-C421-3FA7E6CB4CB3}"/>
          </ac:spMkLst>
        </pc:spChg>
      </pc:sldChg>
      <pc:sldChg chg="modSp add mod">
        <pc:chgData name="Damian Gordon" userId="796278f3-970d-4a3b-8137-dc597a054133" providerId="ADAL" clId="{4A0FFE9C-7BAC-45CC-AA64-40B9B35AD2F5}" dt="2025-04-24T10:08:25.062" v="2907" actId="20577"/>
        <pc:sldMkLst>
          <pc:docMk/>
          <pc:sldMk cId="3374539576" sldId="653"/>
        </pc:sldMkLst>
        <pc:spChg chg="mod">
          <ac:chgData name="Damian Gordon" userId="796278f3-970d-4a3b-8137-dc597a054133" providerId="ADAL" clId="{4A0FFE9C-7BAC-45CC-AA64-40B9B35AD2F5}" dt="2025-04-24T10:08:25.062" v="2907" actId="20577"/>
          <ac:spMkLst>
            <pc:docMk/>
            <pc:sldMk cId="3374539576" sldId="653"/>
            <ac:spMk id="3" creationId="{75F23992-07D9-B17F-067C-DC6EE761BCA4}"/>
          </ac:spMkLst>
        </pc:spChg>
      </pc:sldChg>
      <pc:sldChg chg="modSp add mod">
        <pc:chgData name="Damian Gordon" userId="796278f3-970d-4a3b-8137-dc597a054133" providerId="ADAL" clId="{4A0FFE9C-7BAC-45CC-AA64-40B9B35AD2F5}" dt="2025-04-24T10:09:48.788" v="2923" actId="20577"/>
        <pc:sldMkLst>
          <pc:docMk/>
          <pc:sldMk cId="4029888576" sldId="654"/>
        </pc:sldMkLst>
        <pc:spChg chg="mod">
          <ac:chgData name="Damian Gordon" userId="796278f3-970d-4a3b-8137-dc597a054133" providerId="ADAL" clId="{4A0FFE9C-7BAC-45CC-AA64-40B9B35AD2F5}" dt="2025-04-24T10:09:48.788" v="2923" actId="20577"/>
          <ac:spMkLst>
            <pc:docMk/>
            <pc:sldMk cId="4029888576" sldId="654"/>
            <ac:spMk id="3" creationId="{05A83B00-57DD-09F9-5A0A-64E9186BD21D}"/>
          </ac:spMkLst>
        </pc:spChg>
      </pc:sldChg>
      <pc:sldChg chg="modSp add mod">
        <pc:chgData name="Damian Gordon" userId="796278f3-970d-4a3b-8137-dc597a054133" providerId="ADAL" clId="{4A0FFE9C-7BAC-45CC-AA64-40B9B35AD2F5}" dt="2025-04-24T10:10:36.968" v="2935" actId="20577"/>
        <pc:sldMkLst>
          <pc:docMk/>
          <pc:sldMk cId="3408608677" sldId="655"/>
        </pc:sldMkLst>
        <pc:spChg chg="mod">
          <ac:chgData name="Damian Gordon" userId="796278f3-970d-4a3b-8137-dc597a054133" providerId="ADAL" clId="{4A0FFE9C-7BAC-45CC-AA64-40B9B35AD2F5}" dt="2025-04-24T10:10:36.968" v="2935" actId="20577"/>
          <ac:spMkLst>
            <pc:docMk/>
            <pc:sldMk cId="3408608677" sldId="655"/>
            <ac:spMk id="3" creationId="{5FB6C305-4386-1A5A-CF30-BA920E099C2A}"/>
          </ac:spMkLst>
        </pc:spChg>
      </pc:sldChg>
    </pc:docChg>
  </pc:docChgLst>
  <pc:docChgLst>
    <pc:chgData name="Damian Gordon" userId="796278f3-970d-4a3b-8137-dc597a054133" providerId="ADAL" clId="{13490A5C-F9A2-4D78-A1DC-161CFF8B2E53}"/>
    <pc:docChg chg="custSel addSld delSld modSld sldOrd">
      <pc:chgData name="Damian Gordon" userId="796278f3-970d-4a3b-8137-dc597a054133" providerId="ADAL" clId="{13490A5C-F9A2-4D78-A1DC-161CFF8B2E53}" dt="2024-07-05T00:40:31.585" v="56" actId="20577"/>
      <pc:docMkLst>
        <pc:docMk/>
      </pc:docMkLst>
      <pc:sldChg chg="del">
        <pc:chgData name="Damian Gordon" userId="796278f3-970d-4a3b-8137-dc597a054133" providerId="ADAL" clId="{13490A5C-F9A2-4D78-A1DC-161CFF8B2E53}" dt="2024-07-05T00:38:28.067" v="0" actId="47"/>
        <pc:sldMkLst>
          <pc:docMk/>
          <pc:sldMk cId="2126172313" sldId="427"/>
        </pc:sldMkLst>
      </pc:sldChg>
      <pc:sldChg chg="del">
        <pc:chgData name="Damian Gordon" userId="796278f3-970d-4a3b-8137-dc597a054133" providerId="ADAL" clId="{13490A5C-F9A2-4D78-A1DC-161CFF8B2E53}" dt="2024-07-05T00:38:28.067" v="0" actId="47"/>
        <pc:sldMkLst>
          <pc:docMk/>
          <pc:sldMk cId="3444012768" sldId="428"/>
        </pc:sldMkLst>
      </pc:sldChg>
      <pc:sldChg chg="del">
        <pc:chgData name="Damian Gordon" userId="796278f3-970d-4a3b-8137-dc597a054133" providerId="ADAL" clId="{13490A5C-F9A2-4D78-A1DC-161CFF8B2E53}" dt="2024-07-05T00:38:28.067" v="0" actId="47"/>
        <pc:sldMkLst>
          <pc:docMk/>
          <pc:sldMk cId="695405805" sldId="448"/>
        </pc:sldMkLst>
      </pc:sldChg>
      <pc:sldChg chg="del">
        <pc:chgData name="Damian Gordon" userId="796278f3-970d-4a3b-8137-dc597a054133" providerId="ADAL" clId="{13490A5C-F9A2-4D78-A1DC-161CFF8B2E53}" dt="2024-07-05T00:38:28.067" v="0" actId="47"/>
        <pc:sldMkLst>
          <pc:docMk/>
          <pc:sldMk cId="349856633" sldId="480"/>
        </pc:sldMkLst>
      </pc:sldChg>
      <pc:sldChg chg="del">
        <pc:chgData name="Damian Gordon" userId="796278f3-970d-4a3b-8137-dc597a054133" providerId="ADAL" clId="{13490A5C-F9A2-4D78-A1DC-161CFF8B2E53}" dt="2024-07-05T00:38:28.067" v="0" actId="47"/>
        <pc:sldMkLst>
          <pc:docMk/>
          <pc:sldMk cId="848709099" sldId="486"/>
        </pc:sldMkLst>
      </pc:sldChg>
      <pc:sldChg chg="del">
        <pc:chgData name="Damian Gordon" userId="796278f3-970d-4a3b-8137-dc597a054133" providerId="ADAL" clId="{13490A5C-F9A2-4D78-A1DC-161CFF8B2E53}" dt="2024-07-05T00:38:28.067" v="0" actId="47"/>
        <pc:sldMkLst>
          <pc:docMk/>
          <pc:sldMk cId="1679135151" sldId="487"/>
        </pc:sldMkLst>
      </pc:sldChg>
      <pc:sldChg chg="modSp add ord">
        <pc:chgData name="Damian Gordon" userId="796278f3-970d-4a3b-8137-dc597a054133" providerId="ADAL" clId="{13490A5C-F9A2-4D78-A1DC-161CFF8B2E53}" dt="2024-07-05T00:40:31.585" v="56" actId="20577"/>
        <pc:sldMkLst>
          <pc:docMk/>
          <pc:sldMk cId="734396448" sldId="507"/>
        </pc:sldMkLst>
      </pc:sldChg>
      <pc:sldChg chg="addSp delSp modSp new del mod modClrScheme chgLayout">
        <pc:chgData name="Damian Gordon" userId="796278f3-970d-4a3b-8137-dc597a054133" providerId="ADAL" clId="{13490A5C-F9A2-4D78-A1DC-161CFF8B2E53}" dt="2024-07-05T00:40:10.041" v="34" actId="47"/>
        <pc:sldMkLst>
          <pc:docMk/>
          <pc:sldMk cId="3226372601" sldId="507"/>
        </pc:sldMkLst>
      </pc:sldChg>
    </pc:docChg>
  </pc:docChgLst>
  <pc:docChgLst>
    <pc:chgData name="Damian Gordon" userId="796278f3-970d-4a3b-8137-dc597a054133" providerId="ADAL" clId="{84F1617C-B36D-4F3D-B550-36194416E66F}"/>
    <pc:docChg chg="undo redo custSel addSld delSld modSld sldOrd">
      <pc:chgData name="Damian Gordon" userId="796278f3-970d-4a3b-8137-dc597a054133" providerId="ADAL" clId="{84F1617C-B36D-4F3D-B550-36194416E66F}" dt="2024-10-19T16:18:40.112" v="4977" actId="14100"/>
      <pc:docMkLst>
        <pc:docMk/>
      </pc:docMkLst>
      <pc:sldChg chg="addSp delSp modSp mod">
        <pc:chgData name="Damian Gordon" userId="796278f3-970d-4a3b-8137-dc597a054133" providerId="ADAL" clId="{84F1617C-B36D-4F3D-B550-36194416E66F}" dt="2024-10-19T15:07:30.154" v="4736" actId="1036"/>
        <pc:sldMkLst>
          <pc:docMk/>
          <pc:sldMk cId="1941464876" sldId="256"/>
        </pc:sldMkLst>
      </pc:sldChg>
      <pc:sldChg chg="delSp modSp mod">
        <pc:chgData name="Damian Gordon" userId="796278f3-970d-4a3b-8137-dc597a054133" providerId="ADAL" clId="{84F1617C-B36D-4F3D-B550-36194416E66F}" dt="2024-10-09T08:56:44.347" v="49" actId="15"/>
        <pc:sldMkLst>
          <pc:docMk/>
          <pc:sldMk cId="321388942" sldId="259"/>
        </pc:sldMkLst>
      </pc:sldChg>
      <pc:sldChg chg="modSp add mod ord">
        <pc:chgData name="Damian Gordon" userId="796278f3-970d-4a3b-8137-dc597a054133" providerId="ADAL" clId="{84F1617C-B36D-4F3D-B550-36194416E66F}" dt="2024-10-17T10:32:54.452" v="470"/>
        <pc:sldMkLst>
          <pc:docMk/>
          <pc:sldMk cId="0" sldId="271"/>
        </pc:sldMkLst>
      </pc:sldChg>
      <pc:sldChg chg="addSp delSp modSp add mod ord">
        <pc:chgData name="Damian Gordon" userId="796278f3-970d-4a3b-8137-dc597a054133" providerId="ADAL" clId="{84F1617C-B36D-4F3D-B550-36194416E66F}" dt="2024-10-18T23:12:45.973" v="1456" actId="20577"/>
        <pc:sldMkLst>
          <pc:docMk/>
          <pc:sldMk cId="2931273747" sldId="320"/>
        </pc:sldMkLst>
      </pc:sldChg>
      <pc:sldChg chg="addSp delSp modSp mod delAnim">
        <pc:chgData name="Damian Gordon" userId="796278f3-970d-4a3b-8137-dc597a054133" providerId="ADAL" clId="{84F1617C-B36D-4F3D-B550-36194416E66F}" dt="2024-10-17T10:32:07.418" v="464" actId="403"/>
        <pc:sldMkLst>
          <pc:docMk/>
          <pc:sldMk cId="1898965013" sldId="426"/>
        </pc:sldMkLst>
      </pc:sldChg>
      <pc:sldChg chg="modSp add del mod">
        <pc:chgData name="Damian Gordon" userId="796278f3-970d-4a3b-8137-dc597a054133" providerId="ADAL" clId="{84F1617C-B36D-4F3D-B550-36194416E66F}" dt="2024-10-19T14:33:18.188" v="4150" actId="1037"/>
        <pc:sldMkLst>
          <pc:docMk/>
          <pc:sldMk cId="3735875418" sldId="430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233871246" sldId="431"/>
        </pc:sldMkLst>
      </pc:sldChg>
      <pc:sldChg chg="addSp delSp modSp mod">
        <pc:chgData name="Damian Gordon" userId="796278f3-970d-4a3b-8137-dc597a054133" providerId="ADAL" clId="{84F1617C-B36D-4F3D-B550-36194416E66F}" dt="2024-10-17T10:21:16.362" v="235" actId="114"/>
        <pc:sldMkLst>
          <pc:docMk/>
          <pc:sldMk cId="3316991471" sldId="453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730100669" sldId="454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603971186" sldId="457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123894225" sldId="458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535991383" sldId="459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805323869" sldId="461"/>
        </pc:sldMkLst>
      </pc:sldChg>
      <pc:sldChg chg="addSp delSp modSp mod setBg">
        <pc:chgData name="Damian Gordon" userId="796278f3-970d-4a3b-8137-dc597a054133" providerId="ADAL" clId="{84F1617C-B36D-4F3D-B550-36194416E66F}" dt="2024-10-17T10:22:28.480" v="244" actId="26606"/>
        <pc:sldMkLst>
          <pc:docMk/>
          <pc:sldMk cId="904566246" sldId="462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192466586" sldId="464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760058381" sldId="465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257956994" sldId="466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442904923" sldId="467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4229316256" sldId="468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479653310" sldId="469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367475694" sldId="470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270169773" sldId="471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771842511" sldId="472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42179878" sldId="473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4095918154" sldId="474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680599265" sldId="475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726544470" sldId="476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244980195" sldId="477"/>
        </pc:sldMkLst>
      </pc:sldChg>
      <pc:sldChg chg="addSp delSp modSp add del mod setBg">
        <pc:chgData name="Damian Gordon" userId="796278f3-970d-4a3b-8137-dc597a054133" providerId="ADAL" clId="{84F1617C-B36D-4F3D-B550-36194416E66F}" dt="2024-10-19T14:50:16.679" v="4256" actId="1076"/>
        <pc:sldMkLst>
          <pc:docMk/>
          <pc:sldMk cId="1250634738" sldId="478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806556789" sldId="479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206431685" sldId="481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546274248" sldId="482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79198112" sldId="483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984733568" sldId="484"/>
        </pc:sldMkLst>
      </pc:sldChg>
      <pc:sldChg chg="modSp mod ord">
        <pc:chgData name="Damian Gordon" userId="796278f3-970d-4a3b-8137-dc597a054133" providerId="ADAL" clId="{84F1617C-B36D-4F3D-B550-36194416E66F}" dt="2024-10-19T12:09:25.710" v="2341" actId="5793"/>
        <pc:sldMkLst>
          <pc:docMk/>
          <pc:sldMk cId="2307912514" sldId="485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4201349747" sldId="488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4253531965" sldId="489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380855924" sldId="490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429902519" sldId="491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604262449" sldId="492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042089025" sldId="493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013569237" sldId="494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129605758" sldId="495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916282007" sldId="496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714894558" sldId="497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235607215" sldId="498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002063520" sldId="499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877588735" sldId="500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745148219" sldId="501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845731733" sldId="502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4159563849" sldId="503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602717721" sldId="504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870675293" sldId="505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322034671" sldId="506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734396448" sldId="507"/>
        </pc:sldMkLst>
      </pc:sldChg>
      <pc:sldChg chg="addSp delSp modSp mod ord setBg chgLayout">
        <pc:chgData name="Damian Gordon" userId="796278f3-970d-4a3b-8137-dc597a054133" providerId="ADAL" clId="{84F1617C-B36D-4F3D-B550-36194416E66F}" dt="2024-10-19T14:55:49.013" v="4658" actId="20577"/>
        <pc:sldMkLst>
          <pc:docMk/>
          <pc:sldMk cId="1721466139" sldId="508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822760810" sldId="509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4265199667" sldId="510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228028331" sldId="511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432110398" sldId="512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333166156" sldId="513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619792849" sldId="514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361069070" sldId="515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330554156" sldId="516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356892724" sldId="517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900040505" sldId="519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392760388" sldId="520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90912281" sldId="521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759057335" sldId="522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480789399" sldId="523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150756904" sldId="524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68884867" sldId="525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598802286" sldId="526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508920386" sldId="528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648661551" sldId="529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997344540" sldId="530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4068166" sldId="532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092859899" sldId="533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813614338" sldId="534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876897265" sldId="535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619686503" sldId="536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309501322" sldId="537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418298055" sldId="538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4186948603" sldId="539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787492798" sldId="540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572223339" sldId="541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4109757825" sldId="542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741549133" sldId="543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275048363" sldId="545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697168116" sldId="546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810842889" sldId="547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94116933" sldId="548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284315641" sldId="549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068285729" sldId="550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4132202039" sldId="551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868398000" sldId="552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363125076" sldId="553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314442596" sldId="554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826350951" sldId="555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558959071" sldId="556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62470669" sldId="557"/>
        </pc:sldMkLst>
      </pc:sldChg>
      <pc:sldChg chg="modSp add mod">
        <pc:chgData name="Damian Gordon" userId="796278f3-970d-4a3b-8137-dc597a054133" providerId="ADAL" clId="{84F1617C-B36D-4F3D-B550-36194416E66F}" dt="2024-10-19T15:15:28.795" v="4908" actId="27636"/>
        <pc:sldMkLst>
          <pc:docMk/>
          <pc:sldMk cId="526580696" sldId="557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337860375" sldId="558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375753814" sldId="559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2845990101" sldId="560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4152644878" sldId="561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655053635" sldId="562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142153425" sldId="563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023680307" sldId="564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04314410" sldId="565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651527110" sldId="566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041985867" sldId="567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1049163361" sldId="568"/>
        </pc:sldMkLst>
      </pc:sldChg>
      <pc:sldChg chg="del">
        <pc:chgData name="Damian Gordon" userId="796278f3-970d-4a3b-8137-dc597a054133" providerId="ADAL" clId="{84F1617C-B36D-4F3D-B550-36194416E66F}" dt="2024-10-17T10:31:48.013" v="457" actId="47"/>
        <pc:sldMkLst>
          <pc:docMk/>
          <pc:sldMk cId="3455537879" sldId="569"/>
        </pc:sldMkLst>
      </pc:sldChg>
      <pc:sldChg chg="addSp delSp modSp add del mod setBg delDesignElem">
        <pc:chgData name="Damian Gordon" userId="796278f3-970d-4a3b-8137-dc597a054133" providerId="ADAL" clId="{84F1617C-B36D-4F3D-B550-36194416E66F}" dt="2024-10-17T10:28:54.158" v="446" actId="47"/>
        <pc:sldMkLst>
          <pc:docMk/>
          <pc:sldMk cId="1990163567" sldId="570"/>
        </pc:sldMkLst>
      </pc:sldChg>
      <pc:sldChg chg="add del">
        <pc:chgData name="Damian Gordon" userId="796278f3-970d-4a3b-8137-dc597a054133" providerId="ADAL" clId="{84F1617C-B36D-4F3D-B550-36194416E66F}" dt="2024-10-17T10:31:27.297" v="456" actId="47"/>
        <pc:sldMkLst>
          <pc:docMk/>
          <pc:sldMk cId="2400790136" sldId="571"/>
        </pc:sldMkLst>
      </pc:sldChg>
      <pc:sldChg chg="addSp delSp modSp add mod">
        <pc:chgData name="Damian Gordon" userId="796278f3-970d-4a3b-8137-dc597a054133" providerId="ADAL" clId="{84F1617C-B36D-4F3D-B550-36194416E66F}" dt="2024-10-18T23:34:32.095" v="1831" actId="115"/>
        <pc:sldMkLst>
          <pc:docMk/>
          <pc:sldMk cId="839626607" sldId="572"/>
        </pc:sldMkLst>
      </pc:sldChg>
      <pc:sldChg chg="addSp delSp modSp add mod setBg">
        <pc:chgData name="Damian Gordon" userId="796278f3-970d-4a3b-8137-dc597a054133" providerId="ADAL" clId="{84F1617C-B36D-4F3D-B550-36194416E66F}" dt="2024-10-17T10:27:47.062" v="379" actId="26606"/>
        <pc:sldMkLst>
          <pc:docMk/>
          <pc:sldMk cId="1244504087" sldId="573"/>
        </pc:sldMkLst>
      </pc:sldChg>
      <pc:sldChg chg="modSp add mod ord">
        <pc:chgData name="Damian Gordon" userId="796278f3-970d-4a3b-8137-dc597a054133" providerId="ADAL" clId="{84F1617C-B36D-4F3D-B550-36194416E66F}" dt="2024-10-17T10:28:10.949" v="415" actId="20577"/>
        <pc:sldMkLst>
          <pc:docMk/>
          <pc:sldMk cId="773160902" sldId="574"/>
        </pc:sldMkLst>
      </pc:sldChg>
      <pc:sldChg chg="modSp add mod">
        <pc:chgData name="Damian Gordon" userId="796278f3-970d-4a3b-8137-dc597a054133" providerId="ADAL" clId="{84F1617C-B36D-4F3D-B550-36194416E66F}" dt="2024-10-17T10:28:26.559" v="445" actId="20577"/>
        <pc:sldMkLst>
          <pc:docMk/>
          <pc:sldMk cId="189954693" sldId="575"/>
        </pc:sldMkLst>
      </pc:sldChg>
      <pc:sldChg chg="addSp delSp modSp add mod ord setBg delDesignElem">
        <pc:chgData name="Damian Gordon" userId="796278f3-970d-4a3b-8137-dc597a054133" providerId="ADAL" clId="{84F1617C-B36D-4F3D-B550-36194416E66F}" dt="2024-10-17T10:33:58.945" v="493" actId="14100"/>
        <pc:sldMkLst>
          <pc:docMk/>
          <pc:sldMk cId="2379781686" sldId="576"/>
        </pc:sldMkLst>
      </pc:sldChg>
      <pc:sldChg chg="new del">
        <pc:chgData name="Damian Gordon" userId="796278f3-970d-4a3b-8137-dc597a054133" providerId="ADAL" clId="{84F1617C-B36D-4F3D-B550-36194416E66F}" dt="2024-10-17T10:30:47.579" v="453" actId="47"/>
        <pc:sldMkLst>
          <pc:docMk/>
          <pc:sldMk cId="3347814248" sldId="576"/>
        </pc:sldMkLst>
      </pc:sldChg>
      <pc:sldChg chg="addSp delSp modSp add mod modMedia setBg delDesignElem">
        <pc:chgData name="Damian Gordon" userId="796278f3-970d-4a3b-8137-dc597a054133" providerId="ADAL" clId="{84F1617C-B36D-4F3D-B550-36194416E66F}" dt="2024-10-17T10:36:13.885" v="562" actId="14100"/>
        <pc:sldMkLst>
          <pc:docMk/>
          <pc:sldMk cId="77183214" sldId="577"/>
        </pc:sldMkLst>
      </pc:sldChg>
      <pc:sldChg chg="addSp delSp modSp add del">
        <pc:chgData name="Damian Gordon" userId="796278f3-970d-4a3b-8137-dc597a054133" providerId="ADAL" clId="{84F1617C-B36D-4F3D-B550-36194416E66F}" dt="2024-10-17T10:30:45.548" v="452" actId="47"/>
        <pc:sldMkLst>
          <pc:docMk/>
          <pc:sldMk cId="1013369485" sldId="577"/>
        </pc:sldMkLst>
      </pc:sldChg>
      <pc:sldChg chg="modSp add mod">
        <pc:chgData name="Damian Gordon" userId="796278f3-970d-4a3b-8137-dc597a054133" providerId="ADAL" clId="{84F1617C-B36D-4F3D-B550-36194416E66F}" dt="2024-10-17T10:36:53.249" v="599" actId="20577"/>
        <pc:sldMkLst>
          <pc:docMk/>
          <pc:sldMk cId="207925299" sldId="578"/>
        </pc:sldMkLst>
      </pc:sldChg>
      <pc:sldChg chg="modSp add mod ord">
        <pc:chgData name="Damian Gordon" userId="796278f3-970d-4a3b-8137-dc597a054133" providerId="ADAL" clId="{84F1617C-B36D-4F3D-B550-36194416E66F}" dt="2024-10-19T13:10:26.426" v="3632" actId="20577"/>
        <pc:sldMkLst>
          <pc:docMk/>
          <pc:sldMk cId="1448981388" sldId="579"/>
        </pc:sldMkLst>
      </pc:sldChg>
      <pc:sldChg chg="modSp add mod">
        <pc:chgData name="Damian Gordon" userId="796278f3-970d-4a3b-8137-dc597a054133" providerId="ADAL" clId="{84F1617C-B36D-4F3D-B550-36194416E66F}" dt="2024-10-17T11:04:29.403" v="922"/>
        <pc:sldMkLst>
          <pc:docMk/>
          <pc:sldMk cId="3651613586" sldId="580"/>
        </pc:sldMkLst>
      </pc:sldChg>
      <pc:sldChg chg="modSp add mod">
        <pc:chgData name="Damian Gordon" userId="796278f3-970d-4a3b-8137-dc597a054133" providerId="ADAL" clId="{84F1617C-B36D-4F3D-B550-36194416E66F}" dt="2024-10-17T11:04:32.896" v="923"/>
        <pc:sldMkLst>
          <pc:docMk/>
          <pc:sldMk cId="1507638793" sldId="581"/>
        </pc:sldMkLst>
      </pc:sldChg>
      <pc:sldChg chg="modSp add mod">
        <pc:chgData name="Damian Gordon" userId="796278f3-970d-4a3b-8137-dc597a054133" providerId="ADAL" clId="{84F1617C-B36D-4F3D-B550-36194416E66F}" dt="2024-10-17T11:04:36.108" v="924"/>
        <pc:sldMkLst>
          <pc:docMk/>
          <pc:sldMk cId="631498680" sldId="582"/>
        </pc:sldMkLst>
      </pc:sldChg>
      <pc:sldChg chg="modSp add mod">
        <pc:chgData name="Damian Gordon" userId="796278f3-970d-4a3b-8137-dc597a054133" providerId="ADAL" clId="{84F1617C-B36D-4F3D-B550-36194416E66F}" dt="2024-10-17T11:04:23.015" v="921"/>
        <pc:sldMkLst>
          <pc:docMk/>
          <pc:sldMk cId="2788630526" sldId="583"/>
        </pc:sldMkLst>
      </pc:sldChg>
      <pc:sldChg chg="modSp add mod">
        <pc:chgData name="Damian Gordon" userId="796278f3-970d-4a3b-8137-dc597a054133" providerId="ADAL" clId="{84F1617C-B36D-4F3D-B550-36194416E66F}" dt="2024-10-17T11:04:39.662" v="925"/>
        <pc:sldMkLst>
          <pc:docMk/>
          <pc:sldMk cId="1771176557" sldId="584"/>
        </pc:sldMkLst>
      </pc:sldChg>
      <pc:sldChg chg="modSp add mod">
        <pc:chgData name="Damian Gordon" userId="796278f3-970d-4a3b-8137-dc597a054133" providerId="ADAL" clId="{84F1617C-B36D-4F3D-B550-36194416E66F}" dt="2024-10-17T11:04:43.514" v="926"/>
        <pc:sldMkLst>
          <pc:docMk/>
          <pc:sldMk cId="3113560448" sldId="585"/>
        </pc:sldMkLst>
      </pc:sldChg>
      <pc:sldChg chg="modSp add mod">
        <pc:chgData name="Damian Gordon" userId="796278f3-970d-4a3b-8137-dc597a054133" providerId="ADAL" clId="{84F1617C-B36D-4F3D-B550-36194416E66F}" dt="2024-10-17T11:04:47.446" v="927"/>
        <pc:sldMkLst>
          <pc:docMk/>
          <pc:sldMk cId="686308981" sldId="586"/>
        </pc:sldMkLst>
      </pc:sldChg>
      <pc:sldChg chg="modSp add mod">
        <pc:chgData name="Damian Gordon" userId="796278f3-970d-4a3b-8137-dc597a054133" providerId="ADAL" clId="{84F1617C-B36D-4F3D-B550-36194416E66F}" dt="2024-10-17T11:04:50.939" v="928"/>
        <pc:sldMkLst>
          <pc:docMk/>
          <pc:sldMk cId="2208023666" sldId="587"/>
        </pc:sldMkLst>
      </pc:sldChg>
      <pc:sldChg chg="modSp add mod">
        <pc:chgData name="Damian Gordon" userId="796278f3-970d-4a3b-8137-dc597a054133" providerId="ADAL" clId="{84F1617C-B36D-4F3D-B550-36194416E66F}" dt="2024-10-17T11:04:54.573" v="929"/>
        <pc:sldMkLst>
          <pc:docMk/>
          <pc:sldMk cId="838340077" sldId="588"/>
        </pc:sldMkLst>
      </pc:sldChg>
      <pc:sldChg chg="modSp add mod">
        <pc:chgData name="Damian Gordon" userId="796278f3-970d-4a3b-8137-dc597a054133" providerId="ADAL" clId="{84F1617C-B36D-4F3D-B550-36194416E66F}" dt="2024-10-17T11:04:59.023" v="930"/>
        <pc:sldMkLst>
          <pc:docMk/>
          <pc:sldMk cId="2051551516" sldId="589"/>
        </pc:sldMkLst>
      </pc:sldChg>
      <pc:sldChg chg="modSp add mod">
        <pc:chgData name="Damian Gordon" userId="796278f3-970d-4a3b-8137-dc597a054133" providerId="ADAL" clId="{84F1617C-B36D-4F3D-B550-36194416E66F}" dt="2024-10-17T11:05:37.995" v="937" actId="27636"/>
        <pc:sldMkLst>
          <pc:docMk/>
          <pc:sldMk cId="3302004955" sldId="590"/>
        </pc:sldMkLst>
      </pc:sldChg>
      <pc:sldChg chg="modSp add mod">
        <pc:chgData name="Damian Gordon" userId="796278f3-970d-4a3b-8137-dc597a054133" providerId="ADAL" clId="{84F1617C-B36D-4F3D-B550-36194416E66F}" dt="2024-10-17T11:06:07.930" v="944" actId="113"/>
        <pc:sldMkLst>
          <pc:docMk/>
          <pc:sldMk cId="1014005578" sldId="591"/>
        </pc:sldMkLst>
      </pc:sldChg>
      <pc:sldChg chg="modSp add mod">
        <pc:chgData name="Damian Gordon" userId="796278f3-970d-4a3b-8137-dc597a054133" providerId="ADAL" clId="{84F1617C-B36D-4F3D-B550-36194416E66F}" dt="2024-10-17T11:06:36.238" v="953" actId="113"/>
        <pc:sldMkLst>
          <pc:docMk/>
          <pc:sldMk cId="1086477066" sldId="592"/>
        </pc:sldMkLst>
      </pc:sldChg>
      <pc:sldChg chg="modSp add mod">
        <pc:chgData name="Damian Gordon" userId="796278f3-970d-4a3b-8137-dc597a054133" providerId="ADAL" clId="{84F1617C-B36D-4F3D-B550-36194416E66F}" dt="2024-10-17T11:07:04.629" v="960" actId="113"/>
        <pc:sldMkLst>
          <pc:docMk/>
          <pc:sldMk cId="1005801034" sldId="593"/>
        </pc:sldMkLst>
      </pc:sldChg>
      <pc:sldChg chg="modSp add mod">
        <pc:chgData name="Damian Gordon" userId="796278f3-970d-4a3b-8137-dc597a054133" providerId="ADAL" clId="{84F1617C-B36D-4F3D-B550-36194416E66F}" dt="2024-10-17T11:07:29.402" v="971" actId="113"/>
        <pc:sldMkLst>
          <pc:docMk/>
          <pc:sldMk cId="602244202" sldId="594"/>
        </pc:sldMkLst>
      </pc:sldChg>
      <pc:sldChg chg="modSp add mod">
        <pc:chgData name="Damian Gordon" userId="796278f3-970d-4a3b-8137-dc597a054133" providerId="ADAL" clId="{84F1617C-B36D-4F3D-B550-36194416E66F}" dt="2024-10-17T11:08:47.520" v="985" actId="113"/>
        <pc:sldMkLst>
          <pc:docMk/>
          <pc:sldMk cId="2506778634" sldId="595"/>
        </pc:sldMkLst>
      </pc:sldChg>
      <pc:sldChg chg="addSp delSp modSp add mod">
        <pc:chgData name="Damian Gordon" userId="796278f3-970d-4a3b-8137-dc597a054133" providerId="ADAL" clId="{84F1617C-B36D-4F3D-B550-36194416E66F}" dt="2024-10-18T22:58:59.142" v="1259" actId="21"/>
        <pc:sldMkLst>
          <pc:docMk/>
          <pc:sldMk cId="2558681166" sldId="596"/>
        </pc:sldMkLst>
      </pc:sldChg>
      <pc:sldChg chg="addSp modSp add mod ord">
        <pc:chgData name="Damian Gordon" userId="796278f3-970d-4a3b-8137-dc597a054133" providerId="ADAL" clId="{84F1617C-B36D-4F3D-B550-36194416E66F}" dt="2024-10-19T00:05:37.772" v="2071" actId="404"/>
        <pc:sldMkLst>
          <pc:docMk/>
          <pc:sldMk cId="2060835520" sldId="597"/>
        </pc:sldMkLst>
      </pc:sldChg>
      <pc:sldChg chg="addSp delSp modSp new mod setBg">
        <pc:chgData name="Damian Gordon" userId="796278f3-970d-4a3b-8137-dc597a054133" providerId="ADAL" clId="{84F1617C-B36D-4F3D-B550-36194416E66F}" dt="2024-10-19T00:16:11.083" v="2134" actId="113"/>
        <pc:sldMkLst>
          <pc:docMk/>
          <pc:sldMk cId="2032699942" sldId="598"/>
        </pc:sldMkLst>
      </pc:sldChg>
      <pc:sldChg chg="addSp delSp modSp add mod setBg delDesignElem">
        <pc:chgData name="Damian Gordon" userId="796278f3-970d-4a3b-8137-dc597a054133" providerId="ADAL" clId="{84F1617C-B36D-4F3D-B550-36194416E66F}" dt="2024-10-19T00:15:42.474" v="2133" actId="404"/>
        <pc:sldMkLst>
          <pc:docMk/>
          <pc:sldMk cId="2830020101" sldId="599"/>
        </pc:sldMkLst>
      </pc:sldChg>
      <pc:sldChg chg="addSp delSp modSp add mod ord">
        <pc:chgData name="Damian Gordon" userId="796278f3-970d-4a3b-8137-dc597a054133" providerId="ADAL" clId="{84F1617C-B36D-4F3D-B550-36194416E66F}" dt="2024-10-19T00:00:17.678" v="1970" actId="27636"/>
        <pc:sldMkLst>
          <pc:docMk/>
          <pc:sldMk cId="3651133721" sldId="600"/>
        </pc:sldMkLst>
      </pc:sldChg>
      <pc:sldChg chg="modSp new del mod">
        <pc:chgData name="Damian Gordon" userId="796278f3-970d-4a3b-8137-dc597a054133" providerId="ADAL" clId="{84F1617C-B36D-4F3D-B550-36194416E66F}" dt="2024-10-19T15:07:55.628" v="4737" actId="47"/>
        <pc:sldMkLst>
          <pc:docMk/>
          <pc:sldMk cId="1688804606" sldId="601"/>
        </pc:sldMkLst>
      </pc:sldChg>
      <pc:sldChg chg="add ord">
        <pc:chgData name="Damian Gordon" userId="796278f3-970d-4a3b-8137-dc597a054133" providerId="ADAL" clId="{84F1617C-B36D-4F3D-B550-36194416E66F}" dt="2024-10-18T23:01:26.758" v="1318"/>
        <pc:sldMkLst>
          <pc:docMk/>
          <pc:sldMk cId="1466856899" sldId="602"/>
        </pc:sldMkLst>
      </pc:sldChg>
      <pc:sldChg chg="addSp delSp modSp new mod modMedia setBg addAnim delAnim">
        <pc:chgData name="Damian Gordon" userId="796278f3-970d-4a3b-8137-dc597a054133" providerId="ADAL" clId="{84F1617C-B36D-4F3D-B550-36194416E66F}" dt="2024-10-18T22:58:10.474" v="1255" actId="1076"/>
        <pc:sldMkLst>
          <pc:docMk/>
          <pc:sldMk cId="964808733" sldId="603"/>
        </pc:sldMkLst>
      </pc:sldChg>
      <pc:sldChg chg="addSp delSp modSp new add del mod">
        <pc:chgData name="Damian Gordon" userId="796278f3-970d-4a3b-8137-dc597a054133" providerId="ADAL" clId="{84F1617C-B36D-4F3D-B550-36194416E66F}" dt="2024-10-18T23:10:24.031" v="1436" actId="47"/>
        <pc:sldMkLst>
          <pc:docMk/>
          <pc:sldMk cId="3436326460" sldId="604"/>
        </pc:sldMkLst>
      </pc:sldChg>
      <pc:sldChg chg="modSp add del mod">
        <pc:chgData name="Damian Gordon" userId="796278f3-970d-4a3b-8137-dc597a054133" providerId="ADAL" clId="{84F1617C-B36D-4F3D-B550-36194416E66F}" dt="2024-10-18T23:10:20.938" v="1435" actId="47"/>
        <pc:sldMkLst>
          <pc:docMk/>
          <pc:sldMk cId="1112509719" sldId="605"/>
        </pc:sldMkLst>
      </pc:sldChg>
      <pc:sldChg chg="add del">
        <pc:chgData name="Damian Gordon" userId="796278f3-970d-4a3b-8137-dc597a054133" providerId="ADAL" clId="{84F1617C-B36D-4F3D-B550-36194416E66F}" dt="2024-10-18T23:07:08.086" v="1367" actId="47"/>
        <pc:sldMkLst>
          <pc:docMk/>
          <pc:sldMk cId="3873258196" sldId="606"/>
        </pc:sldMkLst>
      </pc:sldChg>
      <pc:sldChg chg="add del">
        <pc:chgData name="Damian Gordon" userId="796278f3-970d-4a3b-8137-dc597a054133" providerId="ADAL" clId="{84F1617C-B36D-4F3D-B550-36194416E66F}" dt="2024-10-18T23:07:08.086" v="1367" actId="47"/>
        <pc:sldMkLst>
          <pc:docMk/>
          <pc:sldMk cId="2673514761" sldId="607"/>
        </pc:sldMkLst>
      </pc:sldChg>
      <pc:sldChg chg="addSp delSp modSp add mod ord">
        <pc:chgData name="Damian Gordon" userId="796278f3-970d-4a3b-8137-dc597a054133" providerId="ADAL" clId="{84F1617C-B36D-4F3D-B550-36194416E66F}" dt="2024-10-18T23:05:24.466" v="1356"/>
        <pc:sldMkLst>
          <pc:docMk/>
          <pc:sldMk cId="3479636883" sldId="608"/>
        </pc:sldMkLst>
      </pc:sldChg>
      <pc:sldChg chg="add del">
        <pc:chgData name="Damian Gordon" userId="796278f3-970d-4a3b-8137-dc597a054133" providerId="ADAL" clId="{84F1617C-B36D-4F3D-B550-36194416E66F}" dt="2024-10-18T23:07:08.086" v="1367" actId="47"/>
        <pc:sldMkLst>
          <pc:docMk/>
          <pc:sldMk cId="2909466374" sldId="609"/>
        </pc:sldMkLst>
      </pc:sldChg>
      <pc:sldChg chg="add del">
        <pc:chgData name="Damian Gordon" userId="796278f3-970d-4a3b-8137-dc597a054133" providerId="ADAL" clId="{84F1617C-B36D-4F3D-B550-36194416E66F}" dt="2024-10-18T23:07:08.086" v="1367" actId="47"/>
        <pc:sldMkLst>
          <pc:docMk/>
          <pc:sldMk cId="512849501" sldId="610"/>
        </pc:sldMkLst>
      </pc:sldChg>
      <pc:sldChg chg="addSp delSp modSp add mod">
        <pc:chgData name="Damian Gordon" userId="796278f3-970d-4a3b-8137-dc597a054133" providerId="ADAL" clId="{84F1617C-B36D-4F3D-B550-36194416E66F}" dt="2024-10-19T13:07:42.421" v="3576" actId="478"/>
        <pc:sldMkLst>
          <pc:docMk/>
          <pc:sldMk cId="2379643666" sldId="611"/>
        </pc:sldMkLst>
      </pc:sldChg>
      <pc:sldChg chg="add ord">
        <pc:chgData name="Damian Gordon" userId="796278f3-970d-4a3b-8137-dc597a054133" providerId="ADAL" clId="{84F1617C-B36D-4F3D-B550-36194416E66F}" dt="2024-10-18T23:04:19.133" v="1352"/>
        <pc:sldMkLst>
          <pc:docMk/>
          <pc:sldMk cId="525618946" sldId="612"/>
        </pc:sldMkLst>
      </pc:sldChg>
      <pc:sldChg chg="addSp delSp modSp add mod">
        <pc:chgData name="Damian Gordon" userId="796278f3-970d-4a3b-8137-dc597a054133" providerId="ADAL" clId="{84F1617C-B36D-4F3D-B550-36194416E66F}" dt="2024-10-18T23:08:18.018" v="1376" actId="20577"/>
        <pc:sldMkLst>
          <pc:docMk/>
          <pc:sldMk cId="3550473597" sldId="613"/>
        </pc:sldMkLst>
      </pc:sldChg>
      <pc:sldChg chg="addSp delSp modSp add mod">
        <pc:chgData name="Damian Gordon" userId="796278f3-970d-4a3b-8137-dc597a054133" providerId="ADAL" clId="{84F1617C-B36D-4F3D-B550-36194416E66F}" dt="2024-10-18T23:08:14.147" v="1375"/>
        <pc:sldMkLst>
          <pc:docMk/>
          <pc:sldMk cId="296221565" sldId="614"/>
        </pc:sldMkLst>
      </pc:sldChg>
      <pc:sldChg chg="addSp delSp modSp add mod">
        <pc:chgData name="Damian Gordon" userId="796278f3-970d-4a3b-8137-dc597a054133" providerId="ADAL" clId="{84F1617C-B36D-4F3D-B550-36194416E66F}" dt="2024-10-18T23:09:23.904" v="1406"/>
        <pc:sldMkLst>
          <pc:docMk/>
          <pc:sldMk cId="2454462450" sldId="615"/>
        </pc:sldMkLst>
      </pc:sldChg>
      <pc:sldChg chg="addSp delSp modSp add mod">
        <pc:chgData name="Damian Gordon" userId="796278f3-970d-4a3b-8137-dc597a054133" providerId="ADAL" clId="{84F1617C-B36D-4F3D-B550-36194416E66F}" dt="2024-10-18T23:10:16.225" v="1434"/>
        <pc:sldMkLst>
          <pc:docMk/>
          <pc:sldMk cId="10177195" sldId="616"/>
        </pc:sldMkLst>
      </pc:sldChg>
      <pc:sldChg chg="new del">
        <pc:chgData name="Damian Gordon" userId="796278f3-970d-4a3b-8137-dc597a054133" providerId="ADAL" clId="{84F1617C-B36D-4F3D-B550-36194416E66F}" dt="2024-10-18T23:11:00.394" v="1439" actId="47"/>
        <pc:sldMkLst>
          <pc:docMk/>
          <pc:sldMk cId="3563765216" sldId="617"/>
        </pc:sldMkLst>
      </pc:sldChg>
      <pc:sldChg chg="addSp delSp modSp new mod ord modMedia setBg addAnim delAnim">
        <pc:chgData name="Damian Gordon" userId="796278f3-970d-4a3b-8137-dc597a054133" providerId="ADAL" clId="{84F1617C-B36D-4F3D-B550-36194416E66F}" dt="2024-10-18T23:13:51.154" v="1463"/>
        <pc:sldMkLst>
          <pc:docMk/>
          <pc:sldMk cId="1398808854" sldId="618"/>
        </pc:sldMkLst>
      </pc:sldChg>
      <pc:sldChg chg="addSp delSp modSp new mod setBg addAnim">
        <pc:chgData name="Damian Gordon" userId="796278f3-970d-4a3b-8137-dc597a054133" providerId="ADAL" clId="{84F1617C-B36D-4F3D-B550-36194416E66F}" dt="2024-10-19T00:14:41.434" v="2128" actId="403"/>
        <pc:sldMkLst>
          <pc:docMk/>
          <pc:sldMk cId="1847146402" sldId="619"/>
        </pc:sldMkLst>
      </pc:sldChg>
      <pc:sldChg chg="addSp delSp modSp add mod ord setBg">
        <pc:chgData name="Damian Gordon" userId="796278f3-970d-4a3b-8137-dc597a054133" providerId="ADAL" clId="{84F1617C-B36D-4F3D-B550-36194416E66F}" dt="2024-10-19T14:55:18.572" v="4590" actId="20577"/>
        <pc:sldMkLst>
          <pc:docMk/>
          <pc:sldMk cId="1555778426" sldId="620"/>
        </pc:sldMkLst>
      </pc:sldChg>
      <pc:sldChg chg="addSp delSp modSp add mod setBg">
        <pc:chgData name="Damian Gordon" userId="796278f3-970d-4a3b-8137-dc597a054133" providerId="ADAL" clId="{84F1617C-B36D-4F3D-B550-36194416E66F}" dt="2024-10-19T14:55:33.107" v="4625" actId="20577"/>
        <pc:sldMkLst>
          <pc:docMk/>
          <pc:sldMk cId="1798420885" sldId="621"/>
        </pc:sldMkLst>
      </pc:sldChg>
      <pc:sldChg chg="addSp modSp new mod ord setBg">
        <pc:chgData name="Damian Gordon" userId="796278f3-970d-4a3b-8137-dc597a054133" providerId="ADAL" clId="{84F1617C-B36D-4F3D-B550-36194416E66F}" dt="2024-10-18T23:51:48.925" v="1940" actId="20577"/>
        <pc:sldMkLst>
          <pc:docMk/>
          <pc:sldMk cId="2172184244" sldId="622"/>
        </pc:sldMkLst>
      </pc:sldChg>
      <pc:sldChg chg="add">
        <pc:chgData name="Damian Gordon" userId="796278f3-970d-4a3b-8137-dc597a054133" providerId="ADAL" clId="{84F1617C-B36D-4F3D-B550-36194416E66F}" dt="2024-10-19T12:07:11.523" v="2135"/>
        <pc:sldMkLst>
          <pc:docMk/>
          <pc:sldMk cId="4005533376" sldId="623"/>
        </pc:sldMkLst>
      </pc:sldChg>
      <pc:sldChg chg="addSp delSp modSp add mod ord">
        <pc:chgData name="Damian Gordon" userId="796278f3-970d-4a3b-8137-dc597a054133" providerId="ADAL" clId="{84F1617C-B36D-4F3D-B550-36194416E66F}" dt="2024-10-19T14:52:42.224" v="4311" actId="115"/>
        <pc:sldMkLst>
          <pc:docMk/>
          <pc:sldMk cId="1136363882" sldId="624"/>
        </pc:sldMkLst>
      </pc:sldChg>
      <pc:sldChg chg="addSp delSp modSp add mod">
        <pc:chgData name="Damian Gordon" userId="796278f3-970d-4a3b-8137-dc597a054133" providerId="ADAL" clId="{84F1617C-B36D-4F3D-B550-36194416E66F}" dt="2024-10-19T13:11:22.041" v="3633" actId="1076"/>
        <pc:sldMkLst>
          <pc:docMk/>
          <pc:sldMk cId="2092574790" sldId="625"/>
        </pc:sldMkLst>
      </pc:sldChg>
      <pc:sldChg chg="modSp add mod ord">
        <pc:chgData name="Damian Gordon" userId="796278f3-970d-4a3b-8137-dc597a054133" providerId="ADAL" clId="{84F1617C-B36D-4F3D-B550-36194416E66F}" dt="2024-10-19T12:51:23.683" v="2915" actId="20577"/>
        <pc:sldMkLst>
          <pc:docMk/>
          <pc:sldMk cId="3610060152" sldId="626"/>
        </pc:sldMkLst>
      </pc:sldChg>
      <pc:sldChg chg="add">
        <pc:chgData name="Damian Gordon" userId="796278f3-970d-4a3b-8137-dc597a054133" providerId="ADAL" clId="{84F1617C-B36D-4F3D-B550-36194416E66F}" dt="2024-10-19T12:51:46.179" v="2916"/>
        <pc:sldMkLst>
          <pc:docMk/>
          <pc:sldMk cId="2213776326" sldId="627"/>
        </pc:sldMkLst>
      </pc:sldChg>
      <pc:sldChg chg="modSp add mod ord">
        <pc:chgData name="Damian Gordon" userId="796278f3-970d-4a3b-8137-dc597a054133" providerId="ADAL" clId="{84F1617C-B36D-4F3D-B550-36194416E66F}" dt="2024-10-19T13:04:38.874" v="3416" actId="27636"/>
        <pc:sldMkLst>
          <pc:docMk/>
          <pc:sldMk cId="2235542526" sldId="628"/>
        </pc:sldMkLst>
      </pc:sldChg>
      <pc:sldChg chg="modSp add mod ord">
        <pc:chgData name="Damian Gordon" userId="796278f3-970d-4a3b-8137-dc597a054133" providerId="ADAL" clId="{84F1617C-B36D-4F3D-B550-36194416E66F}" dt="2024-10-19T13:05:35.776" v="3422" actId="20577"/>
        <pc:sldMkLst>
          <pc:docMk/>
          <pc:sldMk cId="2447249763" sldId="629"/>
        </pc:sldMkLst>
      </pc:sldChg>
      <pc:sldChg chg="modSp add mod">
        <pc:chgData name="Damian Gordon" userId="796278f3-970d-4a3b-8137-dc597a054133" providerId="ADAL" clId="{84F1617C-B36D-4F3D-B550-36194416E66F}" dt="2024-10-19T13:05:49.818" v="3424"/>
        <pc:sldMkLst>
          <pc:docMk/>
          <pc:sldMk cId="2276236680" sldId="630"/>
        </pc:sldMkLst>
      </pc:sldChg>
      <pc:sldChg chg="modSp add mod ord">
        <pc:chgData name="Damian Gordon" userId="796278f3-970d-4a3b-8137-dc597a054133" providerId="ADAL" clId="{84F1617C-B36D-4F3D-B550-36194416E66F}" dt="2024-10-19T13:09:45.004" v="3602" actId="27636"/>
        <pc:sldMkLst>
          <pc:docMk/>
          <pc:sldMk cId="199292488" sldId="631"/>
        </pc:sldMkLst>
      </pc:sldChg>
      <pc:sldChg chg="addSp delSp modSp add mod">
        <pc:chgData name="Damian Gordon" userId="796278f3-970d-4a3b-8137-dc597a054133" providerId="ADAL" clId="{84F1617C-B36D-4F3D-B550-36194416E66F}" dt="2024-10-19T13:23:36.806" v="3764" actId="1035"/>
        <pc:sldMkLst>
          <pc:docMk/>
          <pc:sldMk cId="3223314941" sldId="632"/>
        </pc:sldMkLst>
      </pc:sldChg>
      <pc:sldChg chg="addSp delSp modSp add mod">
        <pc:chgData name="Damian Gordon" userId="796278f3-970d-4a3b-8137-dc597a054133" providerId="ADAL" clId="{84F1617C-B36D-4F3D-B550-36194416E66F}" dt="2024-10-19T13:38:17.293" v="3967" actId="478"/>
        <pc:sldMkLst>
          <pc:docMk/>
          <pc:sldMk cId="230874202" sldId="633"/>
        </pc:sldMkLst>
      </pc:sldChg>
      <pc:sldChg chg="add">
        <pc:chgData name="Damian Gordon" userId="796278f3-970d-4a3b-8137-dc597a054133" providerId="ADAL" clId="{84F1617C-B36D-4F3D-B550-36194416E66F}" dt="2024-10-19T13:35:07.744" v="3863"/>
        <pc:sldMkLst>
          <pc:docMk/>
          <pc:sldMk cId="1545177730" sldId="634"/>
        </pc:sldMkLst>
      </pc:sldChg>
      <pc:sldChg chg="delSp add mod">
        <pc:chgData name="Damian Gordon" userId="796278f3-970d-4a3b-8137-dc597a054133" providerId="ADAL" clId="{84F1617C-B36D-4F3D-B550-36194416E66F}" dt="2024-10-19T14:00:16.852" v="3970" actId="478"/>
        <pc:sldMkLst>
          <pc:docMk/>
          <pc:sldMk cId="446257756" sldId="635"/>
        </pc:sldMkLst>
      </pc:sldChg>
      <pc:sldChg chg="add">
        <pc:chgData name="Damian Gordon" userId="796278f3-970d-4a3b-8137-dc597a054133" providerId="ADAL" clId="{84F1617C-B36D-4F3D-B550-36194416E66F}" dt="2024-10-19T14:29:06.906" v="4102"/>
        <pc:sldMkLst>
          <pc:docMk/>
          <pc:sldMk cId="4189862130" sldId="636"/>
        </pc:sldMkLst>
      </pc:sldChg>
      <pc:sldChg chg="addSp delSp modSp new mod">
        <pc:chgData name="Damian Gordon" userId="796278f3-970d-4a3b-8137-dc597a054133" providerId="ADAL" clId="{84F1617C-B36D-4F3D-B550-36194416E66F}" dt="2024-10-19T15:07:15.223" v="4713" actId="403"/>
        <pc:sldMkLst>
          <pc:docMk/>
          <pc:sldMk cId="3537209873" sldId="637"/>
        </pc:sldMkLst>
      </pc:sldChg>
      <pc:sldChg chg="delSp add del mod">
        <pc:chgData name="Damian Gordon" userId="796278f3-970d-4a3b-8137-dc597a054133" providerId="ADAL" clId="{84F1617C-B36D-4F3D-B550-36194416E66F}" dt="2024-10-19T15:01:25.604" v="4676" actId="47"/>
        <pc:sldMkLst>
          <pc:docMk/>
          <pc:sldMk cId="1185315579" sldId="638"/>
        </pc:sldMkLst>
      </pc:sldChg>
      <pc:sldChg chg="modSp add mod">
        <pc:chgData name="Damian Gordon" userId="796278f3-970d-4a3b-8137-dc597a054133" providerId="ADAL" clId="{84F1617C-B36D-4F3D-B550-36194416E66F}" dt="2024-10-19T15:15:40.756" v="4915" actId="27636"/>
        <pc:sldMkLst>
          <pc:docMk/>
          <pc:sldMk cId="4031339277" sldId="638"/>
        </pc:sldMkLst>
      </pc:sldChg>
      <pc:sldChg chg="addSp delSp modSp add mod">
        <pc:chgData name="Damian Gordon" userId="796278f3-970d-4a3b-8137-dc597a054133" providerId="ADAL" clId="{84F1617C-B36D-4F3D-B550-36194416E66F}" dt="2024-10-19T16:18:40.112" v="4977" actId="14100"/>
        <pc:sldMkLst>
          <pc:docMk/>
          <pc:sldMk cId="2242840994" sldId="639"/>
        </pc:sldMkLst>
      </pc:sldChg>
    </pc:docChg>
  </pc:docChgLst>
  <pc:docChgLst>
    <pc:chgData name="Damian Gordon" userId="796278f3-970d-4a3b-8137-dc597a054133" providerId="ADAL" clId="{6C3C4689-DBEB-4494-A627-458BF867F015}"/>
    <pc:docChg chg="modSld">
      <pc:chgData name="Damian Gordon" userId="796278f3-970d-4a3b-8137-dc597a054133" providerId="ADAL" clId="{6C3C4689-DBEB-4494-A627-458BF867F015}" dt="2024-09-13T15:54:30.832" v="1" actId="20577"/>
      <pc:docMkLst>
        <pc:docMk/>
      </pc:docMkLst>
      <pc:sldChg chg="modSp mod">
        <pc:chgData name="Damian Gordon" userId="796278f3-970d-4a3b-8137-dc597a054133" providerId="ADAL" clId="{6C3C4689-DBEB-4494-A627-458BF867F015}" dt="2024-09-13T15:54:30.832" v="1" actId="20577"/>
        <pc:sldMkLst>
          <pc:docMk/>
          <pc:sldMk cId="3805323869" sldId="461"/>
        </pc:sldMkLst>
      </pc:sldChg>
    </pc:docChg>
  </pc:docChgLst>
  <pc:docChgLst>
    <pc:chgData name="Damian Gordon" userId="796278f3-970d-4a3b-8137-dc597a054133" providerId="ADAL" clId="{AF51A19B-0571-4438-8CE9-771ACA5D5360}"/>
    <pc:docChg chg="custSel modSld">
      <pc:chgData name="Damian Gordon" userId="796278f3-970d-4a3b-8137-dc597a054133" providerId="ADAL" clId="{AF51A19B-0571-4438-8CE9-771ACA5D5360}" dt="2024-07-05T00:45:26.830" v="25" actId="20577"/>
      <pc:docMkLst>
        <pc:docMk/>
      </pc:docMkLst>
      <pc:sldChg chg="addSp delSp modSp mod">
        <pc:chgData name="Damian Gordon" userId="796278f3-970d-4a3b-8137-dc597a054133" providerId="ADAL" clId="{AF51A19B-0571-4438-8CE9-771ACA5D5360}" dt="2024-07-05T00:45:26.830" v="25" actId="20577"/>
        <pc:sldMkLst>
          <pc:docMk/>
          <pc:sldMk cId="321388942" sldId="259"/>
        </pc:sldMkLst>
      </pc:sldChg>
    </pc:docChg>
  </pc:docChgLst>
  <pc:docChgLst>
    <pc:chgData name="Damian Gordon" userId="796278f3-970d-4a3b-8137-dc597a054133" providerId="ADAL" clId="{7FEC25F7-A39A-4170-82F0-81AE16918F0E}"/>
    <pc:docChg chg="undo custSel addSld delSld modSld sldOrd">
      <pc:chgData name="Damian Gordon" userId="796278f3-970d-4a3b-8137-dc597a054133" providerId="ADAL" clId="{7FEC25F7-A39A-4170-82F0-81AE16918F0E}" dt="2024-08-02T14:32:25.595" v="6631" actId="27636"/>
      <pc:docMkLst>
        <pc:docMk/>
      </pc:docMkLst>
      <pc:sldChg chg="modSp mod">
        <pc:chgData name="Damian Gordon" userId="796278f3-970d-4a3b-8137-dc597a054133" providerId="ADAL" clId="{7FEC25F7-A39A-4170-82F0-81AE16918F0E}" dt="2024-07-09T13:28:19.327" v="5465"/>
        <pc:sldMkLst>
          <pc:docMk/>
          <pc:sldMk cId="3735875418" sldId="430"/>
        </pc:sldMkLst>
      </pc:sldChg>
      <pc:sldChg chg="del ord">
        <pc:chgData name="Damian Gordon" userId="796278f3-970d-4a3b-8137-dc597a054133" providerId="ADAL" clId="{7FEC25F7-A39A-4170-82F0-81AE16918F0E}" dt="2024-07-09T12:30:04.955" v="5083" actId="47"/>
        <pc:sldMkLst>
          <pc:docMk/>
          <pc:sldMk cId="1223211032" sldId="460"/>
        </pc:sldMkLst>
      </pc:sldChg>
      <pc:sldChg chg="modSp mod">
        <pc:chgData name="Damian Gordon" userId="796278f3-970d-4a3b-8137-dc597a054133" providerId="ADAL" clId="{7FEC25F7-A39A-4170-82F0-81AE16918F0E}" dt="2024-08-02T14:23:36.567" v="6542" actId="404"/>
        <pc:sldMkLst>
          <pc:docMk/>
          <pc:sldMk cId="3805323869" sldId="461"/>
        </pc:sldMkLst>
      </pc:sldChg>
      <pc:sldChg chg="modSp mod">
        <pc:chgData name="Damian Gordon" userId="796278f3-970d-4a3b-8137-dc597a054133" providerId="ADAL" clId="{7FEC25F7-A39A-4170-82F0-81AE16918F0E}" dt="2024-07-09T13:29:12.180" v="5518" actId="20577"/>
        <pc:sldMkLst>
          <pc:docMk/>
          <pc:sldMk cId="4095918154" sldId="474"/>
        </pc:sldMkLst>
      </pc:sldChg>
      <pc:sldChg chg="modSp mod ord">
        <pc:chgData name="Damian Gordon" userId="796278f3-970d-4a3b-8137-dc597a054133" providerId="ADAL" clId="{7FEC25F7-A39A-4170-82F0-81AE16918F0E}" dt="2024-07-06T14:15:10.250" v="2423"/>
        <pc:sldMkLst>
          <pc:docMk/>
          <pc:sldMk cId="4201349747" sldId="488"/>
        </pc:sldMkLst>
      </pc:sldChg>
      <pc:sldChg chg="addSp delSp modSp mod">
        <pc:chgData name="Damian Gordon" userId="796278f3-970d-4a3b-8137-dc597a054133" providerId="ADAL" clId="{7FEC25F7-A39A-4170-82F0-81AE16918F0E}" dt="2024-07-05T13:34:12.565" v="276" actId="478"/>
        <pc:sldMkLst>
          <pc:docMk/>
          <pc:sldMk cId="4253531965" sldId="489"/>
        </pc:sldMkLst>
      </pc:sldChg>
      <pc:sldChg chg="modSp mod">
        <pc:chgData name="Damian Gordon" userId="796278f3-970d-4a3b-8137-dc597a054133" providerId="ADAL" clId="{7FEC25F7-A39A-4170-82F0-81AE16918F0E}" dt="2024-07-09T12:30:27.313" v="5125" actId="20577"/>
        <pc:sldMkLst>
          <pc:docMk/>
          <pc:sldMk cId="1380855924" sldId="490"/>
        </pc:sldMkLst>
      </pc:sldChg>
      <pc:sldChg chg="modSp mod">
        <pc:chgData name="Damian Gordon" userId="796278f3-970d-4a3b-8137-dc597a054133" providerId="ADAL" clId="{7FEC25F7-A39A-4170-82F0-81AE16918F0E}" dt="2024-07-08T12:54:47.955" v="3352" actId="20577"/>
        <pc:sldMkLst>
          <pc:docMk/>
          <pc:sldMk cId="2042089025" sldId="493"/>
        </pc:sldMkLst>
      </pc:sldChg>
      <pc:sldChg chg="modSp mod">
        <pc:chgData name="Damian Gordon" userId="796278f3-970d-4a3b-8137-dc597a054133" providerId="ADAL" clId="{7FEC25F7-A39A-4170-82F0-81AE16918F0E}" dt="2024-07-09T13:29:25.748" v="5519" actId="113"/>
        <pc:sldMkLst>
          <pc:docMk/>
          <pc:sldMk cId="916282007" sldId="496"/>
        </pc:sldMkLst>
      </pc:sldChg>
      <pc:sldChg chg="modSp mod">
        <pc:chgData name="Damian Gordon" userId="796278f3-970d-4a3b-8137-dc597a054133" providerId="ADAL" clId="{7FEC25F7-A39A-4170-82F0-81AE16918F0E}" dt="2024-07-09T13:28:08.571" v="5464" actId="20577"/>
        <pc:sldMkLst>
          <pc:docMk/>
          <pc:sldMk cId="1870675293" sldId="505"/>
        </pc:sldMkLst>
      </pc:sldChg>
      <pc:sldChg chg="addSp modSp add mod">
        <pc:chgData name="Damian Gordon" userId="796278f3-970d-4a3b-8137-dc597a054133" providerId="ADAL" clId="{7FEC25F7-A39A-4170-82F0-81AE16918F0E}" dt="2024-07-05T11:53:29.262" v="73" actId="1076"/>
        <pc:sldMkLst>
          <pc:docMk/>
          <pc:sldMk cId="1721466139" sldId="508"/>
        </pc:sldMkLst>
      </pc:sldChg>
      <pc:sldChg chg="addSp delSp modSp add mod ord">
        <pc:chgData name="Damian Gordon" userId="796278f3-970d-4a3b-8137-dc597a054133" providerId="ADAL" clId="{7FEC25F7-A39A-4170-82F0-81AE16918F0E}" dt="2024-07-06T14:16:00.176" v="2425"/>
        <pc:sldMkLst>
          <pc:docMk/>
          <pc:sldMk cId="2822760810" sldId="509"/>
        </pc:sldMkLst>
      </pc:sldChg>
      <pc:sldChg chg="addSp delSp modSp add mod">
        <pc:chgData name="Damian Gordon" userId="796278f3-970d-4a3b-8137-dc597a054133" providerId="ADAL" clId="{7FEC25F7-A39A-4170-82F0-81AE16918F0E}" dt="2024-07-05T14:53:28.828" v="976" actId="20577"/>
        <pc:sldMkLst>
          <pc:docMk/>
          <pc:sldMk cId="4265199667" sldId="510"/>
        </pc:sldMkLst>
      </pc:sldChg>
      <pc:sldChg chg="addSp delSp modSp add mod ord">
        <pc:chgData name="Damian Gordon" userId="796278f3-970d-4a3b-8137-dc597a054133" providerId="ADAL" clId="{7FEC25F7-A39A-4170-82F0-81AE16918F0E}" dt="2024-07-09T13:50:45.291" v="5992" actId="20577"/>
        <pc:sldMkLst>
          <pc:docMk/>
          <pc:sldMk cId="2228028331" sldId="511"/>
        </pc:sldMkLst>
      </pc:sldChg>
      <pc:sldChg chg="addSp delSp modSp add mod ord">
        <pc:chgData name="Damian Gordon" userId="796278f3-970d-4a3b-8137-dc597a054133" providerId="ADAL" clId="{7FEC25F7-A39A-4170-82F0-81AE16918F0E}" dt="2024-07-06T14:16:09.908" v="2427"/>
        <pc:sldMkLst>
          <pc:docMk/>
          <pc:sldMk cId="432110398" sldId="512"/>
        </pc:sldMkLst>
      </pc:sldChg>
      <pc:sldChg chg="addSp delSp modSp add mod setBg">
        <pc:chgData name="Damian Gordon" userId="796278f3-970d-4a3b-8137-dc597a054133" providerId="ADAL" clId="{7FEC25F7-A39A-4170-82F0-81AE16918F0E}" dt="2024-07-09T12:24:09.198" v="4705" actId="26606"/>
        <pc:sldMkLst>
          <pc:docMk/>
          <pc:sldMk cId="1333166156" sldId="513"/>
        </pc:sldMkLst>
      </pc:sldChg>
      <pc:sldChg chg="modSp add mod ord">
        <pc:chgData name="Damian Gordon" userId="796278f3-970d-4a3b-8137-dc597a054133" providerId="ADAL" clId="{7FEC25F7-A39A-4170-82F0-81AE16918F0E}" dt="2024-07-06T14:16:09.908" v="2427"/>
        <pc:sldMkLst>
          <pc:docMk/>
          <pc:sldMk cId="2619792849" sldId="514"/>
        </pc:sldMkLst>
      </pc:sldChg>
      <pc:sldChg chg="modSp add mod ord">
        <pc:chgData name="Damian Gordon" userId="796278f3-970d-4a3b-8137-dc597a054133" providerId="ADAL" clId="{7FEC25F7-A39A-4170-82F0-81AE16918F0E}" dt="2024-07-06T14:16:09.908" v="2427"/>
        <pc:sldMkLst>
          <pc:docMk/>
          <pc:sldMk cId="2361069070" sldId="515"/>
        </pc:sldMkLst>
      </pc:sldChg>
      <pc:sldChg chg="modSp add mod ord">
        <pc:chgData name="Damian Gordon" userId="796278f3-970d-4a3b-8137-dc597a054133" providerId="ADAL" clId="{7FEC25F7-A39A-4170-82F0-81AE16918F0E}" dt="2024-07-06T14:17:46.113" v="2428" actId="20577"/>
        <pc:sldMkLst>
          <pc:docMk/>
          <pc:sldMk cId="3330554156" sldId="516"/>
        </pc:sldMkLst>
      </pc:sldChg>
      <pc:sldChg chg="modSp add mod ord">
        <pc:chgData name="Damian Gordon" userId="796278f3-970d-4a3b-8137-dc597a054133" providerId="ADAL" clId="{7FEC25F7-A39A-4170-82F0-81AE16918F0E}" dt="2024-07-06T14:14:06.748" v="2417" actId="20577"/>
        <pc:sldMkLst>
          <pc:docMk/>
          <pc:sldMk cId="2356892724" sldId="517"/>
        </pc:sldMkLst>
      </pc:sldChg>
      <pc:sldChg chg="add del">
        <pc:chgData name="Damian Gordon" userId="796278f3-970d-4a3b-8137-dc597a054133" providerId="ADAL" clId="{7FEC25F7-A39A-4170-82F0-81AE16918F0E}" dt="2024-07-06T18:05:26.646" v="2435" actId="47"/>
        <pc:sldMkLst>
          <pc:docMk/>
          <pc:sldMk cId="2986980347" sldId="518"/>
        </pc:sldMkLst>
      </pc:sldChg>
      <pc:sldChg chg="modSp add mod ord">
        <pc:chgData name="Damian Gordon" userId="796278f3-970d-4a3b-8137-dc597a054133" providerId="ADAL" clId="{7FEC25F7-A39A-4170-82F0-81AE16918F0E}" dt="2024-07-09T11:48:06.592" v="3360" actId="20577"/>
        <pc:sldMkLst>
          <pc:docMk/>
          <pc:sldMk cId="3900040505" sldId="519"/>
        </pc:sldMkLst>
      </pc:sldChg>
      <pc:sldChg chg="addSp delSp modSp add mod ord">
        <pc:chgData name="Damian Gordon" userId="796278f3-970d-4a3b-8137-dc597a054133" providerId="ADAL" clId="{7FEC25F7-A39A-4170-82F0-81AE16918F0E}" dt="2024-08-02T14:28:58.969" v="6629" actId="20577"/>
        <pc:sldMkLst>
          <pc:docMk/>
          <pc:sldMk cId="1392760388" sldId="520"/>
        </pc:sldMkLst>
      </pc:sldChg>
      <pc:sldChg chg="addSp delSp modSp add mod ord">
        <pc:chgData name="Damian Gordon" userId="796278f3-970d-4a3b-8137-dc597a054133" providerId="ADAL" clId="{7FEC25F7-A39A-4170-82F0-81AE16918F0E}" dt="2024-07-06T18:28:39.723" v="3318"/>
        <pc:sldMkLst>
          <pc:docMk/>
          <pc:sldMk cId="90912281" sldId="521"/>
        </pc:sldMkLst>
      </pc:sldChg>
      <pc:sldChg chg="addSp delSp modSp add mod">
        <pc:chgData name="Damian Gordon" userId="796278f3-970d-4a3b-8137-dc597a054133" providerId="ADAL" clId="{7FEC25F7-A39A-4170-82F0-81AE16918F0E}" dt="2024-07-09T12:08:35.460" v="3887" actId="27636"/>
        <pc:sldMkLst>
          <pc:docMk/>
          <pc:sldMk cId="3759057335" sldId="522"/>
        </pc:sldMkLst>
      </pc:sldChg>
      <pc:sldChg chg="addSp delSp modSp add mod">
        <pc:chgData name="Damian Gordon" userId="796278f3-970d-4a3b-8137-dc597a054133" providerId="ADAL" clId="{7FEC25F7-A39A-4170-82F0-81AE16918F0E}" dt="2024-07-09T12:08:58.753" v="3890" actId="27636"/>
        <pc:sldMkLst>
          <pc:docMk/>
          <pc:sldMk cId="1480789399" sldId="523"/>
        </pc:sldMkLst>
      </pc:sldChg>
      <pc:sldChg chg="modSp add mod">
        <pc:chgData name="Damian Gordon" userId="796278f3-970d-4a3b-8137-dc597a054133" providerId="ADAL" clId="{7FEC25F7-A39A-4170-82F0-81AE16918F0E}" dt="2024-07-09T12:28:53.861" v="5082" actId="20577"/>
        <pc:sldMkLst>
          <pc:docMk/>
          <pc:sldMk cId="3150756904" sldId="524"/>
        </pc:sldMkLst>
      </pc:sldChg>
      <pc:sldChg chg="modSp add mod">
        <pc:chgData name="Damian Gordon" userId="796278f3-970d-4a3b-8137-dc597a054133" providerId="ADAL" clId="{7FEC25F7-A39A-4170-82F0-81AE16918F0E}" dt="2024-07-09T12:16:48.333" v="4584" actId="27636"/>
        <pc:sldMkLst>
          <pc:docMk/>
          <pc:sldMk cId="168884867" sldId="525"/>
        </pc:sldMkLst>
      </pc:sldChg>
      <pc:sldChg chg="addSp delSp modSp add mod setBg">
        <pc:chgData name="Damian Gordon" userId="796278f3-970d-4a3b-8137-dc597a054133" providerId="ADAL" clId="{7FEC25F7-A39A-4170-82F0-81AE16918F0E}" dt="2024-07-09T12:17:43.964" v="4589" actId="26606"/>
        <pc:sldMkLst>
          <pc:docMk/>
          <pc:sldMk cId="2598802286" sldId="526"/>
        </pc:sldMkLst>
      </pc:sldChg>
      <pc:sldChg chg="add del">
        <pc:chgData name="Damian Gordon" userId="796278f3-970d-4a3b-8137-dc597a054133" providerId="ADAL" clId="{7FEC25F7-A39A-4170-82F0-81AE16918F0E}" dt="2024-07-09T13:27:26.722" v="5443" actId="47"/>
        <pc:sldMkLst>
          <pc:docMk/>
          <pc:sldMk cId="3094175110" sldId="527"/>
        </pc:sldMkLst>
      </pc:sldChg>
      <pc:sldChg chg="delSp add ord">
        <pc:chgData name="Damian Gordon" userId="796278f3-970d-4a3b-8137-dc597a054133" providerId="ADAL" clId="{7FEC25F7-A39A-4170-82F0-81AE16918F0E}" dt="2024-07-09T12:23:58.792" v="4700"/>
        <pc:sldMkLst>
          <pc:docMk/>
          <pc:sldMk cId="2508920386" sldId="528"/>
        </pc:sldMkLst>
      </pc:sldChg>
      <pc:sldChg chg="add">
        <pc:chgData name="Damian Gordon" userId="796278f3-970d-4a3b-8137-dc597a054133" providerId="ADAL" clId="{7FEC25F7-A39A-4170-82F0-81AE16918F0E}" dt="2024-07-09T13:18:02.232" v="5126"/>
        <pc:sldMkLst>
          <pc:docMk/>
          <pc:sldMk cId="2648661551" sldId="529"/>
        </pc:sldMkLst>
      </pc:sldChg>
      <pc:sldChg chg="addSp delSp modSp add mod ord">
        <pc:chgData name="Damian Gordon" userId="796278f3-970d-4a3b-8137-dc597a054133" providerId="ADAL" clId="{7FEC25F7-A39A-4170-82F0-81AE16918F0E}" dt="2024-07-09T14:09:17.775" v="6249"/>
        <pc:sldMkLst>
          <pc:docMk/>
          <pc:sldMk cId="1997344540" sldId="530"/>
        </pc:sldMkLst>
      </pc:sldChg>
      <pc:sldChg chg="add del">
        <pc:chgData name="Damian Gordon" userId="796278f3-970d-4a3b-8137-dc597a054133" providerId="ADAL" clId="{7FEC25F7-A39A-4170-82F0-81AE16918F0E}" dt="2024-07-09T14:01:44.014" v="6091" actId="47"/>
        <pc:sldMkLst>
          <pc:docMk/>
          <pc:sldMk cId="3320530740" sldId="531"/>
        </pc:sldMkLst>
      </pc:sldChg>
      <pc:sldChg chg="modSp add mod ord">
        <pc:chgData name="Damian Gordon" userId="796278f3-970d-4a3b-8137-dc597a054133" providerId="ADAL" clId="{7FEC25F7-A39A-4170-82F0-81AE16918F0E}" dt="2024-07-09T14:07:01.268" v="6185" actId="20577"/>
        <pc:sldMkLst>
          <pc:docMk/>
          <pc:sldMk cId="14068166" sldId="532"/>
        </pc:sldMkLst>
      </pc:sldChg>
      <pc:sldChg chg="delSp add mod ord">
        <pc:chgData name="Damian Gordon" userId="796278f3-970d-4a3b-8137-dc597a054133" providerId="ADAL" clId="{7FEC25F7-A39A-4170-82F0-81AE16918F0E}" dt="2024-07-09T14:07:21.316" v="6189"/>
        <pc:sldMkLst>
          <pc:docMk/>
          <pc:sldMk cId="1092859899" sldId="533"/>
        </pc:sldMkLst>
      </pc:sldChg>
      <pc:sldChg chg="addSp modSp add mod">
        <pc:chgData name="Damian Gordon" userId="796278f3-970d-4a3b-8137-dc597a054133" providerId="ADAL" clId="{7FEC25F7-A39A-4170-82F0-81AE16918F0E}" dt="2024-08-02T14:27:58.284" v="6600" actId="1076"/>
        <pc:sldMkLst>
          <pc:docMk/>
          <pc:sldMk cId="2813614338" sldId="534"/>
        </pc:sldMkLst>
      </pc:sldChg>
      <pc:sldChg chg="modSp add mod ord">
        <pc:chgData name="Damian Gordon" userId="796278f3-970d-4a3b-8137-dc597a054133" providerId="ADAL" clId="{7FEC25F7-A39A-4170-82F0-81AE16918F0E}" dt="2024-07-09T14:11:25.664" v="6541" actId="20577"/>
        <pc:sldMkLst>
          <pc:docMk/>
          <pc:sldMk cId="1876897265" sldId="535"/>
        </pc:sldMkLst>
      </pc:sldChg>
      <pc:sldChg chg="add del">
        <pc:chgData name="Damian Gordon" userId="796278f3-970d-4a3b-8137-dc597a054133" providerId="ADAL" clId="{7FEC25F7-A39A-4170-82F0-81AE16918F0E}" dt="2024-07-09T14:08:33.903" v="6192"/>
        <pc:sldMkLst>
          <pc:docMk/>
          <pc:sldMk cId="4133125882" sldId="535"/>
        </pc:sldMkLst>
      </pc:sldChg>
      <pc:sldChg chg="modSp mod">
        <pc:chgData name="Damian Gordon" userId="796278f3-970d-4a3b-8137-dc597a054133" providerId="ADAL" clId="{7FEC25F7-A39A-4170-82F0-81AE16918F0E}" dt="2024-08-02T14:32:25.595" v="6631" actId="27636"/>
        <pc:sldMkLst>
          <pc:docMk/>
          <pc:sldMk cId="2418298055" sldId="538"/>
        </pc:sldMkLst>
      </pc:sldChg>
      <pc:sldChg chg="addSp modSp add mod">
        <pc:chgData name="Damian Gordon" userId="796278f3-970d-4a3b-8137-dc597a054133" providerId="ADAL" clId="{7FEC25F7-A39A-4170-82F0-81AE16918F0E}" dt="2024-08-02T14:28:10.849" v="6620" actId="20577"/>
        <pc:sldMkLst>
          <pc:docMk/>
          <pc:sldMk cId="572223339" sldId="541"/>
        </pc:sldMkLst>
      </pc:sldChg>
    </pc:docChg>
  </pc:docChgLst>
  <pc:docChgLst>
    <pc:chgData name="Damian Gordon" userId="796278f3-970d-4a3b-8137-dc597a054133" providerId="ADAL" clId="{51C9C497-AE05-44AC-9738-DACC3ED90E3A}"/>
    <pc:docChg chg="undo custSel addSld delSld modSld">
      <pc:chgData name="Damian Gordon" userId="796278f3-970d-4a3b-8137-dc597a054133" providerId="ADAL" clId="{51C9C497-AE05-44AC-9738-DACC3ED90E3A}" dt="2024-09-17T10:19:49.115" v="651" actId="403"/>
      <pc:docMkLst>
        <pc:docMk/>
      </pc:docMkLst>
      <pc:sldChg chg="addSp modSp">
        <pc:chgData name="Damian Gordon" userId="796278f3-970d-4a3b-8137-dc597a054133" providerId="ADAL" clId="{51C9C497-AE05-44AC-9738-DACC3ED90E3A}" dt="2024-09-17T09:58:13.062" v="320"/>
        <pc:sldMkLst>
          <pc:docMk/>
          <pc:sldMk cId="1941464876" sldId="256"/>
        </pc:sldMkLst>
      </pc:sldChg>
      <pc:sldChg chg="addSp delSp modSp mod">
        <pc:chgData name="Damian Gordon" userId="796278f3-970d-4a3b-8137-dc597a054133" providerId="ADAL" clId="{51C9C497-AE05-44AC-9738-DACC3ED90E3A}" dt="2024-09-17T09:58:01.593" v="319"/>
        <pc:sldMkLst>
          <pc:docMk/>
          <pc:sldMk cId="1721466139" sldId="508"/>
        </pc:sldMkLst>
      </pc:sldChg>
      <pc:sldChg chg="addSp delSp modSp add mod">
        <pc:chgData name="Damian Gordon" userId="796278f3-970d-4a3b-8137-dc597a054133" providerId="ADAL" clId="{51C9C497-AE05-44AC-9738-DACC3ED90E3A}" dt="2024-09-17T09:44:14.798" v="135" actId="1076"/>
        <pc:sldMkLst>
          <pc:docMk/>
          <pc:sldMk cId="4109757825" sldId="542"/>
        </pc:sldMkLst>
      </pc:sldChg>
      <pc:sldChg chg="addSp delSp modSp add mod">
        <pc:chgData name="Damian Gordon" userId="796278f3-970d-4a3b-8137-dc597a054133" providerId="ADAL" clId="{51C9C497-AE05-44AC-9738-DACC3ED90E3A}" dt="2024-09-17T09:46:30.867" v="223" actId="478"/>
        <pc:sldMkLst>
          <pc:docMk/>
          <pc:sldMk cId="1741549133" sldId="543"/>
        </pc:sldMkLst>
      </pc:sldChg>
      <pc:sldChg chg="addSp delSp modSp add del mod">
        <pc:chgData name="Damian Gordon" userId="796278f3-970d-4a3b-8137-dc597a054133" providerId="ADAL" clId="{51C9C497-AE05-44AC-9738-DACC3ED90E3A}" dt="2024-09-17T09:49:43.985" v="280" actId="47"/>
        <pc:sldMkLst>
          <pc:docMk/>
          <pc:sldMk cId="3072973736" sldId="544"/>
        </pc:sldMkLst>
      </pc:sldChg>
      <pc:sldChg chg="addSp delSp modSp add mod">
        <pc:chgData name="Damian Gordon" userId="796278f3-970d-4a3b-8137-dc597a054133" providerId="ADAL" clId="{51C9C497-AE05-44AC-9738-DACC3ED90E3A}" dt="2024-09-17T09:49:29.398" v="279" actId="20577"/>
        <pc:sldMkLst>
          <pc:docMk/>
          <pc:sldMk cId="1275048363" sldId="545"/>
        </pc:sldMkLst>
      </pc:sldChg>
      <pc:sldChg chg="add">
        <pc:chgData name="Damian Gordon" userId="796278f3-970d-4a3b-8137-dc597a054133" providerId="ADAL" clId="{51C9C497-AE05-44AC-9738-DACC3ED90E3A}" dt="2024-09-17T09:50:53.184" v="281"/>
        <pc:sldMkLst>
          <pc:docMk/>
          <pc:sldMk cId="3697168116" sldId="546"/>
        </pc:sldMkLst>
      </pc:sldChg>
      <pc:sldChg chg="addSp modSp add mod">
        <pc:chgData name="Damian Gordon" userId="796278f3-970d-4a3b-8137-dc597a054133" providerId="ADAL" clId="{51C9C497-AE05-44AC-9738-DACC3ED90E3A}" dt="2024-09-17T09:55:49.376" v="310" actId="20577"/>
        <pc:sldMkLst>
          <pc:docMk/>
          <pc:sldMk cId="810842889" sldId="547"/>
        </pc:sldMkLst>
      </pc:sldChg>
      <pc:sldChg chg="addSp delSp modSp add mod setBg">
        <pc:chgData name="Damian Gordon" userId="796278f3-970d-4a3b-8137-dc597a054133" providerId="ADAL" clId="{51C9C497-AE05-44AC-9738-DACC3ED90E3A}" dt="2024-09-17T09:54:32.414" v="300" actId="26606"/>
        <pc:sldMkLst>
          <pc:docMk/>
          <pc:sldMk cId="194116933" sldId="548"/>
        </pc:sldMkLst>
      </pc:sldChg>
      <pc:sldChg chg="addSp delSp modSp add mod">
        <pc:chgData name="Damian Gordon" userId="796278f3-970d-4a3b-8137-dc597a054133" providerId="ADAL" clId="{51C9C497-AE05-44AC-9738-DACC3ED90E3A}" dt="2024-09-17T09:57:58.188" v="318" actId="21"/>
        <pc:sldMkLst>
          <pc:docMk/>
          <pc:sldMk cId="3284315641" sldId="549"/>
        </pc:sldMkLst>
      </pc:sldChg>
      <pc:sldChg chg="modSp add mod">
        <pc:chgData name="Damian Gordon" userId="796278f3-970d-4a3b-8137-dc597a054133" providerId="ADAL" clId="{51C9C497-AE05-44AC-9738-DACC3ED90E3A}" dt="2024-09-17T09:58:33.779" v="323" actId="27636"/>
        <pc:sldMkLst>
          <pc:docMk/>
          <pc:sldMk cId="2068285729" sldId="550"/>
        </pc:sldMkLst>
      </pc:sldChg>
      <pc:sldChg chg="addSp delSp modSp add mod modNotesTx">
        <pc:chgData name="Damian Gordon" userId="796278f3-970d-4a3b-8137-dc597a054133" providerId="ADAL" clId="{51C9C497-AE05-44AC-9738-DACC3ED90E3A}" dt="2024-09-17T10:01:14.340" v="451" actId="167"/>
        <pc:sldMkLst>
          <pc:docMk/>
          <pc:sldMk cId="4132202039" sldId="551"/>
        </pc:sldMkLst>
      </pc:sldChg>
      <pc:sldChg chg="delSp modSp add mod">
        <pc:chgData name="Damian Gordon" userId="796278f3-970d-4a3b-8137-dc597a054133" providerId="ADAL" clId="{51C9C497-AE05-44AC-9738-DACC3ED90E3A}" dt="2024-09-17T10:12:45.200" v="489" actId="20577"/>
        <pc:sldMkLst>
          <pc:docMk/>
          <pc:sldMk cId="1868398000" sldId="552"/>
        </pc:sldMkLst>
      </pc:sldChg>
      <pc:sldChg chg="add del">
        <pc:chgData name="Damian Gordon" userId="796278f3-970d-4a3b-8137-dc597a054133" providerId="ADAL" clId="{51C9C497-AE05-44AC-9738-DACC3ED90E3A}" dt="2024-09-17T10:12:44.718" v="488"/>
        <pc:sldMkLst>
          <pc:docMk/>
          <pc:sldMk cId="1648463634" sldId="553"/>
        </pc:sldMkLst>
      </pc:sldChg>
      <pc:sldChg chg="addSp modSp add mod">
        <pc:chgData name="Damian Gordon" userId="796278f3-970d-4a3b-8137-dc597a054133" providerId="ADAL" clId="{51C9C497-AE05-44AC-9738-DACC3ED90E3A}" dt="2024-09-17T10:13:38.188" v="533" actId="1076"/>
        <pc:sldMkLst>
          <pc:docMk/>
          <pc:sldMk cId="2363125076" sldId="553"/>
        </pc:sldMkLst>
      </pc:sldChg>
      <pc:sldChg chg="modSp add mod">
        <pc:chgData name="Damian Gordon" userId="796278f3-970d-4a3b-8137-dc597a054133" providerId="ADAL" clId="{51C9C497-AE05-44AC-9738-DACC3ED90E3A}" dt="2024-09-17T10:16:30.861" v="602" actId="20577"/>
        <pc:sldMkLst>
          <pc:docMk/>
          <pc:sldMk cId="1314442596" sldId="554"/>
        </pc:sldMkLst>
      </pc:sldChg>
      <pc:sldChg chg="add">
        <pc:chgData name="Damian Gordon" userId="796278f3-970d-4a3b-8137-dc597a054133" providerId="ADAL" clId="{51C9C497-AE05-44AC-9738-DACC3ED90E3A}" dt="2024-09-17T10:14:16.064" v="536"/>
        <pc:sldMkLst>
          <pc:docMk/>
          <pc:sldMk cId="3826350951" sldId="555"/>
        </pc:sldMkLst>
      </pc:sldChg>
      <pc:sldChg chg="add">
        <pc:chgData name="Damian Gordon" userId="796278f3-970d-4a3b-8137-dc597a054133" providerId="ADAL" clId="{51C9C497-AE05-44AC-9738-DACC3ED90E3A}" dt="2024-09-17T10:14:34.410" v="564"/>
        <pc:sldMkLst>
          <pc:docMk/>
          <pc:sldMk cId="2558959071" sldId="556"/>
        </pc:sldMkLst>
      </pc:sldChg>
      <pc:sldChg chg="modSp add mod">
        <pc:chgData name="Damian Gordon" userId="796278f3-970d-4a3b-8137-dc597a054133" providerId="ADAL" clId="{51C9C497-AE05-44AC-9738-DACC3ED90E3A}" dt="2024-09-17T10:15:22.309" v="592" actId="20577"/>
        <pc:sldMkLst>
          <pc:docMk/>
          <pc:sldMk cId="62470669" sldId="557"/>
        </pc:sldMkLst>
      </pc:sldChg>
      <pc:sldChg chg="modSp add mod">
        <pc:chgData name="Damian Gordon" userId="796278f3-970d-4a3b-8137-dc597a054133" providerId="ADAL" clId="{51C9C497-AE05-44AC-9738-DACC3ED90E3A}" dt="2024-09-17T10:15:04.638" v="590" actId="20577"/>
        <pc:sldMkLst>
          <pc:docMk/>
          <pc:sldMk cId="3337860375" sldId="558"/>
        </pc:sldMkLst>
      </pc:sldChg>
      <pc:sldChg chg="add">
        <pc:chgData name="Damian Gordon" userId="796278f3-970d-4a3b-8137-dc597a054133" providerId="ADAL" clId="{51C9C497-AE05-44AC-9738-DACC3ED90E3A}" dt="2024-09-17T10:15:13.905" v="591"/>
        <pc:sldMkLst>
          <pc:docMk/>
          <pc:sldMk cId="1375753814" sldId="559"/>
        </pc:sldMkLst>
      </pc:sldChg>
      <pc:sldChg chg="add">
        <pc:chgData name="Damian Gordon" userId="796278f3-970d-4a3b-8137-dc597a054133" providerId="ADAL" clId="{51C9C497-AE05-44AC-9738-DACC3ED90E3A}" dt="2024-09-17T10:15:59.829" v="595"/>
        <pc:sldMkLst>
          <pc:docMk/>
          <pc:sldMk cId="2845990101" sldId="560"/>
        </pc:sldMkLst>
      </pc:sldChg>
      <pc:sldChg chg="add">
        <pc:chgData name="Damian Gordon" userId="796278f3-970d-4a3b-8137-dc597a054133" providerId="ADAL" clId="{51C9C497-AE05-44AC-9738-DACC3ED90E3A}" dt="2024-09-17T10:16:09.895" v="597"/>
        <pc:sldMkLst>
          <pc:docMk/>
          <pc:sldMk cId="4152644878" sldId="561"/>
        </pc:sldMkLst>
      </pc:sldChg>
      <pc:sldChg chg="add">
        <pc:chgData name="Damian Gordon" userId="796278f3-970d-4a3b-8137-dc597a054133" providerId="ADAL" clId="{51C9C497-AE05-44AC-9738-DACC3ED90E3A}" dt="2024-09-17T10:16:17.733" v="599"/>
        <pc:sldMkLst>
          <pc:docMk/>
          <pc:sldMk cId="1655053635" sldId="562"/>
        </pc:sldMkLst>
      </pc:sldChg>
      <pc:sldChg chg="add">
        <pc:chgData name="Damian Gordon" userId="796278f3-970d-4a3b-8137-dc597a054133" providerId="ADAL" clId="{51C9C497-AE05-44AC-9738-DACC3ED90E3A}" dt="2024-09-17T10:16:26.077" v="601"/>
        <pc:sldMkLst>
          <pc:docMk/>
          <pc:sldMk cId="1142153425" sldId="563"/>
        </pc:sldMkLst>
      </pc:sldChg>
      <pc:sldChg chg="modSp add mod">
        <pc:chgData name="Damian Gordon" userId="796278f3-970d-4a3b-8137-dc597a054133" providerId="ADAL" clId="{51C9C497-AE05-44AC-9738-DACC3ED90E3A}" dt="2024-09-17T10:18:07.924" v="610" actId="403"/>
        <pc:sldMkLst>
          <pc:docMk/>
          <pc:sldMk cId="1023680307" sldId="564"/>
        </pc:sldMkLst>
      </pc:sldChg>
      <pc:sldChg chg="modSp add mod">
        <pc:chgData name="Damian Gordon" userId="796278f3-970d-4a3b-8137-dc597a054133" providerId="ADAL" clId="{51C9C497-AE05-44AC-9738-DACC3ED90E3A}" dt="2024-09-17T10:18:12.938" v="611" actId="403"/>
        <pc:sldMkLst>
          <pc:docMk/>
          <pc:sldMk cId="104314410" sldId="565"/>
        </pc:sldMkLst>
      </pc:sldChg>
      <pc:sldChg chg="modSp add mod">
        <pc:chgData name="Damian Gordon" userId="796278f3-970d-4a3b-8137-dc597a054133" providerId="ADAL" clId="{51C9C497-AE05-44AC-9738-DACC3ED90E3A}" dt="2024-09-17T10:18:33.214" v="615" actId="403"/>
        <pc:sldMkLst>
          <pc:docMk/>
          <pc:sldMk cId="1651527110" sldId="566"/>
        </pc:sldMkLst>
      </pc:sldChg>
      <pc:sldChg chg="modSp add mod">
        <pc:chgData name="Damian Gordon" userId="796278f3-970d-4a3b-8137-dc597a054133" providerId="ADAL" clId="{51C9C497-AE05-44AC-9738-DACC3ED90E3A}" dt="2024-09-17T10:18:51.431" v="619" actId="403"/>
        <pc:sldMkLst>
          <pc:docMk/>
          <pc:sldMk cId="1041985867" sldId="567"/>
        </pc:sldMkLst>
      </pc:sldChg>
      <pc:sldChg chg="modSp add mod">
        <pc:chgData name="Damian Gordon" userId="796278f3-970d-4a3b-8137-dc597a054133" providerId="ADAL" clId="{51C9C497-AE05-44AC-9738-DACC3ED90E3A}" dt="2024-09-17T10:19:11.544" v="623" actId="403"/>
        <pc:sldMkLst>
          <pc:docMk/>
          <pc:sldMk cId="1049163361" sldId="568"/>
        </pc:sldMkLst>
      </pc:sldChg>
      <pc:sldChg chg="modSp add mod">
        <pc:chgData name="Damian Gordon" userId="796278f3-970d-4a3b-8137-dc597a054133" providerId="ADAL" clId="{51C9C497-AE05-44AC-9738-DACC3ED90E3A}" dt="2024-09-17T10:19:49.115" v="651" actId="403"/>
        <pc:sldMkLst>
          <pc:docMk/>
          <pc:sldMk cId="3455537879" sldId="569"/>
        </pc:sldMkLst>
      </pc:sldChg>
    </pc:docChg>
  </pc:docChgLst>
  <pc:docChgLst>
    <pc:chgData name="Damian Gordon" userId="796278f3-970d-4a3b-8137-dc597a054133" providerId="ADAL" clId="{4B3DE34D-D605-4EAC-832C-480C006C90C4}"/>
    <pc:docChg chg="undo custSel addSld modSld sldOrd">
      <pc:chgData name="Damian Gordon" userId="796278f3-970d-4a3b-8137-dc597a054133" providerId="ADAL" clId="{4B3DE34D-D605-4EAC-832C-480C006C90C4}" dt="2024-05-27T15:29:00.982" v="1004" actId="1035"/>
      <pc:docMkLst>
        <pc:docMk/>
      </pc:docMkLst>
      <pc:sldChg chg="addSp delSp modSp new mod modMedia setBg delDesignElem">
        <pc:chgData name="Damian Gordon" userId="796278f3-970d-4a3b-8137-dc597a054133" providerId="ADAL" clId="{4B3DE34D-D605-4EAC-832C-480C006C90C4}" dt="2024-05-27T14:47:47.106" v="293"/>
        <pc:sldMkLst>
          <pc:docMk/>
          <pc:sldMk cId="1941464876" sldId="256"/>
        </pc:sldMkLst>
      </pc:sldChg>
      <pc:sldChg chg="addSp delSp modSp new mod">
        <pc:chgData name="Damian Gordon" userId="796278f3-970d-4a3b-8137-dc597a054133" providerId="ADAL" clId="{4B3DE34D-D605-4EAC-832C-480C006C90C4}" dt="2024-05-27T15:25:56.096" v="874" actId="167"/>
        <pc:sldMkLst>
          <pc:docMk/>
          <pc:sldMk cId="745447261" sldId="257"/>
        </pc:sldMkLst>
      </pc:sldChg>
      <pc:sldChg chg="addSp modSp add mod">
        <pc:chgData name="Damian Gordon" userId="796278f3-970d-4a3b-8137-dc597a054133" providerId="ADAL" clId="{4B3DE34D-D605-4EAC-832C-480C006C90C4}" dt="2024-05-27T15:26:09.954" v="878" actId="167"/>
        <pc:sldMkLst>
          <pc:docMk/>
          <pc:sldMk cId="32582299" sldId="258"/>
        </pc:sldMkLst>
      </pc:sldChg>
      <pc:sldChg chg="addSp delSp modSp new mod">
        <pc:chgData name="Damian Gordon" userId="796278f3-970d-4a3b-8137-dc597a054133" providerId="ADAL" clId="{4B3DE34D-D605-4EAC-832C-480C006C90C4}" dt="2024-05-27T15:25:45.883" v="871" actId="167"/>
        <pc:sldMkLst>
          <pc:docMk/>
          <pc:sldMk cId="321388942" sldId="259"/>
        </pc:sldMkLst>
      </pc:sldChg>
      <pc:sldChg chg="addSp modSp add mod">
        <pc:chgData name="Damian Gordon" userId="796278f3-970d-4a3b-8137-dc597a054133" providerId="ADAL" clId="{4B3DE34D-D605-4EAC-832C-480C006C90C4}" dt="2024-05-27T15:26:20.501" v="880" actId="167"/>
        <pc:sldMkLst>
          <pc:docMk/>
          <pc:sldMk cId="2082083534" sldId="260"/>
        </pc:sldMkLst>
      </pc:sldChg>
      <pc:sldChg chg="addSp modSp add mod">
        <pc:chgData name="Damian Gordon" userId="796278f3-970d-4a3b-8137-dc597a054133" providerId="ADAL" clId="{4B3DE34D-D605-4EAC-832C-480C006C90C4}" dt="2024-05-27T15:26:04.442" v="876" actId="167"/>
        <pc:sldMkLst>
          <pc:docMk/>
          <pc:sldMk cId="770477169" sldId="261"/>
        </pc:sldMkLst>
      </pc:sldChg>
      <pc:sldChg chg="addSp delSp modSp add mod">
        <pc:chgData name="Damian Gordon" userId="796278f3-970d-4a3b-8137-dc597a054133" providerId="ADAL" clId="{4B3DE34D-D605-4EAC-832C-480C006C90C4}" dt="2024-05-27T15:26:24.826" v="882" actId="167"/>
        <pc:sldMkLst>
          <pc:docMk/>
          <pc:sldMk cId="2877069948" sldId="262"/>
        </pc:sldMkLst>
      </pc:sldChg>
      <pc:sldChg chg="addSp modSp add mod">
        <pc:chgData name="Damian Gordon" userId="796278f3-970d-4a3b-8137-dc597a054133" providerId="ADAL" clId="{4B3DE34D-D605-4EAC-832C-480C006C90C4}" dt="2024-05-27T15:26:29.373" v="884" actId="167"/>
        <pc:sldMkLst>
          <pc:docMk/>
          <pc:sldMk cId="398487012" sldId="263"/>
        </pc:sldMkLst>
      </pc:sldChg>
      <pc:sldChg chg="addSp modSp add mod ord">
        <pc:chgData name="Damian Gordon" userId="796278f3-970d-4a3b-8137-dc597a054133" providerId="ADAL" clId="{4B3DE34D-D605-4EAC-832C-480C006C90C4}" dt="2024-05-27T15:26:38.258" v="888" actId="167"/>
        <pc:sldMkLst>
          <pc:docMk/>
          <pc:sldMk cId="2867830265" sldId="264"/>
        </pc:sldMkLst>
      </pc:sldChg>
      <pc:sldChg chg="addSp modSp add mod">
        <pc:chgData name="Damian Gordon" userId="796278f3-970d-4a3b-8137-dc597a054133" providerId="ADAL" clId="{4B3DE34D-D605-4EAC-832C-480C006C90C4}" dt="2024-05-27T15:26:34.022" v="886" actId="167"/>
        <pc:sldMkLst>
          <pc:docMk/>
          <pc:sldMk cId="2918594077" sldId="265"/>
        </pc:sldMkLst>
      </pc:sldChg>
      <pc:sldChg chg="addSp modSp add mod">
        <pc:chgData name="Damian Gordon" userId="796278f3-970d-4a3b-8137-dc597a054133" providerId="ADAL" clId="{4B3DE34D-D605-4EAC-832C-480C006C90C4}" dt="2024-05-27T15:26:43.482" v="890" actId="167"/>
        <pc:sldMkLst>
          <pc:docMk/>
          <pc:sldMk cId="2182701241" sldId="266"/>
        </pc:sldMkLst>
      </pc:sldChg>
      <pc:sldChg chg="addSp modSp add mod">
        <pc:chgData name="Damian Gordon" userId="796278f3-970d-4a3b-8137-dc597a054133" providerId="ADAL" clId="{4B3DE34D-D605-4EAC-832C-480C006C90C4}" dt="2024-05-27T15:26:48.076" v="892" actId="167"/>
        <pc:sldMkLst>
          <pc:docMk/>
          <pc:sldMk cId="4291527698" sldId="267"/>
        </pc:sldMkLst>
      </pc:sldChg>
      <pc:sldChg chg="addSp modSp add mod">
        <pc:chgData name="Damian Gordon" userId="796278f3-970d-4a3b-8137-dc597a054133" providerId="ADAL" clId="{4B3DE34D-D605-4EAC-832C-480C006C90C4}" dt="2024-05-27T15:26:52.827" v="894" actId="167"/>
        <pc:sldMkLst>
          <pc:docMk/>
          <pc:sldMk cId="2635752808" sldId="268"/>
        </pc:sldMkLst>
      </pc:sldChg>
      <pc:sldChg chg="addSp modSp add mod">
        <pc:chgData name="Damian Gordon" userId="796278f3-970d-4a3b-8137-dc597a054133" providerId="ADAL" clId="{4B3DE34D-D605-4EAC-832C-480C006C90C4}" dt="2024-05-27T15:26:57.083" v="896" actId="167"/>
        <pc:sldMkLst>
          <pc:docMk/>
          <pc:sldMk cId="3552182851" sldId="269"/>
        </pc:sldMkLst>
      </pc:sldChg>
      <pc:sldChg chg="addSp modSp add mod">
        <pc:chgData name="Damian Gordon" userId="796278f3-970d-4a3b-8137-dc597a054133" providerId="ADAL" clId="{4B3DE34D-D605-4EAC-832C-480C006C90C4}" dt="2024-05-27T15:27:24.807" v="906" actId="167"/>
        <pc:sldMkLst>
          <pc:docMk/>
          <pc:sldMk cId="3701803327" sldId="270"/>
        </pc:sldMkLst>
      </pc:sldChg>
      <pc:sldChg chg="addSp modSp add mod ord">
        <pc:chgData name="Damian Gordon" userId="796278f3-970d-4a3b-8137-dc597a054133" providerId="ADAL" clId="{4B3DE34D-D605-4EAC-832C-480C006C90C4}" dt="2024-05-27T15:27:01.754" v="898" actId="167"/>
        <pc:sldMkLst>
          <pc:docMk/>
          <pc:sldMk cId="3368712619" sldId="271"/>
        </pc:sldMkLst>
      </pc:sldChg>
      <pc:sldChg chg="addSp modSp add mod ord">
        <pc:chgData name="Damian Gordon" userId="796278f3-970d-4a3b-8137-dc597a054133" providerId="ADAL" clId="{4B3DE34D-D605-4EAC-832C-480C006C90C4}" dt="2024-05-27T15:27:11.699" v="902" actId="167"/>
        <pc:sldMkLst>
          <pc:docMk/>
          <pc:sldMk cId="2734139410" sldId="272"/>
        </pc:sldMkLst>
      </pc:sldChg>
      <pc:sldChg chg="addSp modSp add mod ord">
        <pc:chgData name="Damian Gordon" userId="796278f3-970d-4a3b-8137-dc597a054133" providerId="ADAL" clId="{4B3DE34D-D605-4EAC-832C-480C006C90C4}" dt="2024-05-27T15:27:07.436" v="900" actId="167"/>
        <pc:sldMkLst>
          <pc:docMk/>
          <pc:sldMk cId="1220893861" sldId="273"/>
        </pc:sldMkLst>
      </pc:sldChg>
      <pc:sldChg chg="addSp modSp add mod ord">
        <pc:chgData name="Damian Gordon" userId="796278f3-970d-4a3b-8137-dc597a054133" providerId="ADAL" clId="{4B3DE34D-D605-4EAC-832C-480C006C90C4}" dt="2024-05-27T15:27:19.892" v="904" actId="167"/>
        <pc:sldMkLst>
          <pc:docMk/>
          <pc:sldMk cId="192307870" sldId="274"/>
        </pc:sldMkLst>
      </pc:sldChg>
      <pc:sldChg chg="addSp delSp modSp add mod">
        <pc:chgData name="Damian Gordon" userId="796278f3-970d-4a3b-8137-dc597a054133" providerId="ADAL" clId="{4B3DE34D-D605-4EAC-832C-480C006C90C4}" dt="2024-05-27T15:29:00.982" v="1004" actId="1035"/>
        <pc:sldMkLst>
          <pc:docMk/>
          <pc:sldMk cId="1282645631" sldId="275"/>
        </pc:sldMkLst>
      </pc:sldChg>
    </pc:docChg>
  </pc:docChgLst>
  <pc:docChgLst>
    <pc:chgData name="Damian Gordon" userId="796278f3-970d-4a3b-8137-dc597a054133" providerId="ADAL" clId="{45BE5AB9-231A-4059-8C30-6EA104990523}"/>
    <pc:docChg chg="undo redo custSel addSld delSld modSld sldOrd">
      <pc:chgData name="Damian Gordon" userId="796278f3-970d-4a3b-8137-dc597a054133" providerId="ADAL" clId="{45BE5AB9-231A-4059-8C30-6EA104990523}" dt="2024-07-05T00:29:52.330" v="9651" actId="20577"/>
      <pc:docMkLst>
        <pc:docMk/>
      </pc:docMkLst>
      <pc:sldChg chg="modSp mod">
        <pc:chgData name="Damian Gordon" userId="796278f3-970d-4a3b-8137-dc597a054133" providerId="ADAL" clId="{45BE5AB9-231A-4059-8C30-6EA104990523}" dt="2024-05-27T15:31:31.611" v="14" actId="20577"/>
        <pc:sldMkLst>
          <pc:docMk/>
          <pc:sldMk cId="1941464876" sldId="256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745447261" sldId="257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32582299" sldId="258"/>
        </pc:sldMkLst>
      </pc:sldChg>
      <pc:sldChg chg="modSp mod">
        <pc:chgData name="Damian Gordon" userId="796278f3-970d-4a3b-8137-dc597a054133" providerId="ADAL" clId="{45BE5AB9-231A-4059-8C30-6EA104990523}" dt="2024-05-28T01:14:22.345" v="294" actId="27636"/>
        <pc:sldMkLst>
          <pc:docMk/>
          <pc:sldMk cId="321388942" sldId="259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082083534" sldId="260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770477169" sldId="261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877069948" sldId="262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398487012" sldId="263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867830265" sldId="264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918594077" sldId="265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182701241" sldId="266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4291527698" sldId="267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635752808" sldId="268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3552182851" sldId="269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3701803327" sldId="270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3368712619" sldId="271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2734139410" sldId="272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1220893861" sldId="273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192307870" sldId="274"/>
        </pc:sldMkLst>
      </pc:sldChg>
      <pc:sldChg chg="del">
        <pc:chgData name="Damian Gordon" userId="796278f3-970d-4a3b-8137-dc597a054133" providerId="ADAL" clId="{45BE5AB9-231A-4059-8C30-6EA104990523}" dt="2024-05-27T15:31:40.222" v="15" actId="47"/>
        <pc:sldMkLst>
          <pc:docMk/>
          <pc:sldMk cId="1282645631" sldId="275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320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387"/>
        </pc:sldMkLst>
      </pc:sldChg>
      <pc:sldChg chg="modSp 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392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16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18"/>
        </pc:sldMkLst>
      </pc:sldChg>
      <pc:sldChg chg="modSp 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21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22"/>
        </pc:sldMkLst>
      </pc:sldChg>
      <pc:sldChg chg="modSp add del mod ord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24"/>
        </pc:sldMkLst>
      </pc:sldChg>
      <pc:sldChg chg="addSp delSp modSp add del mod ord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25"/>
        </pc:sldMkLst>
      </pc:sldChg>
      <pc:sldChg chg="addSp delSp modSp new mod modMedia setBg modAnim">
        <pc:chgData name="Damian Gordon" userId="796278f3-970d-4a3b-8137-dc597a054133" providerId="ADAL" clId="{45BE5AB9-231A-4059-8C30-6EA104990523}" dt="2024-05-28T01:12:19.754" v="267" actId="20577"/>
        <pc:sldMkLst>
          <pc:docMk/>
          <pc:sldMk cId="1898965013" sldId="426"/>
        </pc:sldMkLst>
      </pc:sldChg>
      <pc:sldChg chg="addSp delSp modSp add mod setBg addAnim delAnim delDesignElem">
        <pc:chgData name="Damian Gordon" userId="796278f3-970d-4a3b-8137-dc597a054133" providerId="ADAL" clId="{45BE5AB9-231A-4059-8C30-6EA104990523}" dt="2024-05-28T01:10:56.764" v="204"/>
        <pc:sldMkLst>
          <pc:docMk/>
          <pc:sldMk cId="2126172313" sldId="427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29"/>
        </pc:sldMkLst>
      </pc:sldChg>
      <pc:sldChg chg="addSp modSp mod ord">
        <pc:chgData name="Damian Gordon" userId="796278f3-970d-4a3b-8137-dc597a054133" providerId="ADAL" clId="{45BE5AB9-231A-4059-8C30-6EA104990523}" dt="2024-07-05T00:14:00.740" v="9574"/>
        <pc:sldMkLst>
          <pc:docMk/>
          <pc:sldMk cId="3735875418" sldId="430"/>
        </pc:sldMkLst>
      </pc:sldChg>
      <pc:sldChg chg="addSp delSp modSp mod ord">
        <pc:chgData name="Damian Gordon" userId="796278f3-970d-4a3b-8137-dc597a054133" providerId="ADAL" clId="{45BE5AB9-231A-4059-8C30-6EA104990523}" dt="2024-07-05T00:14:00.740" v="9574"/>
        <pc:sldMkLst>
          <pc:docMk/>
          <pc:sldMk cId="1233871246" sldId="431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32"/>
        </pc:sldMkLst>
      </pc:sldChg>
      <pc:sldChg chg="add del ord">
        <pc:chgData name="Damian Gordon" userId="796278f3-970d-4a3b-8137-dc597a054133" providerId="ADAL" clId="{45BE5AB9-231A-4059-8C30-6EA104990523}" dt="2024-07-02T23:31:11.347" v="5422" actId="47"/>
        <pc:sldMkLst>
          <pc:docMk/>
          <pc:sldMk cId="1900039164" sldId="433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34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36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37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38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39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40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41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42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43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44"/>
        </pc:sldMkLst>
      </pc:sldChg>
      <pc:sldChg chg="add del">
        <pc:chgData name="Damian Gordon" userId="796278f3-970d-4a3b-8137-dc597a054133" providerId="ADAL" clId="{45BE5AB9-231A-4059-8C30-6EA104990523}" dt="2024-07-02T23:31:26.868" v="5423" actId="47"/>
        <pc:sldMkLst>
          <pc:docMk/>
          <pc:sldMk cId="0" sldId="445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46"/>
        </pc:sldMkLst>
      </pc:sldChg>
      <pc:sldChg chg="add del">
        <pc:chgData name="Damian Gordon" userId="796278f3-970d-4a3b-8137-dc597a054133" providerId="ADAL" clId="{45BE5AB9-231A-4059-8C30-6EA104990523}" dt="2024-07-02T23:31:11.347" v="5422" actId="47"/>
        <pc:sldMkLst>
          <pc:docMk/>
          <pc:sldMk cId="0" sldId="447"/>
        </pc:sldMkLst>
      </pc:sldChg>
      <pc:sldChg chg="modSp mod">
        <pc:chgData name="Damian Gordon" userId="796278f3-970d-4a3b-8137-dc597a054133" providerId="ADAL" clId="{45BE5AB9-231A-4059-8C30-6EA104990523}" dt="2024-07-02T17:34:21.406" v="722" actId="20577"/>
        <pc:sldMkLst>
          <pc:docMk/>
          <pc:sldMk cId="695405805" sldId="448"/>
        </pc:sldMkLst>
      </pc:sldChg>
      <pc:sldChg chg="modSp mod ord">
        <pc:chgData name="Damian Gordon" userId="796278f3-970d-4a3b-8137-dc597a054133" providerId="ADAL" clId="{45BE5AB9-231A-4059-8C30-6EA104990523}" dt="2024-07-03T02:06:30.287" v="5951" actId="20577"/>
        <pc:sldMkLst>
          <pc:docMk/>
          <pc:sldMk cId="3316991471" sldId="453"/>
        </pc:sldMkLst>
      </pc:sldChg>
      <pc:sldChg chg="addSp delSp mod">
        <pc:chgData name="Damian Gordon" userId="796278f3-970d-4a3b-8137-dc597a054133" providerId="ADAL" clId="{45BE5AB9-231A-4059-8C30-6EA104990523}" dt="2024-07-02T19:32:58.157" v="933" actId="22"/>
        <pc:sldMkLst>
          <pc:docMk/>
          <pc:sldMk cId="730100669" sldId="454"/>
        </pc:sldMkLst>
      </pc:sldChg>
      <pc:sldChg chg="addSp delSp modSp add del mod setBg">
        <pc:chgData name="Damian Gordon" userId="796278f3-970d-4a3b-8137-dc597a054133" providerId="ADAL" clId="{45BE5AB9-231A-4059-8C30-6EA104990523}" dt="2024-07-02T23:31:11.347" v="5422" actId="47"/>
        <pc:sldMkLst>
          <pc:docMk/>
          <pc:sldMk cId="3260675007" sldId="455"/>
        </pc:sldMkLst>
      </pc:sldChg>
      <pc:sldChg chg="addSp delSp modSp new del mod setBg addAnim">
        <pc:chgData name="Damian Gordon" userId="796278f3-970d-4a3b-8137-dc597a054133" providerId="ADAL" clId="{45BE5AB9-231A-4059-8C30-6EA104990523}" dt="2024-07-02T17:21:31.793" v="614" actId="47"/>
        <pc:sldMkLst>
          <pc:docMk/>
          <pc:sldMk cId="3709557733" sldId="456"/>
        </pc:sldMkLst>
      </pc:sldChg>
      <pc:sldChg chg="addSp delSp modSp add mod modMedia setBg delAnim setClrOvrMap delDesignElem">
        <pc:chgData name="Damian Gordon" userId="796278f3-970d-4a3b-8137-dc597a054133" providerId="ADAL" clId="{45BE5AB9-231A-4059-8C30-6EA104990523}" dt="2024-07-02T17:22:13.127" v="634" actId="403"/>
        <pc:sldMkLst>
          <pc:docMk/>
          <pc:sldMk cId="2603971186" sldId="457"/>
        </pc:sldMkLst>
      </pc:sldChg>
      <pc:sldChg chg="addSp delSp modSp add del mod setBg delAnim setClrOvrMap delDesignElem">
        <pc:chgData name="Damian Gordon" userId="796278f3-970d-4a3b-8137-dc597a054133" providerId="ADAL" clId="{45BE5AB9-231A-4059-8C30-6EA104990523}" dt="2024-07-02T17:24:04.948" v="714" actId="2696"/>
        <pc:sldMkLst>
          <pc:docMk/>
          <pc:sldMk cId="1666678026" sldId="458"/>
        </pc:sldMkLst>
      </pc:sldChg>
      <pc:sldChg chg="delSp add ord setBg delDesignElem">
        <pc:chgData name="Damian Gordon" userId="796278f3-970d-4a3b-8137-dc597a054133" providerId="ADAL" clId="{45BE5AB9-231A-4059-8C30-6EA104990523}" dt="2024-07-02T22:22:46.034" v="4430"/>
        <pc:sldMkLst>
          <pc:docMk/>
          <pc:sldMk cId="2123894225" sldId="458"/>
        </pc:sldMkLst>
      </pc:sldChg>
      <pc:sldChg chg="add ord">
        <pc:chgData name="Damian Gordon" userId="796278f3-970d-4a3b-8137-dc597a054133" providerId="ADAL" clId="{45BE5AB9-231A-4059-8C30-6EA104990523}" dt="2024-07-02T22:22:46.034" v="4430"/>
        <pc:sldMkLst>
          <pc:docMk/>
          <pc:sldMk cId="535991383" sldId="459"/>
        </pc:sldMkLst>
      </pc:sldChg>
      <pc:sldChg chg="delSp modSp add del setBg delDesignElem">
        <pc:chgData name="Damian Gordon" userId="796278f3-970d-4a3b-8137-dc597a054133" providerId="ADAL" clId="{45BE5AB9-231A-4059-8C30-6EA104990523}" dt="2024-07-02T17:24:04.948" v="714" actId="2696"/>
        <pc:sldMkLst>
          <pc:docMk/>
          <pc:sldMk cId="2670569266" sldId="459"/>
        </pc:sldMkLst>
      </pc:sldChg>
      <pc:sldChg chg="modSp new mod">
        <pc:chgData name="Damian Gordon" userId="796278f3-970d-4a3b-8137-dc597a054133" providerId="ADAL" clId="{45BE5AB9-231A-4059-8C30-6EA104990523}" dt="2024-07-02T17:34:31.512" v="724"/>
        <pc:sldMkLst>
          <pc:docMk/>
          <pc:sldMk cId="1223211032" sldId="460"/>
        </pc:sldMkLst>
      </pc:sldChg>
      <pc:sldChg chg="modSp add mod">
        <pc:chgData name="Damian Gordon" userId="796278f3-970d-4a3b-8137-dc597a054133" providerId="ADAL" clId="{45BE5AB9-231A-4059-8C30-6EA104990523}" dt="2024-07-02T18:36:21.607" v="931" actId="20577"/>
        <pc:sldMkLst>
          <pc:docMk/>
          <pc:sldMk cId="3805323869" sldId="461"/>
        </pc:sldMkLst>
      </pc:sldChg>
      <pc:sldChg chg="addSp modSp add mod">
        <pc:chgData name="Damian Gordon" userId="796278f3-970d-4a3b-8137-dc597a054133" providerId="ADAL" clId="{45BE5AB9-231A-4059-8C30-6EA104990523}" dt="2024-07-03T02:05:05.381" v="5862" actId="1076"/>
        <pc:sldMkLst>
          <pc:docMk/>
          <pc:sldMk cId="904566246" sldId="462"/>
        </pc:sldMkLst>
      </pc:sldChg>
      <pc:sldChg chg="modSp add del mod">
        <pc:chgData name="Damian Gordon" userId="796278f3-970d-4a3b-8137-dc597a054133" providerId="ADAL" clId="{45BE5AB9-231A-4059-8C30-6EA104990523}" dt="2024-07-03T02:01:42.696" v="5812" actId="47"/>
        <pc:sldMkLst>
          <pc:docMk/>
          <pc:sldMk cId="2976161511" sldId="463"/>
        </pc:sldMkLst>
      </pc:sldChg>
      <pc:sldChg chg="modSp add mod ord">
        <pc:chgData name="Damian Gordon" userId="796278f3-970d-4a3b-8137-dc597a054133" providerId="ADAL" clId="{45BE5AB9-231A-4059-8C30-6EA104990523}" dt="2024-07-02T19:51:15.532" v="1584" actId="20577"/>
        <pc:sldMkLst>
          <pc:docMk/>
          <pc:sldMk cId="1192466586" sldId="464"/>
        </pc:sldMkLst>
      </pc:sldChg>
      <pc:sldChg chg="add del">
        <pc:chgData name="Damian Gordon" userId="796278f3-970d-4a3b-8137-dc597a054133" providerId="ADAL" clId="{45BE5AB9-231A-4059-8C30-6EA104990523}" dt="2024-07-02T19:33:04.190" v="935"/>
        <pc:sldMkLst>
          <pc:docMk/>
          <pc:sldMk cId="3294348860" sldId="464"/>
        </pc:sldMkLst>
      </pc:sldChg>
      <pc:sldChg chg="modSp add mod">
        <pc:chgData name="Damian Gordon" userId="796278f3-970d-4a3b-8137-dc597a054133" providerId="ADAL" clId="{45BE5AB9-231A-4059-8C30-6EA104990523}" dt="2024-07-02T22:05:10.599" v="3652" actId="20577"/>
        <pc:sldMkLst>
          <pc:docMk/>
          <pc:sldMk cId="1760058381" sldId="465"/>
        </pc:sldMkLst>
      </pc:sldChg>
      <pc:sldChg chg="addSp delSp modSp add mod setBg">
        <pc:chgData name="Damian Gordon" userId="796278f3-970d-4a3b-8137-dc597a054133" providerId="ADAL" clId="{45BE5AB9-231A-4059-8C30-6EA104990523}" dt="2024-07-02T20:04:12.217" v="1977" actId="26606"/>
        <pc:sldMkLst>
          <pc:docMk/>
          <pc:sldMk cId="1257956994" sldId="466"/>
        </pc:sldMkLst>
      </pc:sldChg>
      <pc:sldChg chg="modSp add mod">
        <pc:chgData name="Damian Gordon" userId="796278f3-970d-4a3b-8137-dc597a054133" providerId="ADAL" clId="{45BE5AB9-231A-4059-8C30-6EA104990523}" dt="2024-07-02T20:45:20.738" v="2205" actId="113"/>
        <pc:sldMkLst>
          <pc:docMk/>
          <pc:sldMk cId="2442904923" sldId="467"/>
        </pc:sldMkLst>
      </pc:sldChg>
      <pc:sldChg chg="add del">
        <pc:chgData name="Damian Gordon" userId="796278f3-970d-4a3b-8137-dc597a054133" providerId="ADAL" clId="{45BE5AB9-231A-4059-8C30-6EA104990523}" dt="2024-07-02T19:47:47.587" v="1445"/>
        <pc:sldMkLst>
          <pc:docMk/>
          <pc:sldMk cId="3204454298" sldId="467"/>
        </pc:sldMkLst>
      </pc:sldChg>
      <pc:sldChg chg="add del">
        <pc:chgData name="Damian Gordon" userId="796278f3-970d-4a3b-8137-dc597a054133" providerId="ADAL" clId="{45BE5AB9-231A-4059-8C30-6EA104990523}" dt="2024-07-02T19:47:38.276" v="1443"/>
        <pc:sldMkLst>
          <pc:docMk/>
          <pc:sldMk cId="3386841957" sldId="467"/>
        </pc:sldMkLst>
      </pc:sldChg>
      <pc:sldChg chg="modSp add mod">
        <pc:chgData name="Damian Gordon" userId="796278f3-970d-4a3b-8137-dc597a054133" providerId="ADAL" clId="{45BE5AB9-231A-4059-8C30-6EA104990523}" dt="2024-07-02T19:56:28.518" v="1796" actId="5793"/>
        <pc:sldMkLst>
          <pc:docMk/>
          <pc:sldMk cId="4229316256" sldId="468"/>
        </pc:sldMkLst>
      </pc:sldChg>
      <pc:sldChg chg="addSp delSp modSp add mod">
        <pc:chgData name="Damian Gordon" userId="796278f3-970d-4a3b-8137-dc597a054133" providerId="ADAL" clId="{45BE5AB9-231A-4059-8C30-6EA104990523}" dt="2024-07-02T20:04:16.101" v="1979"/>
        <pc:sldMkLst>
          <pc:docMk/>
          <pc:sldMk cId="2479653310" sldId="469"/>
        </pc:sldMkLst>
      </pc:sldChg>
      <pc:sldChg chg="addSp delSp modSp add mod">
        <pc:chgData name="Damian Gordon" userId="796278f3-970d-4a3b-8137-dc597a054133" providerId="ADAL" clId="{45BE5AB9-231A-4059-8C30-6EA104990523}" dt="2024-07-02T20:45:54.715" v="2208" actId="113"/>
        <pc:sldMkLst>
          <pc:docMk/>
          <pc:sldMk cId="3367475694" sldId="470"/>
        </pc:sldMkLst>
      </pc:sldChg>
      <pc:sldChg chg="modSp add mod">
        <pc:chgData name="Damian Gordon" userId="796278f3-970d-4a3b-8137-dc597a054133" providerId="ADAL" clId="{45BE5AB9-231A-4059-8C30-6EA104990523}" dt="2024-07-02T20:50:02.730" v="2219" actId="20577"/>
        <pc:sldMkLst>
          <pc:docMk/>
          <pc:sldMk cId="2270169773" sldId="471"/>
        </pc:sldMkLst>
      </pc:sldChg>
      <pc:sldChg chg="addSp delSp modSp add mod">
        <pc:chgData name="Damian Gordon" userId="796278f3-970d-4a3b-8137-dc597a054133" providerId="ADAL" clId="{45BE5AB9-231A-4059-8C30-6EA104990523}" dt="2024-07-02T21:02:44.411" v="2561" actId="20577"/>
        <pc:sldMkLst>
          <pc:docMk/>
          <pc:sldMk cId="771842511" sldId="472"/>
        </pc:sldMkLst>
      </pc:sldChg>
      <pc:sldChg chg="addSp delSp modSp add mod ord">
        <pc:chgData name="Damian Gordon" userId="796278f3-970d-4a3b-8137-dc597a054133" providerId="ADAL" clId="{45BE5AB9-231A-4059-8C30-6EA104990523}" dt="2024-07-02T20:57:07.806" v="2442" actId="14100"/>
        <pc:sldMkLst>
          <pc:docMk/>
          <pc:sldMk cId="242179878" sldId="473"/>
        </pc:sldMkLst>
      </pc:sldChg>
      <pc:sldChg chg="modSp add mod">
        <pc:chgData name="Damian Gordon" userId="796278f3-970d-4a3b-8137-dc597a054133" providerId="ADAL" clId="{45BE5AB9-231A-4059-8C30-6EA104990523}" dt="2024-07-04T22:23:09.666" v="7541" actId="20577"/>
        <pc:sldMkLst>
          <pc:docMk/>
          <pc:sldMk cId="4095918154" sldId="474"/>
        </pc:sldMkLst>
      </pc:sldChg>
      <pc:sldChg chg="addSp delSp modSp add mod">
        <pc:chgData name="Damian Gordon" userId="796278f3-970d-4a3b-8137-dc597a054133" providerId="ADAL" clId="{45BE5AB9-231A-4059-8C30-6EA104990523}" dt="2024-07-02T22:19:00.676" v="4426" actId="166"/>
        <pc:sldMkLst>
          <pc:docMk/>
          <pc:sldMk cId="1680599265" sldId="475"/>
        </pc:sldMkLst>
      </pc:sldChg>
      <pc:sldChg chg="addSp delSp modSp add mod ord">
        <pc:chgData name="Damian Gordon" userId="796278f3-970d-4a3b-8137-dc597a054133" providerId="ADAL" clId="{45BE5AB9-231A-4059-8C30-6EA104990523}" dt="2024-07-02T22:12:18.576" v="4286" actId="20577"/>
        <pc:sldMkLst>
          <pc:docMk/>
          <pc:sldMk cId="726544470" sldId="476"/>
        </pc:sldMkLst>
      </pc:sldChg>
      <pc:sldChg chg="addSp modSp add mod">
        <pc:chgData name="Damian Gordon" userId="796278f3-970d-4a3b-8137-dc597a054133" providerId="ADAL" clId="{45BE5AB9-231A-4059-8C30-6EA104990523}" dt="2024-07-02T22:15:19.097" v="4417" actId="20577"/>
        <pc:sldMkLst>
          <pc:docMk/>
          <pc:sldMk cId="3244980195" sldId="477"/>
        </pc:sldMkLst>
      </pc:sldChg>
      <pc:sldChg chg="addSp delSp modSp add mod ord setBg modClrScheme chgLayout modNotesTx">
        <pc:chgData name="Damian Gordon" userId="796278f3-970d-4a3b-8137-dc597a054133" providerId="ADAL" clId="{45BE5AB9-231A-4059-8C30-6EA104990523}" dt="2024-07-02T23:12:04.629" v="4896" actId="313"/>
        <pc:sldMkLst>
          <pc:docMk/>
          <pc:sldMk cId="1250634738" sldId="478"/>
        </pc:sldMkLst>
      </pc:sldChg>
      <pc:sldChg chg="delSp add setBg delDesignElem">
        <pc:chgData name="Damian Gordon" userId="796278f3-970d-4a3b-8137-dc597a054133" providerId="ADAL" clId="{45BE5AB9-231A-4059-8C30-6EA104990523}" dt="2024-07-02T23:12:55.511" v="4898"/>
        <pc:sldMkLst>
          <pc:docMk/>
          <pc:sldMk cId="1806556789" sldId="479"/>
        </pc:sldMkLst>
      </pc:sldChg>
      <pc:sldChg chg="delSp add setBg delDesignElem">
        <pc:chgData name="Damian Gordon" userId="796278f3-970d-4a3b-8137-dc597a054133" providerId="ADAL" clId="{45BE5AB9-231A-4059-8C30-6EA104990523}" dt="2024-07-02T23:13:06.465" v="4900"/>
        <pc:sldMkLst>
          <pc:docMk/>
          <pc:sldMk cId="349856633" sldId="480"/>
        </pc:sldMkLst>
      </pc:sldChg>
      <pc:sldChg chg="delSp modSp add mod ord">
        <pc:chgData name="Damian Gordon" userId="796278f3-970d-4a3b-8137-dc597a054133" providerId="ADAL" clId="{45BE5AB9-231A-4059-8C30-6EA104990523}" dt="2024-07-04T21:30:37.751" v="6802" actId="20577"/>
        <pc:sldMkLst>
          <pc:docMk/>
          <pc:sldMk cId="3206431685" sldId="481"/>
        </pc:sldMkLst>
      </pc:sldChg>
      <pc:sldChg chg="modSp add mod ord">
        <pc:chgData name="Damian Gordon" userId="796278f3-970d-4a3b-8137-dc597a054133" providerId="ADAL" clId="{45BE5AB9-231A-4059-8C30-6EA104990523}" dt="2024-07-05T00:13:02.846" v="9570"/>
        <pc:sldMkLst>
          <pc:docMk/>
          <pc:sldMk cId="3546274248" sldId="482"/>
        </pc:sldMkLst>
      </pc:sldChg>
      <pc:sldChg chg="modSp add mod setBg">
        <pc:chgData name="Damian Gordon" userId="796278f3-970d-4a3b-8137-dc597a054133" providerId="ADAL" clId="{45BE5AB9-231A-4059-8C30-6EA104990523}" dt="2024-07-03T02:12:00.308" v="6086" actId="20577"/>
        <pc:sldMkLst>
          <pc:docMk/>
          <pc:sldMk cId="379198112" sldId="483"/>
        </pc:sldMkLst>
      </pc:sldChg>
      <pc:sldChg chg="addSp delSp modSp add mod ord">
        <pc:chgData name="Damian Gordon" userId="796278f3-970d-4a3b-8137-dc597a054133" providerId="ADAL" clId="{45BE5AB9-231A-4059-8C30-6EA104990523}" dt="2024-07-03T01:29:09.101" v="5807"/>
        <pc:sldMkLst>
          <pc:docMk/>
          <pc:sldMk cId="984733568" sldId="484"/>
        </pc:sldMkLst>
      </pc:sldChg>
      <pc:sldChg chg="modSp add mod ord">
        <pc:chgData name="Damian Gordon" userId="796278f3-970d-4a3b-8137-dc597a054133" providerId="ADAL" clId="{45BE5AB9-231A-4059-8C30-6EA104990523}" dt="2024-07-03T02:06:44.188" v="5961" actId="20577"/>
        <pc:sldMkLst>
          <pc:docMk/>
          <pc:sldMk cId="2307912514" sldId="485"/>
        </pc:sldMkLst>
      </pc:sldChg>
      <pc:sldChg chg="modSp add mod ord">
        <pc:chgData name="Damian Gordon" userId="796278f3-970d-4a3b-8137-dc597a054133" providerId="ADAL" clId="{45BE5AB9-231A-4059-8C30-6EA104990523}" dt="2024-07-04T13:26:57.278" v="6137" actId="20577"/>
        <pc:sldMkLst>
          <pc:docMk/>
          <pc:sldMk cId="1380855924" sldId="490"/>
        </pc:sldMkLst>
      </pc:sldChg>
      <pc:sldChg chg="addSp delSp modSp add mod ord">
        <pc:chgData name="Damian Gordon" userId="796278f3-970d-4a3b-8137-dc597a054133" providerId="ADAL" clId="{45BE5AB9-231A-4059-8C30-6EA104990523}" dt="2024-07-04T21:34:14.129" v="6892" actId="20577"/>
        <pc:sldMkLst>
          <pc:docMk/>
          <pc:sldMk cId="2429902519" sldId="491"/>
        </pc:sldMkLst>
      </pc:sldChg>
      <pc:sldChg chg="addSp delSp modSp add mod">
        <pc:chgData name="Damian Gordon" userId="796278f3-970d-4a3b-8137-dc597a054133" providerId="ADAL" clId="{45BE5AB9-231A-4059-8C30-6EA104990523}" dt="2024-07-04T21:40:27.632" v="7230" actId="164"/>
        <pc:sldMkLst>
          <pc:docMk/>
          <pc:sldMk cId="604262449" sldId="492"/>
        </pc:sldMkLst>
      </pc:sldChg>
      <pc:sldChg chg="delSp modSp add mod ord">
        <pc:chgData name="Damian Gordon" userId="796278f3-970d-4a3b-8137-dc597a054133" providerId="ADAL" clId="{45BE5AB9-231A-4059-8C30-6EA104990523}" dt="2024-07-04T22:16:07.130" v="7290" actId="20577"/>
        <pc:sldMkLst>
          <pc:docMk/>
          <pc:sldMk cId="2042089025" sldId="493"/>
        </pc:sldMkLst>
      </pc:sldChg>
      <pc:sldChg chg="addSp delSp modSp add mod ord">
        <pc:chgData name="Damian Gordon" userId="796278f3-970d-4a3b-8137-dc597a054133" providerId="ADAL" clId="{45BE5AB9-231A-4059-8C30-6EA104990523}" dt="2024-07-04T22:18:40.425" v="7347" actId="1076"/>
        <pc:sldMkLst>
          <pc:docMk/>
          <pc:sldMk cId="3013569237" sldId="494"/>
        </pc:sldMkLst>
      </pc:sldChg>
      <pc:sldChg chg="modSp add mod ord">
        <pc:chgData name="Damian Gordon" userId="796278f3-970d-4a3b-8137-dc597a054133" providerId="ADAL" clId="{45BE5AB9-231A-4059-8C30-6EA104990523}" dt="2024-07-05T00:13:06.866" v="9572"/>
        <pc:sldMkLst>
          <pc:docMk/>
          <pc:sldMk cId="2129605758" sldId="495"/>
        </pc:sldMkLst>
      </pc:sldChg>
      <pc:sldChg chg="add del">
        <pc:chgData name="Damian Gordon" userId="796278f3-970d-4a3b-8137-dc597a054133" providerId="ADAL" clId="{45BE5AB9-231A-4059-8C30-6EA104990523}" dt="2024-07-04T22:17:44.687" v="7295"/>
        <pc:sldMkLst>
          <pc:docMk/>
          <pc:sldMk cId="2936821892" sldId="495"/>
        </pc:sldMkLst>
      </pc:sldChg>
      <pc:sldChg chg="modSp add mod ord">
        <pc:chgData name="Damian Gordon" userId="796278f3-970d-4a3b-8137-dc597a054133" providerId="ADAL" clId="{45BE5AB9-231A-4059-8C30-6EA104990523}" dt="2024-07-04T22:25:12.544" v="7798" actId="20577"/>
        <pc:sldMkLst>
          <pc:docMk/>
          <pc:sldMk cId="916282007" sldId="496"/>
        </pc:sldMkLst>
      </pc:sldChg>
      <pc:sldChg chg="addSp delSp modSp add del mod">
        <pc:chgData name="Damian Gordon" userId="796278f3-970d-4a3b-8137-dc597a054133" providerId="ADAL" clId="{45BE5AB9-231A-4059-8C30-6EA104990523}" dt="2024-07-04T23:18:48.750" v="8540"/>
        <pc:sldMkLst>
          <pc:docMk/>
          <pc:sldMk cId="1714894558" sldId="497"/>
        </pc:sldMkLst>
      </pc:sldChg>
      <pc:sldChg chg="addSp delSp modSp add mod">
        <pc:chgData name="Damian Gordon" userId="796278f3-970d-4a3b-8137-dc597a054133" providerId="ADAL" clId="{45BE5AB9-231A-4059-8C30-6EA104990523}" dt="2024-07-04T23:18:16.914" v="8539" actId="1038"/>
        <pc:sldMkLst>
          <pc:docMk/>
          <pc:sldMk cId="3235607215" sldId="498"/>
        </pc:sldMkLst>
      </pc:sldChg>
      <pc:sldChg chg="addSp modSp add mod">
        <pc:chgData name="Damian Gordon" userId="796278f3-970d-4a3b-8137-dc597a054133" providerId="ADAL" clId="{45BE5AB9-231A-4059-8C30-6EA104990523}" dt="2024-07-04T23:18:55.483" v="8541"/>
        <pc:sldMkLst>
          <pc:docMk/>
          <pc:sldMk cId="1002063520" sldId="499"/>
        </pc:sldMkLst>
      </pc:sldChg>
      <pc:sldChg chg="modSp add mod">
        <pc:chgData name="Damian Gordon" userId="796278f3-970d-4a3b-8137-dc597a054133" providerId="ADAL" clId="{45BE5AB9-231A-4059-8C30-6EA104990523}" dt="2024-07-04T23:32:28.927" v="8774" actId="20577"/>
        <pc:sldMkLst>
          <pc:docMk/>
          <pc:sldMk cId="1877588735" sldId="500"/>
        </pc:sldMkLst>
      </pc:sldChg>
      <pc:sldChg chg="addSp delSp modSp add mod">
        <pc:chgData name="Damian Gordon" userId="796278f3-970d-4a3b-8137-dc597a054133" providerId="ADAL" clId="{45BE5AB9-231A-4059-8C30-6EA104990523}" dt="2024-07-05T00:21:41.922" v="9610" actId="27636"/>
        <pc:sldMkLst>
          <pc:docMk/>
          <pc:sldMk cId="3745148219" sldId="501"/>
        </pc:sldMkLst>
      </pc:sldChg>
      <pc:sldChg chg="addSp delSp modSp add mod">
        <pc:chgData name="Damian Gordon" userId="796278f3-970d-4a3b-8137-dc597a054133" providerId="ADAL" clId="{45BE5AB9-231A-4059-8C30-6EA104990523}" dt="2024-07-04T23:47:32.931" v="9122" actId="1076"/>
        <pc:sldMkLst>
          <pc:docMk/>
          <pc:sldMk cId="845731733" sldId="502"/>
        </pc:sldMkLst>
      </pc:sldChg>
      <pc:sldChg chg="addSp delSp modSp add mod ord setBg">
        <pc:chgData name="Damian Gordon" userId="796278f3-970d-4a3b-8137-dc597a054133" providerId="ADAL" clId="{45BE5AB9-231A-4059-8C30-6EA104990523}" dt="2024-07-04T23:47:52.970" v="9125"/>
        <pc:sldMkLst>
          <pc:docMk/>
          <pc:sldMk cId="4159563849" sldId="503"/>
        </pc:sldMkLst>
      </pc:sldChg>
      <pc:sldChg chg="delSp modSp add mod">
        <pc:chgData name="Damian Gordon" userId="796278f3-970d-4a3b-8137-dc597a054133" providerId="ADAL" clId="{45BE5AB9-231A-4059-8C30-6EA104990523}" dt="2024-07-05T00:12:19.429" v="9568" actId="20577"/>
        <pc:sldMkLst>
          <pc:docMk/>
          <pc:sldMk cId="2602717721" sldId="504"/>
        </pc:sldMkLst>
      </pc:sldChg>
      <pc:sldChg chg="addSp delSp modSp add mod ord">
        <pc:chgData name="Damian Gordon" userId="796278f3-970d-4a3b-8137-dc597a054133" providerId="ADAL" clId="{45BE5AB9-231A-4059-8C30-6EA104990523}" dt="2024-07-05T00:14:00.740" v="9574"/>
        <pc:sldMkLst>
          <pc:docMk/>
          <pc:sldMk cId="1870675293" sldId="505"/>
        </pc:sldMkLst>
      </pc:sldChg>
      <pc:sldChg chg="modSp add mod ord">
        <pc:chgData name="Damian Gordon" userId="796278f3-970d-4a3b-8137-dc597a054133" providerId="ADAL" clId="{45BE5AB9-231A-4059-8C30-6EA104990523}" dt="2024-07-05T00:29:52.330" v="9651" actId="20577"/>
        <pc:sldMkLst>
          <pc:docMk/>
          <pc:sldMk cId="1322034671" sldId="506"/>
        </pc:sldMkLst>
      </pc:sldChg>
      <pc:sldMasterChg chg="addSldLayout delSldLayout">
        <pc:chgData name="Damian Gordon" userId="796278f3-970d-4a3b-8137-dc597a054133" providerId="ADAL" clId="{45BE5AB9-231A-4059-8C30-6EA104990523}" dt="2024-07-02T23:31:11.347" v="5422" actId="47"/>
        <pc:sldMasterMkLst>
          <pc:docMk/>
          <pc:sldMasterMk cId="3735153791" sldId="2147483854"/>
        </pc:sldMasterMkLst>
        <pc:sldLayoutChg chg="add del">
          <pc:chgData name="Damian Gordon" userId="796278f3-970d-4a3b-8137-dc597a054133" providerId="ADAL" clId="{45BE5AB9-231A-4059-8C30-6EA104990523}" dt="2024-07-02T23:31:11.347" v="5422" actId="47"/>
          <pc:sldLayoutMkLst>
            <pc:docMk/>
            <pc:sldMasterMk cId="3735153791" sldId="2147483854"/>
            <pc:sldLayoutMk cId="1017363663" sldId="2147483866"/>
          </pc:sldLayoutMkLst>
        </pc:sldLayoutChg>
        <pc:sldLayoutChg chg="add del">
          <pc:chgData name="Damian Gordon" userId="796278f3-970d-4a3b-8137-dc597a054133" providerId="ADAL" clId="{45BE5AB9-231A-4059-8C30-6EA104990523}" dt="2024-07-02T23:31:11.347" v="5422" actId="47"/>
          <pc:sldLayoutMkLst>
            <pc:docMk/>
            <pc:sldMasterMk cId="3735153791" sldId="2147483854"/>
            <pc:sldLayoutMk cId="2799629015" sldId="2147483867"/>
          </pc:sldLayoutMkLst>
        </pc:sldLayoutChg>
      </pc:sldMasterChg>
    </pc:docChg>
  </pc:docChgLst>
  <pc:docChgLst>
    <pc:chgData name="Damian Gordon" userId="796278f3-970d-4a3b-8137-dc597a054133" providerId="ADAL" clId="{3233E7D0-1390-4CB3-9B9D-B28B1E4E98C4}"/>
    <pc:docChg chg="undo custSel addSld delSld modSld sldOrd">
      <pc:chgData name="Damian Gordon" userId="796278f3-970d-4a3b-8137-dc597a054133" providerId="ADAL" clId="{3233E7D0-1390-4CB3-9B9D-B28B1E4E98C4}" dt="2025-03-12T10:50:07.819" v="4238" actId="20577"/>
      <pc:docMkLst>
        <pc:docMk/>
      </pc:docMkLst>
      <pc:sldChg chg="modSp mod">
        <pc:chgData name="Damian Gordon" userId="796278f3-970d-4a3b-8137-dc597a054133" providerId="ADAL" clId="{3233E7D0-1390-4CB3-9B9D-B28B1E4E98C4}" dt="2025-03-08T01:23:28.173" v="16" actId="20577"/>
        <pc:sldMkLst>
          <pc:docMk/>
          <pc:sldMk cId="1941464876" sldId="256"/>
        </pc:sldMkLst>
        <pc:spChg chg="mod">
          <ac:chgData name="Damian Gordon" userId="796278f3-970d-4a3b-8137-dc597a054133" providerId="ADAL" clId="{3233E7D0-1390-4CB3-9B9D-B28B1E4E98C4}" dt="2025-03-08T01:23:28.173" v="16" actId="20577"/>
          <ac:spMkLst>
            <pc:docMk/>
            <pc:sldMk cId="1941464876" sldId="256"/>
            <ac:spMk id="2" creationId="{2AFAF802-1FD5-1E70-940A-2DF641692805}"/>
          </ac:spMkLst>
        </pc:spChg>
      </pc:sldChg>
      <pc:sldChg chg="modSp mod">
        <pc:chgData name="Damian Gordon" userId="796278f3-970d-4a3b-8137-dc597a054133" providerId="ADAL" clId="{3233E7D0-1390-4CB3-9B9D-B28B1E4E98C4}" dt="2025-03-12T09:49:42.305" v="3970" actId="20577"/>
        <pc:sldMkLst>
          <pc:docMk/>
          <pc:sldMk cId="321388942" sldId="259"/>
        </pc:sldMkLst>
        <pc:spChg chg="mod">
          <ac:chgData name="Damian Gordon" userId="796278f3-970d-4a3b-8137-dc597a054133" providerId="ADAL" clId="{3233E7D0-1390-4CB3-9B9D-B28B1E4E98C4}" dt="2025-03-12T09:49:42.305" v="3970" actId="20577"/>
          <ac:spMkLst>
            <pc:docMk/>
            <pc:sldMk cId="321388942" sldId="259"/>
            <ac:spMk id="3" creationId="{65FB7804-9015-5659-EC51-9C9121E7260E}"/>
          </ac:spMkLst>
        </pc:spChg>
      </pc:sldChg>
      <pc:sldChg chg="addSp delSp modSp new mod setBg">
        <pc:chgData name="Damian Gordon" userId="796278f3-970d-4a3b-8137-dc597a054133" providerId="ADAL" clId="{3233E7D0-1390-4CB3-9B9D-B28B1E4E98C4}" dt="2025-03-08T13:53:11.565" v="307" actId="1076"/>
        <pc:sldMkLst>
          <pc:docMk/>
          <pc:sldMk cId="1885061807" sldId="260"/>
        </pc:sldMkLst>
        <pc:spChg chg="mod">
          <ac:chgData name="Damian Gordon" userId="796278f3-970d-4a3b-8137-dc597a054133" providerId="ADAL" clId="{3233E7D0-1390-4CB3-9B9D-B28B1E4E98C4}" dt="2025-03-08T01:25:54.005" v="41" actId="1076"/>
          <ac:spMkLst>
            <pc:docMk/>
            <pc:sldMk cId="1885061807" sldId="260"/>
            <ac:spMk id="2" creationId="{3722917E-1A1D-C6F0-5B19-501C936657F7}"/>
          </ac:spMkLst>
        </pc:spChg>
        <pc:spChg chg="add">
          <ac:chgData name="Damian Gordon" userId="796278f3-970d-4a3b-8137-dc597a054133" providerId="ADAL" clId="{3233E7D0-1390-4CB3-9B9D-B28B1E4E98C4}" dt="2025-03-08T01:25:34.895" v="36" actId="26606"/>
          <ac:spMkLst>
            <pc:docMk/>
            <pc:sldMk cId="1885061807" sldId="260"/>
            <ac:spMk id="9" creationId="{A3363022-C969-41E9-8EB2-E4C94908C1FA}"/>
          </ac:spMkLst>
        </pc:spChg>
        <pc:spChg chg="add">
          <ac:chgData name="Damian Gordon" userId="796278f3-970d-4a3b-8137-dc597a054133" providerId="ADAL" clId="{3233E7D0-1390-4CB3-9B9D-B28B1E4E98C4}" dt="2025-03-08T01:25:34.895" v="36" actId="26606"/>
          <ac:spMkLst>
            <pc:docMk/>
            <pc:sldMk cId="1885061807" sldId="260"/>
            <ac:spMk id="11" creationId="{8D1AD6B3-BE88-4CEB-BA17-790657CC4729}"/>
          </ac:spMkLst>
        </pc:spChg>
        <pc:grpChg chg="add">
          <ac:chgData name="Damian Gordon" userId="796278f3-970d-4a3b-8137-dc597a054133" providerId="ADAL" clId="{3233E7D0-1390-4CB3-9B9D-B28B1E4E98C4}" dt="2025-03-08T01:25:34.895" v="36" actId="26606"/>
          <ac:grpSpMkLst>
            <pc:docMk/>
            <pc:sldMk cId="1885061807" sldId="260"/>
            <ac:grpSpMk id="13" creationId="{89D1390B-7E13-4B4F-9CB2-391063412E54}"/>
          </ac:grpSpMkLst>
        </pc:grpChg>
        <pc:picChg chg="add">
          <ac:chgData name="Damian Gordon" userId="796278f3-970d-4a3b-8137-dc597a054133" providerId="ADAL" clId="{3233E7D0-1390-4CB3-9B9D-B28B1E4E98C4}" dt="2025-03-08T01:25:34.895" v="36" actId="26606"/>
          <ac:picMkLst>
            <pc:docMk/>
            <pc:sldMk cId="1885061807" sldId="260"/>
            <ac:picMk id="6" creationId="{3FF8ACAC-82FE-26CA-BB8B-9E304224D670}"/>
          </ac:picMkLst>
        </pc:picChg>
      </pc:sldChg>
      <pc:sldChg chg="addSp modSp new mod setBg">
        <pc:chgData name="Damian Gordon" userId="796278f3-970d-4a3b-8137-dc597a054133" providerId="ADAL" clId="{3233E7D0-1390-4CB3-9B9D-B28B1E4E98C4}" dt="2025-03-08T13:49:24.210" v="280" actId="114"/>
        <pc:sldMkLst>
          <pc:docMk/>
          <pc:sldMk cId="4162676946" sldId="261"/>
        </pc:sldMkLst>
        <pc:spChg chg="mod">
          <ac:chgData name="Damian Gordon" userId="796278f3-970d-4a3b-8137-dc597a054133" providerId="ADAL" clId="{3233E7D0-1390-4CB3-9B9D-B28B1E4E98C4}" dt="2025-03-08T13:49:04.811" v="279" actId="404"/>
          <ac:spMkLst>
            <pc:docMk/>
            <pc:sldMk cId="4162676946" sldId="261"/>
            <ac:spMk id="2" creationId="{A7A3267D-1757-5DDE-F39B-88478DF1FF8E}"/>
          </ac:spMkLst>
        </pc:spChg>
        <pc:spChg chg="mod">
          <ac:chgData name="Damian Gordon" userId="796278f3-970d-4a3b-8137-dc597a054133" providerId="ADAL" clId="{3233E7D0-1390-4CB3-9B9D-B28B1E4E98C4}" dt="2025-03-08T13:49:24.210" v="280" actId="114"/>
          <ac:spMkLst>
            <pc:docMk/>
            <pc:sldMk cId="4162676946" sldId="261"/>
            <ac:spMk id="3" creationId="{E0A4CB54-A6A2-7125-F618-88A1C8E809CE}"/>
          </ac:spMkLst>
        </pc:spChg>
        <pc:spChg chg="add">
          <ac:chgData name="Damian Gordon" userId="796278f3-970d-4a3b-8137-dc597a054133" providerId="ADAL" clId="{3233E7D0-1390-4CB3-9B9D-B28B1E4E98C4}" dt="2025-03-08T13:48:18.438" v="259" actId="26606"/>
          <ac:spMkLst>
            <pc:docMk/>
            <pc:sldMk cId="4162676946" sldId="261"/>
            <ac:spMk id="8" creationId="{907EF6B7-1338-4443-8C46-6A318D952DFD}"/>
          </ac:spMkLst>
        </pc:spChg>
        <pc:spChg chg="add">
          <ac:chgData name="Damian Gordon" userId="796278f3-970d-4a3b-8137-dc597a054133" providerId="ADAL" clId="{3233E7D0-1390-4CB3-9B9D-B28B1E4E98C4}" dt="2025-03-08T13:48:18.438" v="259" actId="26606"/>
          <ac:spMkLst>
            <pc:docMk/>
            <pc:sldMk cId="4162676946" sldId="261"/>
            <ac:spMk id="10" creationId="{DAAE4CDD-124C-4DCF-9584-B6033B545DD5}"/>
          </ac:spMkLst>
        </pc:spChg>
        <pc:spChg chg="add">
          <ac:chgData name="Damian Gordon" userId="796278f3-970d-4a3b-8137-dc597a054133" providerId="ADAL" clId="{3233E7D0-1390-4CB3-9B9D-B28B1E4E98C4}" dt="2025-03-08T13:48:18.438" v="259" actId="26606"/>
          <ac:spMkLst>
            <pc:docMk/>
            <pc:sldMk cId="4162676946" sldId="261"/>
            <ac:spMk id="12" creationId="{081E4A58-353D-44AE-B2FC-2A74E2E400F7}"/>
          </ac:spMkLst>
        </pc:spChg>
      </pc:sldChg>
      <pc:sldChg chg="modSp new mod ord">
        <pc:chgData name="Damian Gordon" userId="796278f3-970d-4a3b-8137-dc597a054133" providerId="ADAL" clId="{3233E7D0-1390-4CB3-9B9D-B28B1E4E98C4}" dt="2025-03-10T19:12:35.510" v="1057"/>
        <pc:sldMkLst>
          <pc:docMk/>
          <pc:sldMk cId="1480759387" sldId="262"/>
        </pc:sldMkLst>
      </pc:sldChg>
      <pc:sldChg chg="addSp delSp modSp add del mod ord">
        <pc:chgData name="Damian Gordon" userId="796278f3-970d-4a3b-8137-dc597a054133" providerId="ADAL" clId="{3233E7D0-1390-4CB3-9B9D-B28B1E4E98C4}" dt="2025-03-11T00:16:43.698" v="1912" actId="47"/>
        <pc:sldMkLst>
          <pc:docMk/>
          <pc:sldMk cId="1138856896" sldId="263"/>
        </pc:sldMkLst>
      </pc:sldChg>
      <pc:sldChg chg="addSp delSp modSp new mod">
        <pc:chgData name="Damian Gordon" userId="796278f3-970d-4a3b-8137-dc597a054133" providerId="ADAL" clId="{3233E7D0-1390-4CB3-9B9D-B28B1E4E98C4}" dt="2025-03-10T23:18:07.426" v="1585" actId="403"/>
        <pc:sldMkLst>
          <pc:docMk/>
          <pc:sldMk cId="303688737" sldId="264"/>
        </pc:sldMkLst>
      </pc:sldChg>
      <pc:sldChg chg="new del">
        <pc:chgData name="Damian Gordon" userId="796278f3-970d-4a3b-8137-dc597a054133" providerId="ADAL" clId="{3233E7D0-1390-4CB3-9B9D-B28B1E4E98C4}" dt="2025-03-08T01:29:18.321" v="80" actId="47"/>
        <pc:sldMkLst>
          <pc:docMk/>
          <pc:sldMk cId="1632581259" sldId="265"/>
        </pc:sldMkLst>
      </pc:sldChg>
      <pc:sldChg chg="addSp delSp modSp new mod setBg addAnim">
        <pc:chgData name="Damian Gordon" userId="796278f3-970d-4a3b-8137-dc597a054133" providerId="ADAL" clId="{3233E7D0-1390-4CB3-9B9D-B28B1E4E98C4}" dt="2025-03-08T13:54:55.140" v="317"/>
        <pc:sldMkLst>
          <pc:docMk/>
          <pc:sldMk cId="2790036393" sldId="265"/>
        </pc:sldMkLst>
      </pc:sldChg>
      <pc:sldChg chg="modSp new del mod">
        <pc:chgData name="Damian Gordon" userId="796278f3-970d-4a3b-8137-dc597a054133" providerId="ADAL" clId="{3233E7D0-1390-4CB3-9B9D-B28B1E4E98C4}" dt="2025-03-11T14:26:30.434" v="2264" actId="47"/>
        <pc:sldMkLst>
          <pc:docMk/>
          <pc:sldMk cId="515194585" sldId="266"/>
        </pc:sldMkLst>
      </pc:sldChg>
      <pc:sldChg chg="delSp add del setBg delDesignElem">
        <pc:chgData name="Damian Gordon" userId="796278f3-970d-4a3b-8137-dc597a054133" providerId="ADAL" clId="{3233E7D0-1390-4CB3-9B9D-B28B1E4E98C4}" dt="2025-03-08T01:30:23.019" v="110" actId="47"/>
        <pc:sldMkLst>
          <pc:docMk/>
          <pc:sldMk cId="1884951214" sldId="266"/>
        </pc:sldMkLst>
      </pc:sldChg>
      <pc:sldChg chg="addSp delSp modSp add mod">
        <pc:chgData name="Damian Gordon" userId="796278f3-970d-4a3b-8137-dc597a054133" providerId="ADAL" clId="{3233E7D0-1390-4CB3-9B9D-B28B1E4E98C4}" dt="2025-03-12T10:41:13.868" v="4069" actId="207"/>
        <pc:sldMkLst>
          <pc:docMk/>
          <pc:sldMk cId="1925975679" sldId="267"/>
        </pc:sldMkLst>
      </pc:sldChg>
      <pc:sldChg chg="addSp modSp add mod">
        <pc:chgData name="Damian Gordon" userId="796278f3-970d-4a3b-8137-dc597a054133" providerId="ADAL" clId="{3233E7D0-1390-4CB3-9B9D-B28B1E4E98C4}" dt="2025-03-11T15:59:39.396" v="2874" actId="1038"/>
        <pc:sldMkLst>
          <pc:docMk/>
          <pc:sldMk cId="3343110324" sldId="268"/>
        </pc:sldMkLst>
      </pc:sldChg>
      <pc:sldChg chg="addSp modSp add del mod">
        <pc:chgData name="Damian Gordon" userId="796278f3-970d-4a3b-8137-dc597a054133" providerId="ADAL" clId="{3233E7D0-1390-4CB3-9B9D-B28B1E4E98C4}" dt="2025-03-11T15:46:50.569" v="2814" actId="47"/>
        <pc:sldMkLst>
          <pc:docMk/>
          <pc:sldMk cId="2852296882" sldId="269"/>
        </pc:sldMkLst>
      </pc:sldChg>
      <pc:sldChg chg="add del">
        <pc:chgData name="Damian Gordon" userId="796278f3-970d-4a3b-8137-dc597a054133" providerId="ADAL" clId="{3233E7D0-1390-4CB3-9B9D-B28B1E4E98C4}" dt="2025-03-08T14:21:29.825" v="449" actId="47"/>
        <pc:sldMkLst>
          <pc:docMk/>
          <pc:sldMk cId="3249207409" sldId="270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0" sldId="271"/>
        </pc:sldMkLst>
      </pc:sldChg>
      <pc:sldChg chg="addSp delSp modSp add mod setBg delDesignElem">
        <pc:chgData name="Damian Gordon" userId="796278f3-970d-4a3b-8137-dc597a054133" providerId="ADAL" clId="{3233E7D0-1390-4CB3-9B9D-B28B1E4E98C4}" dt="2025-03-08T13:59:55.841" v="326" actId="114"/>
        <pc:sldMkLst>
          <pc:docMk/>
          <pc:sldMk cId="3367360217" sldId="271"/>
        </pc:sldMkLst>
        <pc:spChg chg="mod">
          <ac:chgData name="Damian Gordon" userId="796278f3-970d-4a3b-8137-dc597a054133" providerId="ADAL" clId="{3233E7D0-1390-4CB3-9B9D-B28B1E4E98C4}" dt="2025-03-08T13:50:10.657" v="294" actId="403"/>
          <ac:spMkLst>
            <pc:docMk/>
            <pc:sldMk cId="3367360217" sldId="271"/>
            <ac:spMk id="2" creationId="{5B1D87D5-5748-D928-2F0E-87B25ADC4C37}"/>
          </ac:spMkLst>
        </pc:spChg>
        <pc:spChg chg="mod">
          <ac:chgData name="Damian Gordon" userId="796278f3-970d-4a3b-8137-dc597a054133" providerId="ADAL" clId="{3233E7D0-1390-4CB3-9B9D-B28B1E4E98C4}" dt="2025-03-08T13:59:55.841" v="326" actId="114"/>
          <ac:spMkLst>
            <pc:docMk/>
            <pc:sldMk cId="3367360217" sldId="271"/>
            <ac:spMk id="3" creationId="{F9A9C0AA-37D7-1A80-5EBD-410DBAB65A95}"/>
          </ac:spMkLst>
        </pc:spChg>
        <pc:spChg chg="add">
          <ac:chgData name="Damian Gordon" userId="796278f3-970d-4a3b-8137-dc597a054133" providerId="ADAL" clId="{3233E7D0-1390-4CB3-9B9D-B28B1E4E98C4}" dt="2025-03-08T13:49:50.148" v="283" actId="26606"/>
          <ac:spMkLst>
            <pc:docMk/>
            <pc:sldMk cId="3367360217" sldId="271"/>
            <ac:spMk id="5" creationId="{907EF6B7-1338-4443-8C46-6A318D952DFD}"/>
          </ac:spMkLst>
        </pc:spChg>
        <pc:spChg chg="add">
          <ac:chgData name="Damian Gordon" userId="796278f3-970d-4a3b-8137-dc597a054133" providerId="ADAL" clId="{3233E7D0-1390-4CB3-9B9D-B28B1E4E98C4}" dt="2025-03-08T13:49:50.148" v="283" actId="26606"/>
          <ac:spMkLst>
            <pc:docMk/>
            <pc:sldMk cId="3367360217" sldId="271"/>
            <ac:spMk id="6" creationId="{DAAE4CDD-124C-4DCF-9584-B6033B545DD5}"/>
          </ac:spMkLst>
        </pc:spChg>
        <pc:spChg chg="add">
          <ac:chgData name="Damian Gordon" userId="796278f3-970d-4a3b-8137-dc597a054133" providerId="ADAL" clId="{3233E7D0-1390-4CB3-9B9D-B28B1E4E98C4}" dt="2025-03-08T13:49:50.148" v="283" actId="26606"/>
          <ac:spMkLst>
            <pc:docMk/>
            <pc:sldMk cId="3367360217" sldId="271"/>
            <ac:spMk id="7" creationId="{081E4A58-353D-44AE-B2FC-2A74E2E400F7}"/>
          </ac:spMkLst>
        </pc:spChg>
      </pc:sldChg>
      <pc:sldChg chg="addSp delSp modSp new del">
        <pc:chgData name="Damian Gordon" userId="796278f3-970d-4a3b-8137-dc597a054133" providerId="ADAL" clId="{3233E7D0-1390-4CB3-9B9D-B28B1E4E98C4}" dt="2025-03-11T15:32:17.509" v="2650" actId="47"/>
        <pc:sldMkLst>
          <pc:docMk/>
          <pc:sldMk cId="2078036467" sldId="272"/>
        </pc:sldMkLst>
      </pc:sldChg>
      <pc:sldChg chg="addSp delSp modSp new mod ord">
        <pc:chgData name="Damian Gordon" userId="796278f3-970d-4a3b-8137-dc597a054133" providerId="ADAL" clId="{3233E7D0-1390-4CB3-9B9D-B28B1E4E98C4}" dt="2025-03-08T14:09:54.435" v="448"/>
        <pc:sldMkLst>
          <pc:docMk/>
          <pc:sldMk cId="2446283836" sldId="273"/>
        </pc:sldMkLst>
        <pc:spChg chg="add mod">
          <ac:chgData name="Damian Gordon" userId="796278f3-970d-4a3b-8137-dc597a054133" providerId="ADAL" clId="{3233E7D0-1390-4CB3-9B9D-B28B1E4E98C4}" dt="2025-03-08T14:07:09.660" v="438" actId="164"/>
          <ac:spMkLst>
            <pc:docMk/>
            <pc:sldMk cId="2446283836" sldId="273"/>
            <ac:spMk id="2" creationId="{43B3BD2E-6FE5-1E95-5DEF-11D8139C9C4A}"/>
          </ac:spMkLst>
        </pc:spChg>
        <pc:spChg chg="add mod">
          <ac:chgData name="Damian Gordon" userId="796278f3-970d-4a3b-8137-dc597a054133" providerId="ADAL" clId="{3233E7D0-1390-4CB3-9B9D-B28B1E4E98C4}" dt="2025-03-08T14:07:09.660" v="438" actId="164"/>
          <ac:spMkLst>
            <pc:docMk/>
            <pc:sldMk cId="2446283836" sldId="273"/>
            <ac:spMk id="3" creationId="{18916FC8-6DAB-D4FB-186E-E8605C06BF79}"/>
          </ac:spMkLst>
        </pc:spChg>
        <pc:spChg chg="add mod">
          <ac:chgData name="Damian Gordon" userId="796278f3-970d-4a3b-8137-dc597a054133" providerId="ADAL" clId="{3233E7D0-1390-4CB3-9B9D-B28B1E4E98C4}" dt="2025-03-08T14:07:21.512" v="446" actId="1035"/>
          <ac:spMkLst>
            <pc:docMk/>
            <pc:sldMk cId="2446283836" sldId="273"/>
            <ac:spMk id="4" creationId="{78C4F1E7-7C87-3CE3-E27C-414BC3A12A95}"/>
          </ac:spMkLst>
        </pc:spChg>
        <pc:spChg chg="add mod">
          <ac:chgData name="Damian Gordon" userId="796278f3-970d-4a3b-8137-dc597a054133" providerId="ADAL" clId="{3233E7D0-1390-4CB3-9B9D-B28B1E4E98C4}" dt="2025-03-08T14:07:09.660" v="438" actId="164"/>
          <ac:spMkLst>
            <pc:docMk/>
            <pc:sldMk cId="2446283836" sldId="273"/>
            <ac:spMk id="5" creationId="{FA9D9B9F-3F10-95AC-401A-9058FC39CC69}"/>
          </ac:spMkLst>
        </pc:spChg>
        <pc:spChg chg="add mod">
          <ac:chgData name="Damian Gordon" userId="796278f3-970d-4a3b-8137-dc597a054133" providerId="ADAL" clId="{3233E7D0-1390-4CB3-9B9D-B28B1E4E98C4}" dt="2025-03-08T14:07:09.660" v="438" actId="164"/>
          <ac:spMkLst>
            <pc:docMk/>
            <pc:sldMk cId="2446283836" sldId="273"/>
            <ac:spMk id="6" creationId="{73330ED3-C424-71C3-1EF6-0D27AEE0A781}"/>
          </ac:spMkLst>
        </pc:spChg>
        <pc:spChg chg="add mod">
          <ac:chgData name="Damian Gordon" userId="796278f3-970d-4a3b-8137-dc597a054133" providerId="ADAL" clId="{3233E7D0-1390-4CB3-9B9D-B28B1E4E98C4}" dt="2025-03-08T14:07:09.660" v="438" actId="164"/>
          <ac:spMkLst>
            <pc:docMk/>
            <pc:sldMk cId="2446283836" sldId="273"/>
            <ac:spMk id="7" creationId="{318DB403-78E9-BFCD-4BF1-0E38FE0893A3}"/>
          </ac:spMkLst>
        </pc:spChg>
        <pc:grpChg chg="add mod">
          <ac:chgData name="Damian Gordon" userId="796278f3-970d-4a3b-8137-dc597a054133" providerId="ADAL" clId="{3233E7D0-1390-4CB3-9B9D-B28B1E4E98C4}" dt="2025-03-08T14:07:09.660" v="438" actId="164"/>
          <ac:grpSpMkLst>
            <pc:docMk/>
            <pc:sldMk cId="2446283836" sldId="273"/>
            <ac:grpSpMk id="8" creationId="{DCB4BA41-943F-E8BB-D5DC-93FB4B252459}"/>
          </ac:grpSpMkLst>
        </pc:grpChg>
      </pc:sldChg>
      <pc:sldChg chg="modSp add mod">
        <pc:chgData name="Damian Gordon" userId="796278f3-970d-4a3b-8137-dc597a054133" providerId="ADAL" clId="{3233E7D0-1390-4CB3-9B9D-B28B1E4E98C4}" dt="2025-03-12T08:48:47.565" v="3507" actId="20577"/>
        <pc:sldMkLst>
          <pc:docMk/>
          <pc:sldMk cId="730108585" sldId="274"/>
        </pc:sldMkLst>
      </pc:sldChg>
      <pc:sldChg chg="modSp add mod">
        <pc:chgData name="Damian Gordon" userId="796278f3-970d-4a3b-8137-dc597a054133" providerId="ADAL" clId="{3233E7D0-1390-4CB3-9B9D-B28B1E4E98C4}" dt="2025-03-08T15:34:08.031" v="788" actId="20577"/>
        <pc:sldMkLst>
          <pc:docMk/>
          <pc:sldMk cId="3038963192" sldId="275"/>
        </pc:sldMkLst>
      </pc:sldChg>
      <pc:sldChg chg="modSp add mod">
        <pc:chgData name="Damian Gordon" userId="796278f3-970d-4a3b-8137-dc597a054133" providerId="ADAL" clId="{3233E7D0-1390-4CB3-9B9D-B28B1E4E98C4}" dt="2025-03-10T19:05:08.753" v="995" actId="20577"/>
        <pc:sldMkLst>
          <pc:docMk/>
          <pc:sldMk cId="25199283" sldId="276"/>
        </pc:sldMkLst>
      </pc:sldChg>
      <pc:sldChg chg="modSp add mod ord">
        <pc:chgData name="Damian Gordon" userId="796278f3-970d-4a3b-8137-dc597a054133" providerId="ADAL" clId="{3233E7D0-1390-4CB3-9B9D-B28B1E4E98C4}" dt="2025-03-10T19:23:31.460" v="1150"/>
        <pc:sldMkLst>
          <pc:docMk/>
          <pc:sldMk cId="3329093156" sldId="277"/>
        </pc:sldMkLst>
      </pc:sldChg>
      <pc:sldChg chg="addSp delSp modSp add mod">
        <pc:chgData name="Damian Gordon" userId="796278f3-970d-4a3b-8137-dc597a054133" providerId="ADAL" clId="{3233E7D0-1390-4CB3-9B9D-B28B1E4E98C4}" dt="2025-03-08T15:34:21.371" v="792" actId="20577"/>
        <pc:sldMkLst>
          <pc:docMk/>
          <pc:sldMk cId="1937357867" sldId="278"/>
        </pc:sldMkLst>
      </pc:sldChg>
      <pc:sldChg chg="modSp add del mod">
        <pc:chgData name="Damian Gordon" userId="796278f3-970d-4a3b-8137-dc597a054133" providerId="ADAL" clId="{3233E7D0-1390-4CB3-9B9D-B28B1E4E98C4}" dt="2025-03-08T15:18:44.379" v="765" actId="47"/>
        <pc:sldMkLst>
          <pc:docMk/>
          <pc:sldMk cId="1141296992" sldId="279"/>
        </pc:sldMkLst>
      </pc:sldChg>
      <pc:sldChg chg="addSp delSp modSp add mod ord">
        <pc:chgData name="Damian Gordon" userId="796278f3-970d-4a3b-8137-dc597a054133" providerId="ADAL" clId="{3233E7D0-1390-4CB3-9B9D-B28B1E4E98C4}" dt="2025-03-10T18:59:28.371" v="966" actId="20577"/>
        <pc:sldMkLst>
          <pc:docMk/>
          <pc:sldMk cId="1523425437" sldId="279"/>
        </pc:sldMkLst>
      </pc:sldChg>
      <pc:sldChg chg="addSp modSp new mod">
        <pc:chgData name="Damian Gordon" userId="796278f3-970d-4a3b-8137-dc597a054133" providerId="ADAL" clId="{3233E7D0-1390-4CB3-9B9D-B28B1E4E98C4}" dt="2025-03-10T19:09:15.010" v="1037"/>
        <pc:sldMkLst>
          <pc:docMk/>
          <pc:sldMk cId="1668625616" sldId="280"/>
        </pc:sldMkLst>
      </pc:sldChg>
      <pc:sldChg chg="modSp add mod">
        <pc:chgData name="Damian Gordon" userId="796278f3-970d-4a3b-8137-dc597a054133" providerId="ADAL" clId="{3233E7D0-1390-4CB3-9B9D-B28B1E4E98C4}" dt="2025-03-10T19:20:39.199" v="1115"/>
        <pc:sldMkLst>
          <pc:docMk/>
          <pc:sldMk cId="1401297296" sldId="281"/>
        </pc:sldMkLst>
      </pc:sldChg>
      <pc:sldChg chg="modSp add mod">
        <pc:chgData name="Damian Gordon" userId="796278f3-970d-4a3b-8137-dc597a054133" providerId="ADAL" clId="{3233E7D0-1390-4CB3-9B9D-B28B1E4E98C4}" dt="2025-03-10T20:25:17.939" v="1242"/>
        <pc:sldMkLst>
          <pc:docMk/>
          <pc:sldMk cId="1438907574" sldId="282"/>
        </pc:sldMkLst>
      </pc:sldChg>
      <pc:sldChg chg="addSp delSp modSp new mod">
        <pc:chgData name="Damian Gordon" userId="796278f3-970d-4a3b-8137-dc597a054133" providerId="ADAL" clId="{3233E7D0-1390-4CB3-9B9D-B28B1E4E98C4}" dt="2025-03-10T20:52:57.916" v="1261" actId="1076"/>
        <pc:sldMkLst>
          <pc:docMk/>
          <pc:sldMk cId="2686069482" sldId="283"/>
        </pc:sldMkLst>
      </pc:sldChg>
      <pc:sldChg chg="addSp modSp new mod">
        <pc:chgData name="Damian Gordon" userId="796278f3-970d-4a3b-8137-dc597a054133" providerId="ADAL" clId="{3233E7D0-1390-4CB3-9B9D-B28B1E4E98C4}" dt="2025-03-10T23:44:18.562" v="1609" actId="1076"/>
        <pc:sldMkLst>
          <pc:docMk/>
          <pc:sldMk cId="2444206157" sldId="284"/>
        </pc:sldMkLst>
      </pc:sldChg>
      <pc:sldChg chg="addSp modSp add del mod">
        <pc:chgData name="Damian Gordon" userId="796278f3-970d-4a3b-8137-dc597a054133" providerId="ADAL" clId="{3233E7D0-1390-4CB3-9B9D-B28B1E4E98C4}" dt="2025-03-10T22:52:02.025" v="1338" actId="47"/>
        <pc:sldMkLst>
          <pc:docMk/>
          <pc:sldMk cId="997186820" sldId="285"/>
        </pc:sldMkLst>
      </pc:sldChg>
      <pc:sldChg chg="addSp delSp modSp add mod ord">
        <pc:chgData name="Damian Gordon" userId="796278f3-970d-4a3b-8137-dc597a054133" providerId="ADAL" clId="{3233E7D0-1390-4CB3-9B9D-B28B1E4E98C4}" dt="2025-03-12T09:50:33.705" v="3974"/>
        <pc:sldMkLst>
          <pc:docMk/>
          <pc:sldMk cId="127623379" sldId="286"/>
        </pc:sldMkLst>
      </pc:sldChg>
      <pc:sldChg chg="addSp delSp modSp add mod ord">
        <pc:chgData name="Damian Gordon" userId="796278f3-970d-4a3b-8137-dc597a054133" providerId="ADAL" clId="{3233E7D0-1390-4CB3-9B9D-B28B1E4E98C4}" dt="2025-03-12T09:50:30.855" v="3973"/>
        <pc:sldMkLst>
          <pc:docMk/>
          <pc:sldMk cId="866773571" sldId="287"/>
        </pc:sldMkLst>
      </pc:sldChg>
      <pc:sldChg chg="add">
        <pc:chgData name="Damian Gordon" userId="796278f3-970d-4a3b-8137-dc597a054133" providerId="ADAL" clId="{3233E7D0-1390-4CB3-9B9D-B28B1E4E98C4}" dt="2025-03-12T09:51:05.065" v="3978"/>
        <pc:sldMkLst>
          <pc:docMk/>
          <pc:sldMk cId="3020835883" sldId="288"/>
        </pc:sldMkLst>
      </pc:sldChg>
      <pc:sldChg chg="addSp modSp new del mod">
        <pc:chgData name="Damian Gordon" userId="796278f3-970d-4a3b-8137-dc597a054133" providerId="ADAL" clId="{3233E7D0-1390-4CB3-9B9D-B28B1E4E98C4}" dt="2025-03-12T09:50:51.232" v="3977" actId="2696"/>
        <pc:sldMkLst>
          <pc:docMk/>
          <pc:sldMk cId="3816981654" sldId="288"/>
        </pc:sldMkLst>
      </pc:sldChg>
      <pc:sldChg chg="addSp modSp add del mod ord">
        <pc:chgData name="Damian Gordon" userId="796278f3-970d-4a3b-8137-dc597a054133" providerId="ADAL" clId="{3233E7D0-1390-4CB3-9B9D-B28B1E4E98C4}" dt="2025-03-12T09:50:51.232" v="3977" actId="2696"/>
        <pc:sldMkLst>
          <pc:docMk/>
          <pc:sldMk cId="1438088000" sldId="289"/>
        </pc:sldMkLst>
      </pc:sldChg>
      <pc:sldChg chg="add">
        <pc:chgData name="Damian Gordon" userId="796278f3-970d-4a3b-8137-dc597a054133" providerId="ADAL" clId="{3233E7D0-1390-4CB3-9B9D-B28B1E4E98C4}" dt="2025-03-12T09:51:05.065" v="3978"/>
        <pc:sldMkLst>
          <pc:docMk/>
          <pc:sldMk cId="3405110128" sldId="289"/>
        </pc:sldMkLst>
      </pc:sldChg>
      <pc:sldChg chg="add">
        <pc:chgData name="Damian Gordon" userId="796278f3-970d-4a3b-8137-dc597a054133" providerId="ADAL" clId="{3233E7D0-1390-4CB3-9B9D-B28B1E4E98C4}" dt="2025-03-12T09:51:05.065" v="3978"/>
        <pc:sldMkLst>
          <pc:docMk/>
          <pc:sldMk cId="970240636" sldId="290"/>
        </pc:sldMkLst>
      </pc:sldChg>
      <pc:sldChg chg="modSp add del mod ord">
        <pc:chgData name="Damian Gordon" userId="796278f3-970d-4a3b-8137-dc597a054133" providerId="ADAL" clId="{3233E7D0-1390-4CB3-9B9D-B28B1E4E98C4}" dt="2025-03-12T09:50:51.232" v="3977" actId="2696"/>
        <pc:sldMkLst>
          <pc:docMk/>
          <pc:sldMk cId="1186647185" sldId="290"/>
        </pc:sldMkLst>
      </pc:sldChg>
      <pc:sldChg chg="add">
        <pc:chgData name="Damian Gordon" userId="796278f3-970d-4a3b-8137-dc597a054133" providerId="ADAL" clId="{3233E7D0-1390-4CB3-9B9D-B28B1E4E98C4}" dt="2025-03-12T09:51:05.065" v="3978"/>
        <pc:sldMkLst>
          <pc:docMk/>
          <pc:sldMk cId="2213699585" sldId="291"/>
        </pc:sldMkLst>
      </pc:sldChg>
      <pc:sldChg chg="modSp add del mod">
        <pc:chgData name="Damian Gordon" userId="796278f3-970d-4a3b-8137-dc597a054133" providerId="ADAL" clId="{3233E7D0-1390-4CB3-9B9D-B28B1E4E98C4}" dt="2025-03-12T09:50:51.232" v="3977" actId="2696"/>
        <pc:sldMkLst>
          <pc:docMk/>
          <pc:sldMk cId="4198212716" sldId="291"/>
        </pc:sldMkLst>
      </pc:sldChg>
      <pc:sldChg chg="addSp delSp modSp add mod ord setBg delAnim delDesignElem">
        <pc:chgData name="Damian Gordon" userId="796278f3-970d-4a3b-8137-dc597a054133" providerId="ADAL" clId="{3233E7D0-1390-4CB3-9B9D-B28B1E4E98C4}" dt="2025-03-10T23:21:51.009" v="1608"/>
        <pc:sldMkLst>
          <pc:docMk/>
          <pc:sldMk cId="466755348" sldId="292"/>
        </pc:sldMkLst>
      </pc:sldChg>
      <pc:sldChg chg="addSp delSp modSp new del mod">
        <pc:chgData name="Damian Gordon" userId="796278f3-970d-4a3b-8137-dc597a054133" providerId="ADAL" clId="{3233E7D0-1390-4CB3-9B9D-B28B1E4E98C4}" dt="2025-03-10T23:18:46.495" v="1586" actId="47"/>
        <pc:sldMkLst>
          <pc:docMk/>
          <pc:sldMk cId="3078621433" sldId="292"/>
        </pc:sldMkLst>
      </pc:sldChg>
      <pc:sldChg chg="addSp delSp modSp add del">
        <pc:chgData name="Damian Gordon" userId="796278f3-970d-4a3b-8137-dc597a054133" providerId="ADAL" clId="{3233E7D0-1390-4CB3-9B9D-B28B1E4E98C4}" dt="2025-03-11T16:12:40.489" v="3004" actId="47"/>
        <pc:sldMkLst>
          <pc:docMk/>
          <pc:sldMk cId="1864220421" sldId="293"/>
        </pc:sldMkLst>
      </pc:sldChg>
      <pc:sldChg chg="delSp modSp add del mod">
        <pc:chgData name="Damian Gordon" userId="796278f3-970d-4a3b-8137-dc597a054133" providerId="ADAL" clId="{3233E7D0-1390-4CB3-9B9D-B28B1E4E98C4}" dt="2025-03-11T00:13:57.084" v="1621" actId="47"/>
        <pc:sldMkLst>
          <pc:docMk/>
          <pc:sldMk cId="313522957" sldId="294"/>
        </pc:sldMkLst>
      </pc:sldChg>
      <pc:sldChg chg="modSp new del mod">
        <pc:chgData name="Damian Gordon" userId="796278f3-970d-4a3b-8137-dc597a054133" providerId="ADAL" clId="{3233E7D0-1390-4CB3-9B9D-B28B1E4E98C4}" dt="2025-03-12T09:50:44.447" v="3976" actId="47"/>
        <pc:sldMkLst>
          <pc:docMk/>
          <pc:sldMk cId="3985214655" sldId="295"/>
        </pc:sldMkLst>
      </pc:sldChg>
      <pc:sldChg chg="modSp add del mod">
        <pc:chgData name="Damian Gordon" userId="796278f3-970d-4a3b-8137-dc597a054133" providerId="ADAL" clId="{3233E7D0-1390-4CB3-9B9D-B28B1E4E98C4}" dt="2025-03-12T10:43:56.718" v="4095" actId="47"/>
        <pc:sldMkLst>
          <pc:docMk/>
          <pc:sldMk cId="273967316" sldId="296"/>
        </pc:sldMkLst>
      </pc:sldChg>
      <pc:sldChg chg="modSp add del mod">
        <pc:chgData name="Damian Gordon" userId="796278f3-970d-4a3b-8137-dc597a054133" providerId="ADAL" clId="{3233E7D0-1390-4CB3-9B9D-B28B1E4E98C4}" dt="2025-03-12T09:50:51.232" v="3977" actId="2696"/>
        <pc:sldMkLst>
          <pc:docMk/>
          <pc:sldMk cId="1833076696" sldId="296"/>
        </pc:sldMkLst>
      </pc:sldChg>
      <pc:sldChg chg="addSp modSp add del mod">
        <pc:chgData name="Damian Gordon" userId="796278f3-970d-4a3b-8137-dc597a054133" providerId="ADAL" clId="{3233E7D0-1390-4CB3-9B9D-B28B1E4E98C4}" dt="2025-03-12T09:50:51.232" v="3977" actId="2696"/>
        <pc:sldMkLst>
          <pc:docMk/>
          <pc:sldMk cId="2130968940" sldId="297"/>
        </pc:sldMkLst>
      </pc:sldChg>
      <pc:sldChg chg="delSp add del mod">
        <pc:chgData name="Damian Gordon" userId="796278f3-970d-4a3b-8137-dc597a054133" providerId="ADAL" clId="{3233E7D0-1390-4CB3-9B9D-B28B1E4E98C4}" dt="2025-03-12T09:51:16.185" v="3981" actId="47"/>
        <pc:sldMkLst>
          <pc:docMk/>
          <pc:sldMk cId="3890561454" sldId="297"/>
        </pc:sldMkLst>
      </pc:sldChg>
      <pc:sldChg chg="addSp delSp modSp new del mod setBg">
        <pc:chgData name="Damian Gordon" userId="796278f3-970d-4a3b-8137-dc597a054133" providerId="ADAL" clId="{3233E7D0-1390-4CB3-9B9D-B28B1E4E98C4}" dt="2025-03-12T09:50:42.847" v="3975" actId="47"/>
        <pc:sldMkLst>
          <pc:docMk/>
          <pc:sldMk cId="1271863233" sldId="298"/>
        </pc:sldMkLst>
      </pc:sldChg>
      <pc:sldChg chg="addSp delSp modSp new mod setBg">
        <pc:chgData name="Damian Gordon" userId="796278f3-970d-4a3b-8137-dc597a054133" providerId="ADAL" clId="{3233E7D0-1390-4CB3-9B9D-B28B1E4E98C4}" dt="2025-03-11T00:18:00.090" v="1964" actId="1076"/>
        <pc:sldMkLst>
          <pc:docMk/>
          <pc:sldMk cId="808668831" sldId="299"/>
        </pc:sldMkLst>
      </pc:sldChg>
      <pc:sldChg chg="add del">
        <pc:chgData name="Damian Gordon" userId="796278f3-970d-4a3b-8137-dc597a054133" providerId="ADAL" clId="{3233E7D0-1390-4CB3-9B9D-B28B1E4E98C4}" dt="2025-03-11T15:28:19.937" v="2589" actId="47"/>
        <pc:sldMkLst>
          <pc:docMk/>
          <pc:sldMk cId="4038518792" sldId="300"/>
        </pc:sldMkLst>
      </pc:sldChg>
      <pc:sldChg chg="modSp add mod ord">
        <pc:chgData name="Damian Gordon" userId="796278f3-970d-4a3b-8137-dc597a054133" providerId="ADAL" clId="{3233E7D0-1390-4CB3-9B9D-B28B1E4E98C4}" dt="2025-03-11T14:12:44.177" v="1979"/>
        <pc:sldMkLst>
          <pc:docMk/>
          <pc:sldMk cId="3017184616" sldId="301"/>
        </pc:sldMkLst>
      </pc:sldChg>
      <pc:sldChg chg="add del">
        <pc:chgData name="Damian Gordon" userId="796278f3-970d-4a3b-8137-dc597a054133" providerId="ADAL" clId="{3233E7D0-1390-4CB3-9B9D-B28B1E4E98C4}" dt="2025-03-11T14:26:32.733" v="2265" actId="47"/>
        <pc:sldMkLst>
          <pc:docMk/>
          <pc:sldMk cId="4097157357" sldId="302"/>
        </pc:sldMkLst>
      </pc:sldChg>
      <pc:sldChg chg="addSp modSp add mod ord">
        <pc:chgData name="Damian Gordon" userId="796278f3-970d-4a3b-8137-dc597a054133" providerId="ADAL" clId="{3233E7D0-1390-4CB3-9B9D-B28B1E4E98C4}" dt="2025-03-11T15:07:48.965" v="2531" actId="1076"/>
        <pc:sldMkLst>
          <pc:docMk/>
          <pc:sldMk cId="1304964565" sldId="303"/>
        </pc:sldMkLst>
      </pc:sldChg>
      <pc:sldChg chg="addSp modSp add mod">
        <pc:chgData name="Damian Gordon" userId="796278f3-970d-4a3b-8137-dc597a054133" providerId="ADAL" clId="{3233E7D0-1390-4CB3-9B9D-B28B1E4E98C4}" dt="2025-03-11T15:07:54.825" v="2532" actId="1076"/>
        <pc:sldMkLst>
          <pc:docMk/>
          <pc:sldMk cId="2364907796" sldId="304"/>
        </pc:sldMkLst>
      </pc:sldChg>
      <pc:sldChg chg="modSp add mod">
        <pc:chgData name="Damian Gordon" userId="796278f3-970d-4a3b-8137-dc597a054133" providerId="ADAL" clId="{3233E7D0-1390-4CB3-9B9D-B28B1E4E98C4}" dt="2025-03-11T15:07:37.564" v="2529" actId="1076"/>
        <pc:sldMkLst>
          <pc:docMk/>
          <pc:sldMk cId="2089826738" sldId="305"/>
        </pc:sldMkLst>
      </pc:sldChg>
      <pc:sldChg chg="modSp add mod">
        <pc:chgData name="Damian Gordon" userId="796278f3-970d-4a3b-8137-dc597a054133" providerId="ADAL" clId="{3233E7D0-1390-4CB3-9B9D-B28B1E4E98C4}" dt="2025-03-11T15:07:30.125" v="2528" actId="1076"/>
        <pc:sldMkLst>
          <pc:docMk/>
          <pc:sldMk cId="2545739683" sldId="306"/>
        </pc:sldMkLst>
      </pc:sldChg>
      <pc:sldChg chg="modSp add del mod">
        <pc:chgData name="Damian Gordon" userId="796278f3-970d-4a3b-8137-dc597a054133" providerId="ADAL" clId="{3233E7D0-1390-4CB3-9B9D-B28B1E4E98C4}" dt="2025-03-11T15:09:49.920" v="2550" actId="47"/>
        <pc:sldMkLst>
          <pc:docMk/>
          <pc:sldMk cId="3023556398" sldId="307"/>
        </pc:sldMkLst>
      </pc:sldChg>
      <pc:sldChg chg="add del">
        <pc:chgData name="Damian Gordon" userId="796278f3-970d-4a3b-8137-dc597a054133" providerId="ADAL" clId="{3233E7D0-1390-4CB3-9B9D-B28B1E4E98C4}" dt="2025-03-11T15:09:51.946" v="2551" actId="47"/>
        <pc:sldMkLst>
          <pc:docMk/>
          <pc:sldMk cId="3641909368" sldId="308"/>
        </pc:sldMkLst>
      </pc:sldChg>
      <pc:sldChg chg="addSp modSp add mod">
        <pc:chgData name="Damian Gordon" userId="796278f3-970d-4a3b-8137-dc597a054133" providerId="ADAL" clId="{3233E7D0-1390-4CB3-9B9D-B28B1E4E98C4}" dt="2025-03-11T15:27:47.437" v="2588" actId="208"/>
        <pc:sldMkLst>
          <pc:docMk/>
          <pc:sldMk cId="3254217991" sldId="309"/>
        </pc:sldMkLst>
      </pc:sldChg>
      <pc:sldChg chg="modSp add mod">
        <pc:chgData name="Damian Gordon" userId="796278f3-970d-4a3b-8137-dc597a054133" providerId="ADAL" clId="{3233E7D0-1390-4CB3-9B9D-B28B1E4E98C4}" dt="2025-03-11T15:09:45.132" v="2549"/>
        <pc:sldMkLst>
          <pc:docMk/>
          <pc:sldMk cId="3924445058" sldId="310"/>
        </pc:sldMkLst>
      </pc:sldChg>
      <pc:sldChg chg="addSp delSp modSp add mod">
        <pc:chgData name="Damian Gordon" userId="796278f3-970d-4a3b-8137-dc597a054133" providerId="ADAL" clId="{3233E7D0-1390-4CB3-9B9D-B28B1E4E98C4}" dt="2025-03-11T15:46:30.184" v="2813" actId="404"/>
        <pc:sldMkLst>
          <pc:docMk/>
          <pc:sldMk cId="3946483966" sldId="311"/>
        </pc:sldMkLst>
      </pc:sldChg>
      <pc:sldChg chg="addSp delSp modSp add mod">
        <pc:chgData name="Damian Gordon" userId="796278f3-970d-4a3b-8137-dc597a054133" providerId="ADAL" clId="{3233E7D0-1390-4CB3-9B9D-B28B1E4E98C4}" dt="2025-03-11T15:59:55.637" v="2878"/>
        <pc:sldMkLst>
          <pc:docMk/>
          <pc:sldMk cId="2135215169" sldId="312"/>
        </pc:sldMkLst>
      </pc:sldChg>
      <pc:sldChg chg="addSp delSp modSp new mod ord setBg addAnim">
        <pc:chgData name="Damian Gordon" userId="796278f3-970d-4a3b-8137-dc597a054133" providerId="ADAL" clId="{3233E7D0-1390-4CB3-9B9D-B28B1E4E98C4}" dt="2025-03-11T16:02:24.129" v="2897"/>
        <pc:sldMkLst>
          <pc:docMk/>
          <pc:sldMk cId="167666539" sldId="313"/>
        </pc:sldMkLst>
      </pc:sldChg>
      <pc:sldChg chg="add del">
        <pc:chgData name="Damian Gordon" userId="796278f3-970d-4a3b-8137-dc597a054133" providerId="ADAL" clId="{3233E7D0-1390-4CB3-9B9D-B28B1E4E98C4}" dt="2025-03-11T16:12:42.810" v="3005" actId="47"/>
        <pc:sldMkLst>
          <pc:docMk/>
          <pc:sldMk cId="4251140708" sldId="314"/>
        </pc:sldMkLst>
      </pc:sldChg>
      <pc:sldChg chg="addSp delSp modSp new mod setBg addAnim modAnim">
        <pc:chgData name="Damian Gordon" userId="796278f3-970d-4a3b-8137-dc597a054133" providerId="ADAL" clId="{3233E7D0-1390-4CB3-9B9D-B28B1E4E98C4}" dt="2025-03-11T16:03:42.544" v="2915" actId="1076"/>
        <pc:sldMkLst>
          <pc:docMk/>
          <pc:sldMk cId="440249352" sldId="315"/>
        </pc:sldMkLst>
      </pc:sldChg>
      <pc:sldChg chg="add del ord">
        <pc:chgData name="Damian Gordon" userId="796278f3-970d-4a3b-8137-dc597a054133" providerId="ADAL" clId="{3233E7D0-1390-4CB3-9B9D-B28B1E4E98C4}" dt="2025-03-11T16:12:47.552" v="3006" actId="47"/>
        <pc:sldMkLst>
          <pc:docMk/>
          <pc:sldMk cId="2911695440" sldId="316"/>
        </pc:sldMkLst>
      </pc:sldChg>
      <pc:sldChg chg="new del">
        <pc:chgData name="Damian Gordon" userId="796278f3-970d-4a3b-8137-dc597a054133" providerId="ADAL" clId="{3233E7D0-1390-4CB3-9B9D-B28B1E4E98C4}" dt="2025-03-11T16:05:40.474" v="2920" actId="47"/>
        <pc:sldMkLst>
          <pc:docMk/>
          <pc:sldMk cId="109710145" sldId="317"/>
        </pc:sldMkLst>
      </pc:sldChg>
      <pc:sldChg chg="modSp new del mod">
        <pc:chgData name="Damian Gordon" userId="796278f3-970d-4a3b-8137-dc597a054133" providerId="ADAL" clId="{3233E7D0-1390-4CB3-9B9D-B28B1E4E98C4}" dt="2025-03-12T07:52:13.902" v="3133" actId="47"/>
        <pc:sldMkLst>
          <pc:docMk/>
          <pc:sldMk cId="2763519133" sldId="317"/>
        </pc:sldMkLst>
      </pc:sldChg>
      <pc:sldChg chg="addSp delSp modSp new del mod">
        <pc:chgData name="Damian Gordon" userId="796278f3-970d-4a3b-8137-dc597a054133" providerId="ADAL" clId="{3233E7D0-1390-4CB3-9B9D-B28B1E4E98C4}" dt="2025-03-12T10:36:17.707" v="3997" actId="47"/>
        <pc:sldMkLst>
          <pc:docMk/>
          <pc:sldMk cId="2430668746" sldId="318"/>
        </pc:sldMkLst>
      </pc:sldChg>
      <pc:sldChg chg="modSp new mod">
        <pc:chgData name="Damian Gordon" userId="796278f3-970d-4a3b-8137-dc597a054133" providerId="ADAL" clId="{3233E7D0-1390-4CB3-9B9D-B28B1E4E98C4}" dt="2025-03-12T09:35:27.835" v="3880" actId="20577"/>
        <pc:sldMkLst>
          <pc:docMk/>
          <pc:sldMk cId="1620494735" sldId="319"/>
        </pc:sldMkLst>
      </pc:sldChg>
      <pc:sldChg chg="addSp delSp modSp add mod ord">
        <pc:chgData name="Damian Gordon" userId="796278f3-970d-4a3b-8137-dc597a054133" providerId="ADAL" clId="{3233E7D0-1390-4CB3-9B9D-B28B1E4E98C4}" dt="2025-03-12T09:08:57.511" v="3637" actId="1076"/>
        <pc:sldMkLst>
          <pc:docMk/>
          <pc:sldMk cId="618945640" sldId="320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931273747" sldId="320"/>
        </pc:sldMkLst>
      </pc:sldChg>
      <pc:sldChg chg="addSp delSp modSp add mod chgLayout">
        <pc:chgData name="Damian Gordon" userId="796278f3-970d-4a3b-8137-dc597a054133" providerId="ADAL" clId="{3233E7D0-1390-4CB3-9B9D-B28B1E4E98C4}" dt="2025-03-12T08:57:33.996" v="3599" actId="20577"/>
        <pc:sldMkLst>
          <pc:docMk/>
          <pc:sldMk cId="3741083495" sldId="321"/>
        </pc:sldMkLst>
      </pc:sldChg>
      <pc:sldChg chg="addSp modSp add mod">
        <pc:chgData name="Damian Gordon" userId="796278f3-970d-4a3b-8137-dc597a054133" providerId="ADAL" clId="{3233E7D0-1390-4CB3-9B9D-B28B1E4E98C4}" dt="2025-03-12T08:57:42.692" v="3603" actId="20577"/>
        <pc:sldMkLst>
          <pc:docMk/>
          <pc:sldMk cId="1858891673" sldId="322"/>
        </pc:sldMkLst>
      </pc:sldChg>
      <pc:sldChg chg="addSp modSp add mod">
        <pc:chgData name="Damian Gordon" userId="796278f3-970d-4a3b-8137-dc597a054133" providerId="ADAL" clId="{3233E7D0-1390-4CB3-9B9D-B28B1E4E98C4}" dt="2025-03-12T08:57:46.592" v="3605" actId="20577"/>
        <pc:sldMkLst>
          <pc:docMk/>
          <pc:sldMk cId="3092782397" sldId="323"/>
        </pc:sldMkLst>
      </pc:sldChg>
      <pc:sldChg chg="addSp modSp add mod">
        <pc:chgData name="Damian Gordon" userId="796278f3-970d-4a3b-8137-dc597a054133" providerId="ADAL" clId="{3233E7D0-1390-4CB3-9B9D-B28B1E4E98C4}" dt="2025-03-12T08:26:35.415" v="3214"/>
        <pc:sldMkLst>
          <pc:docMk/>
          <pc:sldMk cId="3854917482" sldId="324"/>
        </pc:sldMkLst>
      </pc:sldChg>
      <pc:sldChg chg="addSp modSp add mod ord">
        <pc:chgData name="Damian Gordon" userId="796278f3-970d-4a3b-8137-dc597a054133" providerId="ADAL" clId="{3233E7D0-1390-4CB3-9B9D-B28B1E4E98C4}" dt="2025-03-12T08:55:02.918" v="3572" actId="20577"/>
        <pc:sldMkLst>
          <pc:docMk/>
          <pc:sldMk cId="1324483276" sldId="325"/>
        </pc:sldMkLst>
      </pc:sldChg>
      <pc:sldChg chg="addSp modSp add mod">
        <pc:chgData name="Damian Gordon" userId="796278f3-970d-4a3b-8137-dc597a054133" providerId="ADAL" clId="{3233E7D0-1390-4CB3-9B9D-B28B1E4E98C4}" dt="2025-03-12T08:26:37.547" v="3215"/>
        <pc:sldMkLst>
          <pc:docMk/>
          <pc:sldMk cId="656855242" sldId="326"/>
        </pc:sldMkLst>
      </pc:sldChg>
      <pc:sldChg chg="addSp modSp add mod">
        <pc:chgData name="Damian Gordon" userId="796278f3-970d-4a3b-8137-dc597a054133" providerId="ADAL" clId="{3233E7D0-1390-4CB3-9B9D-B28B1E4E98C4}" dt="2025-03-12T08:26:39.343" v="3216"/>
        <pc:sldMkLst>
          <pc:docMk/>
          <pc:sldMk cId="220973121" sldId="327"/>
        </pc:sldMkLst>
      </pc:sldChg>
      <pc:sldChg chg="add">
        <pc:chgData name="Damian Gordon" userId="796278f3-970d-4a3b-8137-dc597a054133" providerId="ADAL" clId="{3233E7D0-1390-4CB3-9B9D-B28B1E4E98C4}" dt="2025-03-12T08:45:39.736" v="3217"/>
        <pc:sldMkLst>
          <pc:docMk/>
          <pc:sldMk cId="2357672468" sldId="328"/>
        </pc:sldMkLst>
      </pc:sldChg>
      <pc:sldChg chg="addSp delSp modSp new mod setBg">
        <pc:chgData name="Damian Gordon" userId="796278f3-970d-4a3b-8137-dc597a054133" providerId="ADAL" clId="{3233E7D0-1390-4CB3-9B9D-B28B1E4E98C4}" dt="2025-03-12T08:50:08.772" v="3528" actId="1076"/>
        <pc:sldMkLst>
          <pc:docMk/>
          <pc:sldMk cId="846324564" sldId="329"/>
        </pc:sldMkLst>
      </pc:sldChg>
      <pc:sldChg chg="modSp add mod">
        <pc:chgData name="Damian Gordon" userId="796278f3-970d-4a3b-8137-dc597a054133" providerId="ADAL" clId="{3233E7D0-1390-4CB3-9B9D-B28B1E4E98C4}" dt="2025-03-12T09:10:39.932" v="3649" actId="20577"/>
        <pc:sldMkLst>
          <pc:docMk/>
          <pc:sldMk cId="1225490971" sldId="330"/>
        </pc:sldMkLst>
      </pc:sldChg>
      <pc:sldChg chg="add">
        <pc:chgData name="Damian Gordon" userId="796278f3-970d-4a3b-8137-dc597a054133" providerId="ADAL" clId="{3233E7D0-1390-4CB3-9B9D-B28B1E4E98C4}" dt="2025-03-12T08:54:13.471" v="3541"/>
        <pc:sldMkLst>
          <pc:docMk/>
          <pc:sldMk cId="3145615229" sldId="331"/>
        </pc:sldMkLst>
      </pc:sldChg>
      <pc:sldChg chg="modSp add mod">
        <pc:chgData name="Damian Gordon" userId="796278f3-970d-4a3b-8137-dc597a054133" providerId="ADAL" clId="{3233E7D0-1390-4CB3-9B9D-B28B1E4E98C4}" dt="2025-03-12T08:57:38.212" v="3601" actId="20577"/>
        <pc:sldMkLst>
          <pc:docMk/>
          <pc:sldMk cId="3245312332" sldId="332"/>
        </pc:sldMkLst>
      </pc:sldChg>
      <pc:sldChg chg="addSp modSp add mod">
        <pc:chgData name="Damian Gordon" userId="796278f3-970d-4a3b-8137-dc597a054133" providerId="ADAL" clId="{3233E7D0-1390-4CB3-9B9D-B28B1E4E98C4}" dt="2025-03-12T09:09:00.480" v="3638"/>
        <pc:sldMkLst>
          <pc:docMk/>
          <pc:sldMk cId="1473313197" sldId="333"/>
        </pc:sldMkLst>
      </pc:sldChg>
      <pc:sldChg chg="addSp modSp add mod">
        <pc:chgData name="Damian Gordon" userId="796278f3-970d-4a3b-8137-dc597a054133" providerId="ADAL" clId="{3233E7D0-1390-4CB3-9B9D-B28B1E4E98C4}" dt="2025-03-12T09:42:17.567" v="3967" actId="20577"/>
        <pc:sldMkLst>
          <pc:docMk/>
          <pc:sldMk cId="2408712032" sldId="334"/>
        </pc:sldMkLst>
      </pc:sldChg>
      <pc:sldChg chg="addSp modSp add mod">
        <pc:chgData name="Damian Gordon" userId="796278f3-970d-4a3b-8137-dc597a054133" providerId="ADAL" clId="{3233E7D0-1390-4CB3-9B9D-B28B1E4E98C4}" dt="2025-03-12T09:09:03.913" v="3640"/>
        <pc:sldMkLst>
          <pc:docMk/>
          <pc:sldMk cId="1685318216" sldId="335"/>
        </pc:sldMkLst>
      </pc:sldChg>
      <pc:sldChg chg="addSp modSp add mod">
        <pc:chgData name="Damian Gordon" userId="796278f3-970d-4a3b-8137-dc597a054133" providerId="ADAL" clId="{3233E7D0-1390-4CB3-9B9D-B28B1E4E98C4}" dt="2025-03-12T09:09:05.399" v="3641"/>
        <pc:sldMkLst>
          <pc:docMk/>
          <pc:sldMk cId="321266823" sldId="336"/>
        </pc:sldMkLst>
      </pc:sldChg>
      <pc:sldChg chg="addSp modSp add mod">
        <pc:chgData name="Damian Gordon" userId="796278f3-970d-4a3b-8137-dc597a054133" providerId="ADAL" clId="{3233E7D0-1390-4CB3-9B9D-B28B1E4E98C4}" dt="2025-03-12T09:09:07.044" v="3642"/>
        <pc:sldMkLst>
          <pc:docMk/>
          <pc:sldMk cId="2479494987" sldId="337"/>
        </pc:sldMkLst>
      </pc:sldChg>
      <pc:sldChg chg="addSp modSp add mod">
        <pc:chgData name="Damian Gordon" userId="796278f3-970d-4a3b-8137-dc597a054133" providerId="ADAL" clId="{3233E7D0-1390-4CB3-9B9D-B28B1E4E98C4}" dt="2025-03-12T09:42:05.641" v="3966" actId="20577"/>
        <pc:sldMkLst>
          <pc:docMk/>
          <pc:sldMk cId="3746852837" sldId="338"/>
        </pc:sldMkLst>
      </pc:sldChg>
      <pc:sldChg chg="modSp add mod">
        <pc:chgData name="Damian Gordon" userId="796278f3-970d-4a3b-8137-dc597a054133" providerId="ADAL" clId="{3233E7D0-1390-4CB3-9B9D-B28B1E4E98C4}" dt="2025-03-12T09:17:16.866" v="3699" actId="20577"/>
        <pc:sldMkLst>
          <pc:docMk/>
          <pc:sldMk cId="3181690549" sldId="339"/>
        </pc:sldMkLst>
      </pc:sldChg>
      <pc:sldChg chg="modSp add mod">
        <pc:chgData name="Damian Gordon" userId="796278f3-970d-4a3b-8137-dc597a054133" providerId="ADAL" clId="{3233E7D0-1390-4CB3-9B9D-B28B1E4E98C4}" dt="2025-03-12T09:11:03.522" v="3653" actId="403"/>
        <pc:sldMkLst>
          <pc:docMk/>
          <pc:sldMk cId="14796604" sldId="340"/>
        </pc:sldMkLst>
      </pc:sldChg>
      <pc:sldChg chg="modSp add mod">
        <pc:chgData name="Damian Gordon" userId="796278f3-970d-4a3b-8137-dc597a054133" providerId="ADAL" clId="{3233E7D0-1390-4CB3-9B9D-B28B1E4E98C4}" dt="2025-03-12T09:11:29.952" v="3658" actId="403"/>
        <pc:sldMkLst>
          <pc:docMk/>
          <pc:sldMk cId="139264523" sldId="341"/>
        </pc:sldMkLst>
      </pc:sldChg>
      <pc:sldChg chg="modSp add mod">
        <pc:chgData name="Damian Gordon" userId="796278f3-970d-4a3b-8137-dc597a054133" providerId="ADAL" clId="{3233E7D0-1390-4CB3-9B9D-B28B1E4E98C4}" dt="2025-03-12T09:12:10.328" v="3663" actId="403"/>
        <pc:sldMkLst>
          <pc:docMk/>
          <pc:sldMk cId="1285597922" sldId="342"/>
        </pc:sldMkLst>
      </pc:sldChg>
      <pc:sldChg chg="modSp add mod">
        <pc:chgData name="Damian Gordon" userId="796278f3-970d-4a3b-8137-dc597a054133" providerId="ADAL" clId="{3233E7D0-1390-4CB3-9B9D-B28B1E4E98C4}" dt="2025-03-12T09:12:39.888" v="3668" actId="403"/>
        <pc:sldMkLst>
          <pc:docMk/>
          <pc:sldMk cId="2995521929" sldId="343"/>
        </pc:sldMkLst>
      </pc:sldChg>
      <pc:sldChg chg="modSp add mod">
        <pc:chgData name="Damian Gordon" userId="796278f3-970d-4a3b-8137-dc597a054133" providerId="ADAL" clId="{3233E7D0-1390-4CB3-9B9D-B28B1E4E98C4}" dt="2025-03-12T09:13:29.754" v="3676" actId="403"/>
        <pc:sldMkLst>
          <pc:docMk/>
          <pc:sldMk cId="2601853837" sldId="344"/>
        </pc:sldMkLst>
      </pc:sldChg>
      <pc:sldChg chg="modSp add mod">
        <pc:chgData name="Damian Gordon" userId="796278f3-970d-4a3b-8137-dc597a054133" providerId="ADAL" clId="{3233E7D0-1390-4CB3-9B9D-B28B1E4E98C4}" dt="2025-03-12T09:13:55.985" v="3681" actId="403"/>
        <pc:sldMkLst>
          <pc:docMk/>
          <pc:sldMk cId="508317017" sldId="345"/>
        </pc:sldMkLst>
      </pc:sldChg>
      <pc:sldChg chg="modSp add mod">
        <pc:chgData name="Damian Gordon" userId="796278f3-970d-4a3b-8137-dc597a054133" providerId="ADAL" clId="{3233E7D0-1390-4CB3-9B9D-B28B1E4E98C4}" dt="2025-03-12T09:14:25.092" v="3687" actId="27636"/>
        <pc:sldMkLst>
          <pc:docMk/>
          <pc:sldMk cId="618752818" sldId="346"/>
        </pc:sldMkLst>
      </pc:sldChg>
      <pc:sldChg chg="modSp add mod">
        <pc:chgData name="Damian Gordon" userId="796278f3-970d-4a3b-8137-dc597a054133" providerId="ADAL" clId="{3233E7D0-1390-4CB3-9B9D-B28B1E4E98C4}" dt="2025-03-12T09:14:48.157" v="3693" actId="403"/>
        <pc:sldMkLst>
          <pc:docMk/>
          <pc:sldMk cId="734758462" sldId="347"/>
        </pc:sldMkLst>
      </pc:sldChg>
      <pc:sldChg chg="add del">
        <pc:chgData name="Damian Gordon" userId="796278f3-970d-4a3b-8137-dc597a054133" providerId="ADAL" clId="{3233E7D0-1390-4CB3-9B9D-B28B1E4E98C4}" dt="2025-03-12T09:21:40.416" v="3737" actId="47"/>
        <pc:sldMkLst>
          <pc:docMk/>
          <pc:sldMk cId="1111939765" sldId="348"/>
        </pc:sldMkLst>
      </pc:sldChg>
      <pc:sldChg chg="modSp add mod">
        <pc:chgData name="Damian Gordon" userId="796278f3-970d-4a3b-8137-dc597a054133" providerId="ADAL" clId="{3233E7D0-1390-4CB3-9B9D-B28B1E4E98C4}" dt="2025-03-12T09:17:38.348" v="3702" actId="27636"/>
        <pc:sldMkLst>
          <pc:docMk/>
          <pc:sldMk cId="649245292" sldId="349"/>
        </pc:sldMkLst>
      </pc:sldChg>
      <pc:sldChg chg="modSp add mod">
        <pc:chgData name="Damian Gordon" userId="796278f3-970d-4a3b-8137-dc597a054133" providerId="ADAL" clId="{3233E7D0-1390-4CB3-9B9D-B28B1E4E98C4}" dt="2025-03-12T09:18:01.536" v="3707" actId="20577"/>
        <pc:sldMkLst>
          <pc:docMk/>
          <pc:sldMk cId="3325928621" sldId="350"/>
        </pc:sldMkLst>
      </pc:sldChg>
      <pc:sldChg chg="modSp add mod">
        <pc:chgData name="Damian Gordon" userId="796278f3-970d-4a3b-8137-dc597a054133" providerId="ADAL" clId="{3233E7D0-1390-4CB3-9B9D-B28B1E4E98C4}" dt="2025-03-12T09:18:24.486" v="3709"/>
        <pc:sldMkLst>
          <pc:docMk/>
          <pc:sldMk cId="4291656476" sldId="351"/>
        </pc:sldMkLst>
      </pc:sldChg>
      <pc:sldChg chg="modSp add mod">
        <pc:chgData name="Damian Gordon" userId="796278f3-970d-4a3b-8137-dc597a054133" providerId="ADAL" clId="{3233E7D0-1390-4CB3-9B9D-B28B1E4E98C4}" dt="2025-03-12T09:18:40.936" v="3713" actId="20577"/>
        <pc:sldMkLst>
          <pc:docMk/>
          <pc:sldMk cId="733924173" sldId="352"/>
        </pc:sldMkLst>
      </pc:sldChg>
      <pc:sldChg chg="modSp add mod">
        <pc:chgData name="Damian Gordon" userId="796278f3-970d-4a3b-8137-dc597a054133" providerId="ADAL" clId="{3233E7D0-1390-4CB3-9B9D-B28B1E4E98C4}" dt="2025-03-12T09:19:04.416" v="3715"/>
        <pc:sldMkLst>
          <pc:docMk/>
          <pc:sldMk cId="3809990091" sldId="353"/>
        </pc:sldMkLst>
      </pc:sldChg>
      <pc:sldChg chg="modSp add mod">
        <pc:chgData name="Damian Gordon" userId="796278f3-970d-4a3b-8137-dc597a054133" providerId="ADAL" clId="{3233E7D0-1390-4CB3-9B9D-B28B1E4E98C4}" dt="2025-03-12T09:19:42.010" v="3723" actId="20577"/>
        <pc:sldMkLst>
          <pc:docMk/>
          <pc:sldMk cId="774309580" sldId="354"/>
        </pc:sldMkLst>
      </pc:sldChg>
      <pc:sldChg chg="modSp add mod">
        <pc:chgData name="Damian Gordon" userId="796278f3-970d-4a3b-8137-dc597a054133" providerId="ADAL" clId="{3233E7D0-1390-4CB3-9B9D-B28B1E4E98C4}" dt="2025-03-12T09:20:40.257" v="3725"/>
        <pc:sldMkLst>
          <pc:docMk/>
          <pc:sldMk cId="3303308709" sldId="355"/>
        </pc:sldMkLst>
      </pc:sldChg>
      <pc:sldChg chg="modSp add mod">
        <pc:chgData name="Damian Gordon" userId="796278f3-970d-4a3b-8137-dc597a054133" providerId="ADAL" clId="{3233E7D0-1390-4CB3-9B9D-B28B1E4E98C4}" dt="2025-03-12T09:20:59.536" v="3729" actId="20577"/>
        <pc:sldMkLst>
          <pc:docMk/>
          <pc:sldMk cId="1272711326" sldId="356"/>
        </pc:sldMkLst>
      </pc:sldChg>
      <pc:sldChg chg="modSp add mod">
        <pc:chgData name="Damian Gordon" userId="796278f3-970d-4a3b-8137-dc597a054133" providerId="ADAL" clId="{3233E7D0-1390-4CB3-9B9D-B28B1E4E98C4}" dt="2025-03-12T09:21:14.416" v="3731"/>
        <pc:sldMkLst>
          <pc:docMk/>
          <pc:sldMk cId="785387193" sldId="357"/>
        </pc:sldMkLst>
      </pc:sldChg>
      <pc:sldChg chg="modSp add mod">
        <pc:chgData name="Damian Gordon" userId="796278f3-970d-4a3b-8137-dc597a054133" providerId="ADAL" clId="{3233E7D0-1390-4CB3-9B9D-B28B1E4E98C4}" dt="2025-03-12T09:21:30.896" v="3736" actId="20577"/>
        <pc:sldMkLst>
          <pc:docMk/>
          <pc:sldMk cId="3214636908" sldId="358"/>
        </pc:sldMkLst>
      </pc:sldChg>
      <pc:sldChg chg="modSp new mod">
        <pc:chgData name="Damian Gordon" userId="796278f3-970d-4a3b-8137-dc597a054133" providerId="ADAL" clId="{3233E7D0-1390-4CB3-9B9D-B28B1E4E98C4}" dt="2025-03-12T10:47:38.049" v="4177" actId="20577"/>
        <pc:sldMkLst>
          <pc:docMk/>
          <pc:sldMk cId="8249819" sldId="359"/>
        </pc:sldMkLst>
      </pc:sldChg>
      <pc:sldChg chg="delSp modSp add mod">
        <pc:chgData name="Damian Gordon" userId="796278f3-970d-4a3b-8137-dc597a054133" providerId="ADAL" clId="{3233E7D0-1390-4CB3-9B9D-B28B1E4E98C4}" dt="2025-03-12T09:28:05.986" v="3811" actId="403"/>
        <pc:sldMkLst>
          <pc:docMk/>
          <pc:sldMk cId="1314001599" sldId="360"/>
        </pc:sldMkLst>
      </pc:sldChg>
      <pc:sldChg chg="modSp add mod">
        <pc:chgData name="Damian Gordon" userId="796278f3-970d-4a3b-8137-dc597a054133" providerId="ADAL" clId="{3233E7D0-1390-4CB3-9B9D-B28B1E4E98C4}" dt="2025-03-12T09:30:11.922" v="3834" actId="20577"/>
        <pc:sldMkLst>
          <pc:docMk/>
          <pc:sldMk cId="3436975117" sldId="361"/>
        </pc:sldMkLst>
      </pc:sldChg>
      <pc:sldChg chg="modSp add mod">
        <pc:chgData name="Damian Gordon" userId="796278f3-970d-4a3b-8137-dc597a054133" providerId="ADAL" clId="{3233E7D0-1390-4CB3-9B9D-B28B1E4E98C4}" dt="2025-03-12T09:30:33.299" v="3842" actId="20577"/>
        <pc:sldMkLst>
          <pc:docMk/>
          <pc:sldMk cId="3384321586" sldId="362"/>
        </pc:sldMkLst>
      </pc:sldChg>
      <pc:sldChg chg="modSp add mod">
        <pc:chgData name="Damian Gordon" userId="796278f3-970d-4a3b-8137-dc597a054133" providerId="ADAL" clId="{3233E7D0-1390-4CB3-9B9D-B28B1E4E98C4}" dt="2025-03-12T09:30:55.836" v="3847" actId="20577"/>
        <pc:sldMkLst>
          <pc:docMk/>
          <pc:sldMk cId="538930556" sldId="363"/>
        </pc:sldMkLst>
      </pc:sldChg>
      <pc:sldChg chg="modSp add mod">
        <pc:chgData name="Damian Gordon" userId="796278f3-970d-4a3b-8137-dc597a054133" providerId="ADAL" clId="{3233E7D0-1390-4CB3-9B9D-B28B1E4E98C4}" dt="2025-03-12T09:31:27" v="3855" actId="20577"/>
        <pc:sldMkLst>
          <pc:docMk/>
          <pc:sldMk cId="1526411437" sldId="364"/>
        </pc:sldMkLst>
      </pc:sldChg>
      <pc:sldChg chg="modSp add mod">
        <pc:chgData name="Damian Gordon" userId="796278f3-970d-4a3b-8137-dc597a054133" providerId="ADAL" clId="{3233E7D0-1390-4CB3-9B9D-B28B1E4E98C4}" dt="2025-03-12T09:31:46.007" v="3860" actId="20577"/>
        <pc:sldMkLst>
          <pc:docMk/>
          <pc:sldMk cId="1269583362" sldId="365"/>
        </pc:sldMkLst>
      </pc:sldChg>
      <pc:sldChg chg="modSp add mod">
        <pc:chgData name="Damian Gordon" userId="796278f3-970d-4a3b-8137-dc597a054133" providerId="ADAL" clId="{3233E7D0-1390-4CB3-9B9D-B28B1E4E98C4}" dt="2025-03-12T09:31:59.859" v="3864" actId="20577"/>
        <pc:sldMkLst>
          <pc:docMk/>
          <pc:sldMk cId="588044167" sldId="366"/>
        </pc:sldMkLst>
      </pc:sldChg>
      <pc:sldChg chg="modSp add mod">
        <pc:chgData name="Damian Gordon" userId="796278f3-970d-4a3b-8137-dc597a054133" providerId="ADAL" clId="{3233E7D0-1390-4CB3-9B9D-B28B1E4E98C4}" dt="2025-03-12T09:32:19.561" v="3869" actId="20577"/>
        <pc:sldMkLst>
          <pc:docMk/>
          <pc:sldMk cId="3284469897" sldId="367"/>
        </pc:sldMkLst>
      </pc:sldChg>
      <pc:sldChg chg="modSp add mod">
        <pc:chgData name="Damian Gordon" userId="796278f3-970d-4a3b-8137-dc597a054133" providerId="ADAL" clId="{3233E7D0-1390-4CB3-9B9D-B28B1E4E98C4}" dt="2025-03-12T09:32:45.326" v="3877" actId="20577"/>
        <pc:sldMkLst>
          <pc:docMk/>
          <pc:sldMk cId="2776524387" sldId="368"/>
        </pc:sldMkLst>
      </pc:sldChg>
      <pc:sldChg chg="modSp add mod">
        <pc:chgData name="Damian Gordon" userId="796278f3-970d-4a3b-8137-dc597a054133" providerId="ADAL" clId="{3233E7D0-1390-4CB3-9B9D-B28B1E4E98C4}" dt="2025-03-12T09:36:25.255" v="3889" actId="20577"/>
        <pc:sldMkLst>
          <pc:docMk/>
          <pc:sldMk cId="2537191143" sldId="369"/>
        </pc:sldMkLst>
      </pc:sldChg>
      <pc:sldChg chg="modSp add mod">
        <pc:chgData name="Damian Gordon" userId="796278f3-970d-4a3b-8137-dc597a054133" providerId="ADAL" clId="{3233E7D0-1390-4CB3-9B9D-B28B1E4E98C4}" dt="2025-03-12T09:36:45.835" v="3892" actId="27636"/>
        <pc:sldMkLst>
          <pc:docMk/>
          <pc:sldMk cId="152856659" sldId="370"/>
        </pc:sldMkLst>
      </pc:sldChg>
      <pc:sldChg chg="addSp modSp add mod ord">
        <pc:chgData name="Damian Gordon" userId="796278f3-970d-4a3b-8137-dc597a054133" providerId="ADAL" clId="{3233E7D0-1390-4CB3-9B9D-B28B1E4E98C4}" dt="2025-03-12T09:38:31.196" v="3934"/>
        <pc:sldMkLst>
          <pc:docMk/>
          <pc:sldMk cId="1841209385" sldId="371"/>
        </pc:sldMkLst>
      </pc:sldChg>
      <pc:sldChg chg="modSp add mod">
        <pc:chgData name="Damian Gordon" userId="796278f3-970d-4a3b-8137-dc597a054133" providerId="ADAL" clId="{3233E7D0-1390-4CB3-9B9D-B28B1E4E98C4}" dt="2025-03-12T09:39:08.595" v="3942" actId="27636"/>
        <pc:sldMkLst>
          <pc:docMk/>
          <pc:sldMk cId="3000228442" sldId="372"/>
        </pc:sldMkLst>
      </pc:sldChg>
      <pc:sldChg chg="modSp add mod ord">
        <pc:chgData name="Damian Gordon" userId="796278f3-970d-4a3b-8137-dc597a054133" providerId="ADAL" clId="{3233E7D0-1390-4CB3-9B9D-B28B1E4E98C4}" dt="2025-03-12T09:39:32.735" v="3952" actId="403"/>
        <pc:sldMkLst>
          <pc:docMk/>
          <pc:sldMk cId="2268430547" sldId="373"/>
        </pc:sldMkLst>
      </pc:sldChg>
      <pc:sldChg chg="modSp add mod">
        <pc:chgData name="Damian Gordon" userId="796278f3-970d-4a3b-8137-dc597a054133" providerId="ADAL" clId="{3233E7D0-1390-4CB3-9B9D-B28B1E4E98C4}" dt="2025-03-12T09:39:53.962" v="3959" actId="404"/>
        <pc:sldMkLst>
          <pc:docMk/>
          <pc:sldMk cId="171955295" sldId="374"/>
        </pc:sldMkLst>
      </pc:sldChg>
      <pc:sldChg chg="modSp add mod">
        <pc:chgData name="Damian Gordon" userId="796278f3-970d-4a3b-8137-dc597a054133" providerId="ADAL" clId="{3233E7D0-1390-4CB3-9B9D-B28B1E4E98C4}" dt="2025-03-12T09:40:15.325" v="3964" actId="403"/>
        <pc:sldMkLst>
          <pc:docMk/>
          <pc:sldMk cId="1103428388" sldId="375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898965013" sldId="426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3735875418" sldId="430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3316991471" sldId="453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904566246" sldId="462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250634738" sldId="478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307912514" sldId="485"/>
        </pc:sldMkLst>
      </pc:sldChg>
      <pc:sldChg chg="add">
        <pc:chgData name="Damian Gordon" userId="796278f3-970d-4a3b-8137-dc597a054133" providerId="ADAL" clId="{3233E7D0-1390-4CB3-9B9D-B28B1E4E98C4}" dt="2025-03-12T09:40:36.565" v="3965"/>
        <pc:sldMkLst>
          <pc:docMk/>
          <pc:sldMk cId="154579201" sldId="503"/>
        </pc:sldMkLst>
      </pc:sldChg>
      <pc:sldChg chg="add del">
        <pc:chgData name="Damian Gordon" userId="796278f3-970d-4a3b-8137-dc597a054133" providerId="ADAL" clId="{3233E7D0-1390-4CB3-9B9D-B28B1E4E98C4}" dt="2025-03-12T10:36:25.207" v="3998" actId="47"/>
        <pc:sldMkLst>
          <pc:docMk/>
          <pc:sldMk cId="3201946221" sldId="504"/>
        </pc:sldMkLst>
      </pc:sldChg>
      <pc:sldChg chg="modSp add mod">
        <pc:chgData name="Damian Gordon" userId="796278f3-970d-4a3b-8137-dc597a054133" providerId="ADAL" clId="{3233E7D0-1390-4CB3-9B9D-B28B1E4E98C4}" dt="2025-03-12T10:35:54.007" v="3988" actId="403"/>
        <pc:sldMkLst>
          <pc:docMk/>
          <pc:sldMk cId="241949109" sldId="505"/>
        </pc:sldMkLst>
      </pc:sldChg>
      <pc:sldChg chg="addSp modSp add mod ord">
        <pc:chgData name="Damian Gordon" userId="796278f3-970d-4a3b-8137-dc597a054133" providerId="ADAL" clId="{3233E7D0-1390-4CB3-9B9D-B28B1E4E98C4}" dt="2025-03-12T10:40:29.029" v="4058" actId="207"/>
        <pc:sldMkLst>
          <pc:docMk/>
          <pc:sldMk cId="2937096899" sldId="506"/>
        </pc:sldMkLst>
      </pc:sldChg>
      <pc:sldChg chg="modSp add mod ord">
        <pc:chgData name="Damian Gordon" userId="796278f3-970d-4a3b-8137-dc597a054133" providerId="ADAL" clId="{3233E7D0-1390-4CB3-9B9D-B28B1E4E98C4}" dt="2025-03-12T10:43:50.637" v="4094"/>
        <pc:sldMkLst>
          <pc:docMk/>
          <pc:sldMk cId="1064112233" sldId="507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721466139" sldId="508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526580696" sldId="557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839626607" sldId="572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244504087" sldId="573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773160902" sldId="574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89954693" sldId="575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379781686" sldId="576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77183214" sldId="577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07925299" sldId="578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448981388" sldId="579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3651613586" sldId="580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507638793" sldId="581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631498680" sldId="582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177525048" sldId="583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788630526" sldId="583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771176557" sldId="584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3967433191" sldId="584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2054872730" sldId="585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3113560448" sldId="585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179399194" sldId="586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686308981" sldId="586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588846548" sldId="587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208023666" sldId="587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838340077" sldId="588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4035911803" sldId="588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93479919" sldId="589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051551516" sldId="589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375766642" sldId="590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3302004955" sldId="590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014005578" sldId="591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3586992438" sldId="591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086477066" sldId="592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2075641895" sldId="592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776592330" sldId="593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005801034" sldId="593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602244202" sldId="594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2783423364" sldId="594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506778634" sldId="595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2818125233" sldId="595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558681166" sldId="596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060835520" sldId="597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032699942" sldId="598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830020101" sldId="599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2033354507" sldId="600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3651133721" sldId="600"/>
        </pc:sldMkLst>
      </pc:sldChg>
      <pc:sldChg chg="add">
        <pc:chgData name="Damian Gordon" userId="796278f3-970d-4a3b-8137-dc597a054133" providerId="ADAL" clId="{3233E7D0-1390-4CB3-9B9D-B28B1E4E98C4}" dt="2025-03-12T10:44:48.757" v="4096"/>
        <pc:sldMkLst>
          <pc:docMk/>
          <pc:sldMk cId="561044193" sldId="601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466856899" sldId="602"/>
        </pc:sldMkLst>
      </pc:sldChg>
      <pc:sldChg chg="addSp delSp modSp new mod setBg">
        <pc:chgData name="Damian Gordon" userId="796278f3-970d-4a3b-8137-dc597a054133" providerId="ADAL" clId="{3233E7D0-1390-4CB3-9B9D-B28B1E4E98C4}" dt="2025-03-12T10:45:51.889" v="4128" actId="26606"/>
        <pc:sldMkLst>
          <pc:docMk/>
          <pc:sldMk cId="2340216839" sldId="602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964808733" sldId="603"/>
        </pc:sldMkLst>
      </pc:sldChg>
      <pc:sldChg chg="modSp new mod">
        <pc:chgData name="Damian Gordon" userId="796278f3-970d-4a3b-8137-dc597a054133" providerId="ADAL" clId="{3233E7D0-1390-4CB3-9B9D-B28B1E4E98C4}" dt="2025-03-12T10:48:04.586" v="4182" actId="403"/>
        <pc:sldMkLst>
          <pc:docMk/>
          <pc:sldMk cId="1510447467" sldId="603"/>
        </pc:sldMkLst>
      </pc:sldChg>
      <pc:sldChg chg="modSp add mod">
        <pc:chgData name="Damian Gordon" userId="796278f3-970d-4a3b-8137-dc597a054133" providerId="ADAL" clId="{3233E7D0-1390-4CB3-9B9D-B28B1E4E98C4}" dt="2025-03-12T10:48:28.067" v="4187" actId="403"/>
        <pc:sldMkLst>
          <pc:docMk/>
          <pc:sldMk cId="1263458040" sldId="604"/>
        </pc:sldMkLst>
      </pc:sldChg>
      <pc:sldChg chg="modSp add mod">
        <pc:chgData name="Damian Gordon" userId="796278f3-970d-4a3b-8137-dc597a054133" providerId="ADAL" clId="{3233E7D0-1390-4CB3-9B9D-B28B1E4E98C4}" dt="2025-03-12T10:50:07.819" v="4238" actId="20577"/>
        <pc:sldMkLst>
          <pc:docMk/>
          <pc:sldMk cId="2126101535" sldId="605"/>
        </pc:sldMkLst>
      </pc:sldChg>
      <pc:sldChg chg="modSp add mod">
        <pc:chgData name="Damian Gordon" userId="796278f3-970d-4a3b-8137-dc597a054133" providerId="ADAL" clId="{3233E7D0-1390-4CB3-9B9D-B28B1E4E98C4}" dt="2025-03-12T10:49:53.267" v="4220" actId="20577"/>
        <pc:sldMkLst>
          <pc:docMk/>
          <pc:sldMk cId="2163104856" sldId="606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3479636883" sldId="608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379643666" sldId="611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525618946" sldId="612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3550473597" sldId="613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96221565" sldId="614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454462450" sldId="615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0177195" sldId="616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398808854" sldId="618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847146402" sldId="619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555778426" sldId="620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798420885" sldId="621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172184244" sldId="622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4005533376" sldId="623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136363882" sldId="624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092574790" sldId="625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3610060152" sldId="626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213776326" sldId="627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235542526" sldId="628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447249763" sldId="629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276236680" sldId="630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99292488" sldId="631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3223314941" sldId="632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30874202" sldId="633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1545177730" sldId="634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446257756" sldId="635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4189862130" sldId="636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3537209873" sldId="637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4031339277" sldId="638"/>
        </pc:sldMkLst>
      </pc:sldChg>
      <pc:sldChg chg="del">
        <pc:chgData name="Damian Gordon" userId="796278f3-970d-4a3b-8137-dc597a054133" providerId="ADAL" clId="{3233E7D0-1390-4CB3-9B9D-B28B1E4E98C4}" dt="2025-03-08T01:25:06.746" v="31" actId="47"/>
        <pc:sldMkLst>
          <pc:docMk/>
          <pc:sldMk cId="2242840994" sldId="639"/>
        </pc:sldMkLst>
      </pc:sldChg>
      <pc:sldMasterChg chg="delSldLayout">
        <pc:chgData name="Damian Gordon" userId="796278f3-970d-4a3b-8137-dc597a054133" providerId="ADAL" clId="{3233E7D0-1390-4CB3-9B9D-B28B1E4E98C4}" dt="2025-03-08T01:25:06.746" v="31" actId="47"/>
        <pc:sldMasterMkLst>
          <pc:docMk/>
          <pc:sldMasterMk cId="3735153791" sldId="2147483854"/>
        </pc:sldMasterMkLst>
        <pc:sldLayoutChg chg="del">
          <pc:chgData name="Damian Gordon" userId="796278f3-970d-4a3b-8137-dc597a054133" providerId="ADAL" clId="{3233E7D0-1390-4CB3-9B9D-B28B1E4E98C4}" dt="2025-03-08T01:25:06.746" v="31" actId="47"/>
          <pc:sldLayoutMkLst>
            <pc:docMk/>
            <pc:sldMasterMk cId="3735153791" sldId="2147483854"/>
            <pc:sldLayoutMk cId="1638164326" sldId="2147483866"/>
          </pc:sldLayoutMkLst>
        </pc:sldLayoutChg>
        <pc:sldLayoutChg chg="del">
          <pc:chgData name="Damian Gordon" userId="796278f3-970d-4a3b-8137-dc597a054133" providerId="ADAL" clId="{3233E7D0-1390-4CB3-9B9D-B28B1E4E98C4}" dt="2025-03-08T01:25:06.746" v="31" actId="47"/>
          <pc:sldLayoutMkLst>
            <pc:docMk/>
            <pc:sldMasterMk cId="3735153791" sldId="2147483854"/>
            <pc:sldLayoutMk cId="4233210161" sldId="2147483867"/>
          </pc:sldLayoutMkLst>
        </pc:sldLayoutChg>
      </pc:sldMasterChg>
    </pc:docChg>
  </pc:docChgLst>
  <pc:docChgLst>
    <pc:chgData name="Damian Gordon" userId="796278f3-970d-4a3b-8137-dc597a054133" providerId="ADAL" clId="{753F0878-E1D3-4609-BBF3-01F704C2291E}"/>
    <pc:docChg chg="custSel modSld">
      <pc:chgData name="Damian Gordon" userId="796278f3-970d-4a3b-8137-dc597a054133" providerId="ADAL" clId="{753F0878-E1D3-4609-BBF3-01F704C2291E}" dt="2024-10-04T22:08:39.108" v="17" actId="478"/>
      <pc:docMkLst>
        <pc:docMk/>
      </pc:docMkLst>
      <pc:sldChg chg="addSp delSp modSp mod">
        <pc:chgData name="Damian Gordon" userId="796278f3-970d-4a3b-8137-dc597a054133" providerId="ADAL" clId="{753F0878-E1D3-4609-BBF3-01F704C2291E}" dt="2024-10-04T22:08:39.108" v="17" actId="478"/>
        <pc:sldMkLst>
          <pc:docMk/>
          <pc:sldMk cId="321388942" sldId="259"/>
        </pc:sldMkLst>
      </pc:sldChg>
      <pc:sldChg chg="modSp mod">
        <pc:chgData name="Damian Gordon" userId="796278f3-970d-4a3b-8137-dc597a054133" providerId="ADAL" clId="{753F0878-E1D3-4609-BBF3-01F704C2291E}" dt="2024-10-04T17:52:00.191" v="7" actId="114"/>
        <pc:sldMkLst>
          <pc:docMk/>
          <pc:sldMk cId="1760058381" sldId="465"/>
        </pc:sldMkLst>
      </pc:sldChg>
      <pc:sldChg chg="modSp mod">
        <pc:chgData name="Damian Gordon" userId="796278f3-970d-4a3b-8137-dc597a054133" providerId="ADAL" clId="{753F0878-E1D3-4609-BBF3-01F704C2291E}" dt="2024-10-04T17:53:24.782" v="11" actId="27636"/>
        <pc:sldMkLst>
          <pc:docMk/>
          <pc:sldMk cId="2356892724" sldId="517"/>
        </pc:sldMkLst>
      </pc:sldChg>
    </pc:docChg>
  </pc:docChgLst>
  <pc:docChgLst>
    <pc:chgData name="Damian Gordon" userId="796278f3-970d-4a3b-8137-dc597a054133" providerId="ADAL" clId="{A0CA55E3-3453-4332-AC5D-82C63658F968}"/>
    <pc:docChg chg="custSel delSld modSld">
      <pc:chgData name="Damian Gordon" userId="796278f3-970d-4a3b-8137-dc597a054133" providerId="ADAL" clId="{A0CA55E3-3453-4332-AC5D-82C63658F968}" dt="2025-03-12T10:58:02.127" v="47"/>
      <pc:docMkLst>
        <pc:docMk/>
      </pc:docMkLst>
      <pc:sldChg chg="addSp delSp modSp mod addAnim delAnim modAnim">
        <pc:chgData name="Damian Gordon" userId="796278f3-970d-4a3b-8137-dc597a054133" providerId="ADAL" clId="{A0CA55E3-3453-4332-AC5D-82C63658F968}" dt="2025-03-12T10:54:50.027" v="42" actId="403"/>
        <pc:sldMkLst>
          <pc:docMk/>
          <pc:sldMk cId="1941464876" sldId="256"/>
        </pc:sldMkLst>
        <pc:spChg chg="mod">
          <ac:chgData name="Damian Gordon" userId="796278f3-970d-4a3b-8137-dc597a054133" providerId="ADAL" clId="{A0CA55E3-3453-4332-AC5D-82C63658F968}" dt="2025-03-12T10:54:41.444" v="38" actId="404"/>
          <ac:spMkLst>
            <pc:docMk/>
            <pc:sldMk cId="1941464876" sldId="256"/>
            <ac:spMk id="2" creationId="{2AFAF802-1FD5-1E70-940A-2DF641692805}"/>
          </ac:spMkLst>
        </pc:spChg>
        <pc:spChg chg="mod">
          <ac:chgData name="Damian Gordon" userId="796278f3-970d-4a3b-8137-dc597a054133" providerId="ADAL" clId="{A0CA55E3-3453-4332-AC5D-82C63658F968}" dt="2025-03-12T10:54:50.027" v="42" actId="403"/>
          <ac:spMkLst>
            <pc:docMk/>
            <pc:sldMk cId="1941464876" sldId="256"/>
            <ac:spMk id="3" creationId="{35C6E67C-6691-6E69-516C-2202AB658EDF}"/>
          </ac:spMkLst>
        </pc:spChg>
      </pc:sldChg>
      <pc:sldChg chg="delSp modSp">
        <pc:chgData name="Damian Gordon" userId="796278f3-970d-4a3b-8137-dc597a054133" providerId="ADAL" clId="{A0CA55E3-3453-4332-AC5D-82C63658F968}" dt="2025-03-12T10:56:55.109" v="44" actId="1076"/>
        <pc:sldMkLst>
          <pc:docMk/>
          <pc:sldMk cId="2444206157" sldId="284"/>
        </pc:sldMkLst>
      </pc:sldChg>
      <pc:sldChg chg="del">
        <pc:chgData name="Damian Gordon" userId="796278f3-970d-4a3b-8137-dc597a054133" providerId="ADAL" clId="{A0CA55E3-3453-4332-AC5D-82C63658F968}" dt="2025-03-12T10:57:07.881" v="45" actId="47"/>
        <pc:sldMkLst>
          <pc:docMk/>
          <pc:sldMk cId="2135215169" sldId="312"/>
        </pc:sldMkLst>
      </pc:sldChg>
      <pc:sldChg chg="addSp delSp">
        <pc:chgData name="Damian Gordon" userId="796278f3-970d-4a3b-8137-dc597a054133" providerId="ADAL" clId="{A0CA55E3-3453-4332-AC5D-82C63658F968}" dt="2025-03-12T10:58:02.127" v="47"/>
        <pc:sldMkLst>
          <pc:docMk/>
          <pc:sldMk cId="93479919" sldId="589"/>
        </pc:sldMkLst>
      </pc:sldChg>
    </pc:docChg>
  </pc:docChgLst>
  <pc:docChgLst>
    <pc:chgData name="Damian Gordon" userId="796278f3-970d-4a3b-8137-dc597a054133" providerId="ADAL" clId="{F0DFB084-6A17-4B49-9108-90641E04A323}"/>
    <pc:docChg chg="custSel modSld">
      <pc:chgData name="Damian Gordon" userId="796278f3-970d-4a3b-8137-dc597a054133" providerId="ADAL" clId="{F0DFB084-6A17-4B49-9108-90641E04A323}" dt="2024-07-05T00:41:28.555" v="15" actId="20577"/>
      <pc:docMkLst>
        <pc:docMk/>
      </pc:docMkLst>
      <pc:sldChg chg="modSp mod">
        <pc:chgData name="Damian Gordon" userId="796278f3-970d-4a3b-8137-dc597a054133" providerId="ADAL" clId="{F0DFB084-6A17-4B49-9108-90641E04A323}" dt="2024-07-05T00:41:28.555" v="15" actId="20577"/>
        <pc:sldMkLst>
          <pc:docMk/>
          <pc:sldMk cId="1941464876" sldId="25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55955-F43C-4820-B2F8-D85E7FF67555}" type="doc">
      <dgm:prSet loTypeId="urn:diagrams.loki3.com/VaryingWidthList" loCatId="list" qsTypeId="urn:microsoft.com/office/officeart/2005/8/quickstyle/simple1" qsCatId="simple" csTypeId="urn:microsoft.com/office/officeart/2005/8/colors/colorful1" csCatId="colorful" phldr="1"/>
      <dgm:spPr/>
    </dgm:pt>
    <dgm:pt modelId="{08FB13FA-A4B2-48BA-B6B7-E6155A779D0F}">
      <dgm:prSet phldrT="[Text]" custT="1"/>
      <dgm:spPr/>
      <dgm:t>
        <a:bodyPr/>
        <a:lstStyle/>
        <a:p>
          <a:r>
            <a:rPr lang="en-GB" sz="5400" b="1" i="1" dirty="0"/>
            <a:t>Deontology</a:t>
          </a:r>
          <a:endParaRPr lang="en-IE" sz="5400" dirty="0"/>
        </a:p>
      </dgm:t>
    </dgm:pt>
    <dgm:pt modelId="{F3175D0B-ACB7-43D0-A1C5-14BBE0062321}" type="parTrans" cxnId="{08B4FF98-9005-44C7-8CC9-A6297DB2B9B5}">
      <dgm:prSet/>
      <dgm:spPr/>
      <dgm:t>
        <a:bodyPr/>
        <a:lstStyle/>
        <a:p>
          <a:endParaRPr lang="en-IE"/>
        </a:p>
      </dgm:t>
    </dgm:pt>
    <dgm:pt modelId="{44985C61-D49C-44DA-ABFB-160511CA2531}" type="sibTrans" cxnId="{08B4FF98-9005-44C7-8CC9-A6297DB2B9B5}">
      <dgm:prSet/>
      <dgm:spPr/>
      <dgm:t>
        <a:bodyPr/>
        <a:lstStyle/>
        <a:p>
          <a:endParaRPr lang="en-IE"/>
        </a:p>
      </dgm:t>
    </dgm:pt>
    <dgm:pt modelId="{5192F3DB-804C-4135-8B2E-608421D71C10}">
      <dgm:prSet phldrT="[Text]" custT="1"/>
      <dgm:spPr/>
      <dgm:t>
        <a:bodyPr/>
        <a:lstStyle/>
        <a:p>
          <a:r>
            <a:rPr lang="en-GB" sz="5400" b="1" i="1" dirty="0"/>
            <a:t>Utilitarianism</a:t>
          </a:r>
          <a:endParaRPr lang="en-IE" sz="5400" dirty="0"/>
        </a:p>
      </dgm:t>
    </dgm:pt>
    <dgm:pt modelId="{973B0F60-342D-49AE-B4EE-DCF7A097088D}" type="parTrans" cxnId="{9FDCE7D4-5C5D-4CA2-AA5B-E13271605BB5}">
      <dgm:prSet/>
      <dgm:spPr/>
      <dgm:t>
        <a:bodyPr/>
        <a:lstStyle/>
        <a:p>
          <a:endParaRPr lang="en-IE"/>
        </a:p>
      </dgm:t>
    </dgm:pt>
    <dgm:pt modelId="{5603928B-1432-4AC0-B6BD-71D4808BC8EE}" type="sibTrans" cxnId="{9FDCE7D4-5C5D-4CA2-AA5B-E13271605BB5}">
      <dgm:prSet/>
      <dgm:spPr/>
      <dgm:t>
        <a:bodyPr/>
        <a:lstStyle/>
        <a:p>
          <a:endParaRPr lang="en-IE"/>
        </a:p>
      </dgm:t>
    </dgm:pt>
    <dgm:pt modelId="{666122FA-1D24-4025-9410-11D9A2498A40}">
      <dgm:prSet phldrT="[Text]" custT="1"/>
      <dgm:spPr/>
      <dgm:t>
        <a:bodyPr/>
        <a:lstStyle/>
        <a:p>
          <a:r>
            <a:rPr lang="en-GB" sz="5400" b="1" i="1" dirty="0"/>
            <a:t>Virtue Ethics</a:t>
          </a:r>
          <a:endParaRPr lang="en-IE" sz="5400" dirty="0"/>
        </a:p>
      </dgm:t>
    </dgm:pt>
    <dgm:pt modelId="{E5B14FED-B3E0-499B-ABB3-BCACB3285BC4}" type="parTrans" cxnId="{FED5B75D-CD33-4BB3-8308-09B42B6394BE}">
      <dgm:prSet/>
      <dgm:spPr/>
      <dgm:t>
        <a:bodyPr/>
        <a:lstStyle/>
        <a:p>
          <a:endParaRPr lang="en-IE"/>
        </a:p>
      </dgm:t>
    </dgm:pt>
    <dgm:pt modelId="{3C369D41-EC65-4815-AF45-524EB32A2836}" type="sibTrans" cxnId="{FED5B75D-CD33-4BB3-8308-09B42B6394BE}">
      <dgm:prSet/>
      <dgm:spPr/>
      <dgm:t>
        <a:bodyPr/>
        <a:lstStyle/>
        <a:p>
          <a:endParaRPr lang="en-IE"/>
        </a:p>
      </dgm:t>
    </dgm:pt>
    <dgm:pt modelId="{84EFF901-A303-4D96-B081-A9E8E28EB4D9}" type="pres">
      <dgm:prSet presAssocID="{B1D55955-F43C-4820-B2F8-D85E7FF67555}" presName="Name0" presStyleCnt="0">
        <dgm:presLayoutVars>
          <dgm:resizeHandles/>
        </dgm:presLayoutVars>
      </dgm:prSet>
      <dgm:spPr/>
    </dgm:pt>
    <dgm:pt modelId="{343066BA-D389-4E23-BCD2-AACB58F3C9C6}" type="pres">
      <dgm:prSet presAssocID="{08FB13FA-A4B2-48BA-B6B7-E6155A779D0F}" presName="text" presStyleLbl="node1" presStyleIdx="0" presStyleCnt="3" custScaleX="119901">
        <dgm:presLayoutVars>
          <dgm:bulletEnabled val="1"/>
        </dgm:presLayoutVars>
      </dgm:prSet>
      <dgm:spPr/>
    </dgm:pt>
    <dgm:pt modelId="{0D0F6323-EA7D-4C29-BB56-FF52EDB64A11}" type="pres">
      <dgm:prSet presAssocID="{44985C61-D49C-44DA-ABFB-160511CA2531}" presName="space" presStyleCnt="0"/>
      <dgm:spPr/>
    </dgm:pt>
    <dgm:pt modelId="{543F3D7F-ABFA-4C27-A076-8FC116DCCCBF}" type="pres">
      <dgm:prSet presAssocID="{5192F3DB-804C-4135-8B2E-608421D71C10}" presName="text" presStyleLbl="node1" presStyleIdx="1" presStyleCnt="3">
        <dgm:presLayoutVars>
          <dgm:bulletEnabled val="1"/>
        </dgm:presLayoutVars>
      </dgm:prSet>
      <dgm:spPr/>
    </dgm:pt>
    <dgm:pt modelId="{8470006F-D464-4A61-B5B7-0A7F421760FF}" type="pres">
      <dgm:prSet presAssocID="{5603928B-1432-4AC0-B6BD-71D4808BC8EE}" presName="space" presStyleCnt="0"/>
      <dgm:spPr/>
    </dgm:pt>
    <dgm:pt modelId="{30C2A96B-8C38-4B87-AA5C-CE189F8A1554}" type="pres">
      <dgm:prSet presAssocID="{666122FA-1D24-4025-9410-11D9A2498A40}" presName="text" presStyleLbl="node1" presStyleIdx="2" presStyleCnt="3" custScaleX="107671">
        <dgm:presLayoutVars>
          <dgm:bulletEnabled val="1"/>
        </dgm:presLayoutVars>
      </dgm:prSet>
      <dgm:spPr/>
    </dgm:pt>
  </dgm:ptLst>
  <dgm:cxnLst>
    <dgm:cxn modelId="{1560D71B-3F18-4C00-8F39-3C8B2839670B}" type="presOf" srcId="{666122FA-1D24-4025-9410-11D9A2498A40}" destId="{30C2A96B-8C38-4B87-AA5C-CE189F8A1554}" srcOrd="0" destOrd="0" presId="urn:diagrams.loki3.com/VaryingWidthList"/>
    <dgm:cxn modelId="{A73B541D-4702-4C81-9886-39D57F77E84F}" type="presOf" srcId="{B1D55955-F43C-4820-B2F8-D85E7FF67555}" destId="{84EFF901-A303-4D96-B081-A9E8E28EB4D9}" srcOrd="0" destOrd="0" presId="urn:diagrams.loki3.com/VaryingWidthList"/>
    <dgm:cxn modelId="{328B3C25-E68B-484A-8262-07CF58432DFC}" type="presOf" srcId="{5192F3DB-804C-4135-8B2E-608421D71C10}" destId="{543F3D7F-ABFA-4C27-A076-8FC116DCCCBF}" srcOrd="0" destOrd="0" presId="urn:diagrams.loki3.com/VaryingWidthList"/>
    <dgm:cxn modelId="{FED5B75D-CD33-4BB3-8308-09B42B6394BE}" srcId="{B1D55955-F43C-4820-B2F8-D85E7FF67555}" destId="{666122FA-1D24-4025-9410-11D9A2498A40}" srcOrd="2" destOrd="0" parTransId="{E5B14FED-B3E0-499B-ABB3-BCACB3285BC4}" sibTransId="{3C369D41-EC65-4815-AF45-524EB32A2836}"/>
    <dgm:cxn modelId="{08B4FF98-9005-44C7-8CC9-A6297DB2B9B5}" srcId="{B1D55955-F43C-4820-B2F8-D85E7FF67555}" destId="{08FB13FA-A4B2-48BA-B6B7-E6155A779D0F}" srcOrd="0" destOrd="0" parTransId="{F3175D0B-ACB7-43D0-A1C5-14BBE0062321}" sibTransId="{44985C61-D49C-44DA-ABFB-160511CA2531}"/>
    <dgm:cxn modelId="{99FCCEC2-5DA8-4527-B5F3-2523D3ABCEE6}" type="presOf" srcId="{08FB13FA-A4B2-48BA-B6B7-E6155A779D0F}" destId="{343066BA-D389-4E23-BCD2-AACB58F3C9C6}" srcOrd="0" destOrd="0" presId="urn:diagrams.loki3.com/VaryingWidthList"/>
    <dgm:cxn modelId="{9FDCE7D4-5C5D-4CA2-AA5B-E13271605BB5}" srcId="{B1D55955-F43C-4820-B2F8-D85E7FF67555}" destId="{5192F3DB-804C-4135-8B2E-608421D71C10}" srcOrd="1" destOrd="0" parTransId="{973B0F60-342D-49AE-B4EE-DCF7A097088D}" sibTransId="{5603928B-1432-4AC0-B6BD-71D4808BC8EE}"/>
    <dgm:cxn modelId="{41E94B39-397D-4774-B0F8-6D039E9C946B}" type="presParOf" srcId="{84EFF901-A303-4D96-B081-A9E8E28EB4D9}" destId="{343066BA-D389-4E23-BCD2-AACB58F3C9C6}" srcOrd="0" destOrd="0" presId="urn:diagrams.loki3.com/VaryingWidthList"/>
    <dgm:cxn modelId="{A8ADB11C-B2B9-4E5D-A7BF-A4A19B52859B}" type="presParOf" srcId="{84EFF901-A303-4D96-B081-A9E8E28EB4D9}" destId="{0D0F6323-EA7D-4C29-BB56-FF52EDB64A11}" srcOrd="1" destOrd="0" presId="urn:diagrams.loki3.com/VaryingWidthList"/>
    <dgm:cxn modelId="{0E503F13-614F-4009-8E6A-BB52379C6CBB}" type="presParOf" srcId="{84EFF901-A303-4D96-B081-A9E8E28EB4D9}" destId="{543F3D7F-ABFA-4C27-A076-8FC116DCCCBF}" srcOrd="2" destOrd="0" presId="urn:diagrams.loki3.com/VaryingWidthList"/>
    <dgm:cxn modelId="{FA0DAC3B-B72E-4D86-BAF9-775130339D8B}" type="presParOf" srcId="{84EFF901-A303-4D96-B081-A9E8E28EB4D9}" destId="{8470006F-D464-4A61-B5B7-0A7F421760FF}" srcOrd="3" destOrd="0" presId="urn:diagrams.loki3.com/VaryingWidthList"/>
    <dgm:cxn modelId="{A51D32E0-7A02-4ABE-94F3-FE39898A8FF0}" type="presParOf" srcId="{84EFF901-A303-4D96-B081-A9E8E28EB4D9}" destId="{30C2A96B-8C38-4B87-AA5C-CE189F8A1554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0FCEA-F743-45EF-A3ED-FD2A80EA9C4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3F78E44-1EF9-4A1E-8249-7B059CD18434}">
      <dgm:prSet phldrT="[Text]"/>
      <dgm:spPr>
        <a:solidFill>
          <a:schemeClr val="tx1"/>
        </a:solidFill>
      </dgm:spPr>
      <dgm:t>
        <a:bodyPr/>
        <a:lstStyle/>
        <a:p>
          <a:r>
            <a:rPr lang="en-IE" b="1" dirty="0"/>
            <a:t>Artificial Intelligence</a:t>
          </a:r>
        </a:p>
      </dgm:t>
    </dgm:pt>
    <dgm:pt modelId="{5E92E5FB-B2EC-4C8D-BF7D-545B443FCAB7}" type="parTrans" cxnId="{03B6F194-E157-4279-B3F9-E0B3B5B429BB}">
      <dgm:prSet/>
      <dgm:spPr/>
      <dgm:t>
        <a:bodyPr/>
        <a:lstStyle/>
        <a:p>
          <a:endParaRPr lang="en-IE"/>
        </a:p>
      </dgm:t>
    </dgm:pt>
    <dgm:pt modelId="{C3086503-3A0D-41E9-99F2-D3E31873B217}" type="sibTrans" cxnId="{03B6F194-E157-4279-B3F9-E0B3B5B429BB}">
      <dgm:prSet/>
      <dgm:spPr/>
      <dgm:t>
        <a:bodyPr/>
        <a:lstStyle/>
        <a:p>
          <a:endParaRPr lang="en-IE"/>
        </a:p>
      </dgm:t>
    </dgm:pt>
    <dgm:pt modelId="{8C470F3F-6DA4-4A95-A7FE-FB5A83D663A7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/>
            <a:t>Symbolic</a:t>
          </a:r>
        </a:p>
        <a:p>
          <a:r>
            <a:rPr lang="en-GB" b="1" dirty="0"/>
            <a:t>AI</a:t>
          </a:r>
          <a:endParaRPr lang="en-IE" b="1" dirty="0"/>
        </a:p>
      </dgm:t>
    </dgm:pt>
    <dgm:pt modelId="{E914AEC3-1EE3-4547-9D9F-994D9B2DFC98}" type="parTrans" cxnId="{685C12F1-409F-482B-9B1D-49326ECB9FD8}">
      <dgm:prSet/>
      <dgm:spPr/>
      <dgm:t>
        <a:bodyPr/>
        <a:lstStyle/>
        <a:p>
          <a:endParaRPr lang="en-IE"/>
        </a:p>
      </dgm:t>
    </dgm:pt>
    <dgm:pt modelId="{469F3287-FF7F-4B5F-9B36-ED47C55AB07B}" type="sibTrans" cxnId="{685C12F1-409F-482B-9B1D-49326ECB9FD8}">
      <dgm:prSet/>
      <dgm:spPr/>
      <dgm:t>
        <a:bodyPr/>
        <a:lstStyle/>
        <a:p>
          <a:endParaRPr lang="en-IE"/>
        </a:p>
      </dgm:t>
    </dgm:pt>
    <dgm:pt modelId="{D820040E-E09E-4B6E-A831-404B6049DA60}">
      <dgm:prSet/>
      <dgm:spPr>
        <a:solidFill>
          <a:schemeClr val="accent3"/>
        </a:solidFill>
      </dgm:spPr>
      <dgm:t>
        <a:bodyPr/>
        <a:lstStyle/>
        <a:p>
          <a:r>
            <a:rPr lang="en-GB" b="1"/>
            <a:t>Machine Learning</a:t>
          </a:r>
          <a:endParaRPr lang="en-IE" b="1" dirty="0"/>
        </a:p>
      </dgm:t>
    </dgm:pt>
    <dgm:pt modelId="{596CCB92-4B81-478E-A254-0DDE9FCD0105}" type="parTrans" cxnId="{782FBAE4-8D2D-418A-B1A2-64F021114268}">
      <dgm:prSet/>
      <dgm:spPr/>
      <dgm:t>
        <a:bodyPr/>
        <a:lstStyle/>
        <a:p>
          <a:endParaRPr lang="en-IE"/>
        </a:p>
      </dgm:t>
    </dgm:pt>
    <dgm:pt modelId="{BE330C57-979F-4722-A2F3-CE8ACBA49799}" type="sibTrans" cxnId="{782FBAE4-8D2D-418A-B1A2-64F021114268}">
      <dgm:prSet/>
      <dgm:spPr/>
      <dgm:t>
        <a:bodyPr/>
        <a:lstStyle/>
        <a:p>
          <a:endParaRPr lang="en-IE"/>
        </a:p>
      </dgm:t>
    </dgm:pt>
    <dgm:pt modelId="{26A2592F-20F3-42DE-8246-EC4C3B2B0B3B}" type="pres">
      <dgm:prSet presAssocID="{F4D0FCEA-F743-45EF-A3ED-FD2A80EA9C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A585E74-3FCA-4F76-A3AC-0DABB9E85232}" type="pres">
      <dgm:prSet presAssocID="{33F78E44-1EF9-4A1E-8249-7B059CD18434}" presName="root1" presStyleCnt="0"/>
      <dgm:spPr/>
    </dgm:pt>
    <dgm:pt modelId="{5B7AC77E-38F5-45E6-AA31-C04B817C8CDE}" type="pres">
      <dgm:prSet presAssocID="{33F78E44-1EF9-4A1E-8249-7B059CD18434}" presName="LevelOneTextNode" presStyleLbl="node0" presStyleIdx="0" presStyleCnt="1">
        <dgm:presLayoutVars>
          <dgm:chPref val="3"/>
        </dgm:presLayoutVars>
      </dgm:prSet>
      <dgm:spPr/>
    </dgm:pt>
    <dgm:pt modelId="{2CC5AE25-6607-4F68-A210-D1222C38BA90}" type="pres">
      <dgm:prSet presAssocID="{33F78E44-1EF9-4A1E-8249-7B059CD18434}" presName="level2hierChild" presStyleCnt="0"/>
      <dgm:spPr/>
    </dgm:pt>
    <dgm:pt modelId="{B382113A-DA22-421B-ADCD-927EC0922C4A}" type="pres">
      <dgm:prSet presAssocID="{E914AEC3-1EE3-4547-9D9F-994D9B2DFC98}" presName="conn2-1" presStyleLbl="parChTrans1D2" presStyleIdx="0" presStyleCnt="2"/>
      <dgm:spPr/>
    </dgm:pt>
    <dgm:pt modelId="{1060EB18-18BE-42F1-8065-623F5A49A77F}" type="pres">
      <dgm:prSet presAssocID="{E914AEC3-1EE3-4547-9D9F-994D9B2DFC98}" presName="connTx" presStyleLbl="parChTrans1D2" presStyleIdx="0" presStyleCnt="2"/>
      <dgm:spPr/>
    </dgm:pt>
    <dgm:pt modelId="{357C1DD6-1673-4020-977D-B79145A33F3F}" type="pres">
      <dgm:prSet presAssocID="{8C470F3F-6DA4-4A95-A7FE-FB5A83D663A7}" presName="root2" presStyleCnt="0"/>
      <dgm:spPr/>
    </dgm:pt>
    <dgm:pt modelId="{0DB74D6C-FF33-431B-A5B2-9EF33424D70D}" type="pres">
      <dgm:prSet presAssocID="{8C470F3F-6DA4-4A95-A7FE-FB5A83D663A7}" presName="LevelTwoTextNode" presStyleLbl="node2" presStyleIdx="0" presStyleCnt="2">
        <dgm:presLayoutVars>
          <dgm:chPref val="3"/>
        </dgm:presLayoutVars>
      </dgm:prSet>
      <dgm:spPr/>
    </dgm:pt>
    <dgm:pt modelId="{3D2B14C0-D254-4724-8FB4-C5A29ABB3894}" type="pres">
      <dgm:prSet presAssocID="{8C470F3F-6DA4-4A95-A7FE-FB5A83D663A7}" presName="level3hierChild" presStyleCnt="0"/>
      <dgm:spPr/>
    </dgm:pt>
    <dgm:pt modelId="{6093595F-733C-45C4-AA90-97B65460243E}" type="pres">
      <dgm:prSet presAssocID="{596CCB92-4B81-478E-A254-0DDE9FCD0105}" presName="conn2-1" presStyleLbl="parChTrans1D2" presStyleIdx="1" presStyleCnt="2"/>
      <dgm:spPr/>
    </dgm:pt>
    <dgm:pt modelId="{EF73EE4E-7BBF-492A-B8E8-E25EB259803B}" type="pres">
      <dgm:prSet presAssocID="{596CCB92-4B81-478E-A254-0DDE9FCD0105}" presName="connTx" presStyleLbl="parChTrans1D2" presStyleIdx="1" presStyleCnt="2"/>
      <dgm:spPr/>
    </dgm:pt>
    <dgm:pt modelId="{500771FF-EA60-4103-AE13-1CC15F4D2657}" type="pres">
      <dgm:prSet presAssocID="{D820040E-E09E-4B6E-A831-404B6049DA60}" presName="root2" presStyleCnt="0"/>
      <dgm:spPr/>
    </dgm:pt>
    <dgm:pt modelId="{23D3DEC6-4621-4C57-BB19-41CDC516FD4F}" type="pres">
      <dgm:prSet presAssocID="{D820040E-E09E-4B6E-A831-404B6049DA60}" presName="LevelTwoTextNode" presStyleLbl="node2" presStyleIdx="1" presStyleCnt="2">
        <dgm:presLayoutVars>
          <dgm:chPref val="3"/>
        </dgm:presLayoutVars>
      </dgm:prSet>
      <dgm:spPr/>
    </dgm:pt>
    <dgm:pt modelId="{9B13D6A9-97EC-4835-9EDB-BEAB31BCFDE3}" type="pres">
      <dgm:prSet presAssocID="{D820040E-E09E-4B6E-A831-404B6049DA60}" presName="level3hierChild" presStyleCnt="0"/>
      <dgm:spPr/>
    </dgm:pt>
  </dgm:ptLst>
  <dgm:cxnLst>
    <dgm:cxn modelId="{3245A709-F758-42F3-8C09-B31531AFF960}" type="presOf" srcId="{D820040E-E09E-4B6E-A831-404B6049DA60}" destId="{23D3DEC6-4621-4C57-BB19-41CDC516FD4F}" srcOrd="0" destOrd="0" presId="urn:microsoft.com/office/officeart/2005/8/layout/hierarchy2"/>
    <dgm:cxn modelId="{0D12A018-1614-44C9-88F2-453D78415F1D}" type="presOf" srcId="{E914AEC3-1EE3-4547-9D9F-994D9B2DFC98}" destId="{B382113A-DA22-421B-ADCD-927EC0922C4A}" srcOrd="0" destOrd="0" presId="urn:microsoft.com/office/officeart/2005/8/layout/hierarchy2"/>
    <dgm:cxn modelId="{19D87419-E747-4760-81DF-4C357FFE1C8B}" type="presOf" srcId="{596CCB92-4B81-478E-A254-0DDE9FCD0105}" destId="{6093595F-733C-45C4-AA90-97B65460243E}" srcOrd="0" destOrd="0" presId="urn:microsoft.com/office/officeart/2005/8/layout/hierarchy2"/>
    <dgm:cxn modelId="{2F60841A-13CC-4170-9882-F1E1C5B130CB}" type="presOf" srcId="{596CCB92-4B81-478E-A254-0DDE9FCD0105}" destId="{EF73EE4E-7BBF-492A-B8E8-E25EB259803B}" srcOrd="1" destOrd="0" presId="urn:microsoft.com/office/officeart/2005/8/layout/hierarchy2"/>
    <dgm:cxn modelId="{A56DD984-1D9C-44F2-9CF8-37F0EDC0CEE7}" type="presOf" srcId="{E914AEC3-1EE3-4547-9D9F-994D9B2DFC98}" destId="{1060EB18-18BE-42F1-8065-623F5A49A77F}" srcOrd="1" destOrd="0" presId="urn:microsoft.com/office/officeart/2005/8/layout/hierarchy2"/>
    <dgm:cxn modelId="{03B6F194-E157-4279-B3F9-E0B3B5B429BB}" srcId="{F4D0FCEA-F743-45EF-A3ED-FD2A80EA9C46}" destId="{33F78E44-1EF9-4A1E-8249-7B059CD18434}" srcOrd="0" destOrd="0" parTransId="{5E92E5FB-B2EC-4C8D-BF7D-545B443FCAB7}" sibTransId="{C3086503-3A0D-41E9-99F2-D3E31873B217}"/>
    <dgm:cxn modelId="{56011598-19C4-457C-B17A-4638C996275F}" type="presOf" srcId="{F4D0FCEA-F743-45EF-A3ED-FD2A80EA9C46}" destId="{26A2592F-20F3-42DE-8246-EC4C3B2B0B3B}" srcOrd="0" destOrd="0" presId="urn:microsoft.com/office/officeart/2005/8/layout/hierarchy2"/>
    <dgm:cxn modelId="{CBC197DC-A621-47F7-A0B8-6C4B4D30E4B1}" type="presOf" srcId="{33F78E44-1EF9-4A1E-8249-7B059CD18434}" destId="{5B7AC77E-38F5-45E6-AA31-C04B817C8CDE}" srcOrd="0" destOrd="0" presId="urn:microsoft.com/office/officeart/2005/8/layout/hierarchy2"/>
    <dgm:cxn modelId="{782FBAE4-8D2D-418A-B1A2-64F021114268}" srcId="{33F78E44-1EF9-4A1E-8249-7B059CD18434}" destId="{D820040E-E09E-4B6E-A831-404B6049DA60}" srcOrd="1" destOrd="0" parTransId="{596CCB92-4B81-478E-A254-0DDE9FCD0105}" sibTransId="{BE330C57-979F-4722-A2F3-CE8ACBA49799}"/>
    <dgm:cxn modelId="{825956E9-6068-491C-9C17-EF8148D6DB2C}" type="presOf" srcId="{8C470F3F-6DA4-4A95-A7FE-FB5A83D663A7}" destId="{0DB74D6C-FF33-431B-A5B2-9EF33424D70D}" srcOrd="0" destOrd="0" presId="urn:microsoft.com/office/officeart/2005/8/layout/hierarchy2"/>
    <dgm:cxn modelId="{685C12F1-409F-482B-9B1D-49326ECB9FD8}" srcId="{33F78E44-1EF9-4A1E-8249-7B059CD18434}" destId="{8C470F3F-6DA4-4A95-A7FE-FB5A83D663A7}" srcOrd="0" destOrd="0" parTransId="{E914AEC3-1EE3-4547-9D9F-994D9B2DFC98}" sibTransId="{469F3287-FF7F-4B5F-9B36-ED47C55AB07B}"/>
    <dgm:cxn modelId="{0E7C3C44-EF87-4EDB-A6F1-354BC1830A1E}" type="presParOf" srcId="{26A2592F-20F3-42DE-8246-EC4C3B2B0B3B}" destId="{2A585E74-3FCA-4F76-A3AC-0DABB9E85232}" srcOrd="0" destOrd="0" presId="urn:microsoft.com/office/officeart/2005/8/layout/hierarchy2"/>
    <dgm:cxn modelId="{17EB2883-5329-4973-834C-0280B274BA97}" type="presParOf" srcId="{2A585E74-3FCA-4F76-A3AC-0DABB9E85232}" destId="{5B7AC77E-38F5-45E6-AA31-C04B817C8CDE}" srcOrd="0" destOrd="0" presId="urn:microsoft.com/office/officeart/2005/8/layout/hierarchy2"/>
    <dgm:cxn modelId="{3718AFA3-5EFA-4ECA-8DCC-F0F88DA64FDB}" type="presParOf" srcId="{2A585E74-3FCA-4F76-A3AC-0DABB9E85232}" destId="{2CC5AE25-6607-4F68-A210-D1222C38BA90}" srcOrd="1" destOrd="0" presId="urn:microsoft.com/office/officeart/2005/8/layout/hierarchy2"/>
    <dgm:cxn modelId="{825437CD-8DB0-493E-8906-304645B4B4CC}" type="presParOf" srcId="{2CC5AE25-6607-4F68-A210-D1222C38BA90}" destId="{B382113A-DA22-421B-ADCD-927EC0922C4A}" srcOrd="0" destOrd="0" presId="urn:microsoft.com/office/officeart/2005/8/layout/hierarchy2"/>
    <dgm:cxn modelId="{8CDDB67E-D198-4BB8-9853-E29A6FAA26DC}" type="presParOf" srcId="{B382113A-DA22-421B-ADCD-927EC0922C4A}" destId="{1060EB18-18BE-42F1-8065-623F5A49A77F}" srcOrd="0" destOrd="0" presId="urn:microsoft.com/office/officeart/2005/8/layout/hierarchy2"/>
    <dgm:cxn modelId="{ECA98E54-4E5E-4D3A-8408-9C8DC1C659C5}" type="presParOf" srcId="{2CC5AE25-6607-4F68-A210-D1222C38BA90}" destId="{357C1DD6-1673-4020-977D-B79145A33F3F}" srcOrd="1" destOrd="0" presId="urn:microsoft.com/office/officeart/2005/8/layout/hierarchy2"/>
    <dgm:cxn modelId="{FB6F8A76-8452-4170-AB4E-E50576AA3D43}" type="presParOf" srcId="{357C1DD6-1673-4020-977D-B79145A33F3F}" destId="{0DB74D6C-FF33-431B-A5B2-9EF33424D70D}" srcOrd="0" destOrd="0" presId="urn:microsoft.com/office/officeart/2005/8/layout/hierarchy2"/>
    <dgm:cxn modelId="{9BBA569C-468F-4F18-BE63-0F9C1366A2D1}" type="presParOf" srcId="{357C1DD6-1673-4020-977D-B79145A33F3F}" destId="{3D2B14C0-D254-4724-8FB4-C5A29ABB3894}" srcOrd="1" destOrd="0" presId="urn:microsoft.com/office/officeart/2005/8/layout/hierarchy2"/>
    <dgm:cxn modelId="{747710DA-CE09-498E-8B85-996086D70CB1}" type="presParOf" srcId="{2CC5AE25-6607-4F68-A210-D1222C38BA90}" destId="{6093595F-733C-45C4-AA90-97B65460243E}" srcOrd="2" destOrd="0" presId="urn:microsoft.com/office/officeart/2005/8/layout/hierarchy2"/>
    <dgm:cxn modelId="{777AB046-8837-4BF9-A6A9-44B8BCDF8B0F}" type="presParOf" srcId="{6093595F-733C-45C4-AA90-97B65460243E}" destId="{EF73EE4E-7BBF-492A-B8E8-E25EB259803B}" srcOrd="0" destOrd="0" presId="urn:microsoft.com/office/officeart/2005/8/layout/hierarchy2"/>
    <dgm:cxn modelId="{0159CF4B-4DF1-4168-AB94-EA7A7084F917}" type="presParOf" srcId="{2CC5AE25-6607-4F68-A210-D1222C38BA90}" destId="{500771FF-EA60-4103-AE13-1CC15F4D2657}" srcOrd="3" destOrd="0" presId="urn:microsoft.com/office/officeart/2005/8/layout/hierarchy2"/>
    <dgm:cxn modelId="{968EE6F2-268D-4663-84BF-ACD4896C73F4}" type="presParOf" srcId="{500771FF-EA60-4103-AE13-1CC15F4D2657}" destId="{23D3DEC6-4621-4C57-BB19-41CDC516FD4F}" srcOrd="0" destOrd="0" presId="urn:microsoft.com/office/officeart/2005/8/layout/hierarchy2"/>
    <dgm:cxn modelId="{2A712800-B9A4-482F-9E9C-2B34E2219C2B}" type="presParOf" srcId="{500771FF-EA60-4103-AE13-1CC15F4D2657}" destId="{9B13D6A9-97EC-4835-9EDB-BEAB31BCFD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D0FCEA-F743-45EF-A3ED-FD2A80EA9C4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33F78E44-1EF9-4A1E-8249-7B059CD18434}">
      <dgm:prSet phldrT="[Text]"/>
      <dgm:spPr>
        <a:solidFill>
          <a:schemeClr val="tx1"/>
        </a:solidFill>
      </dgm:spPr>
      <dgm:t>
        <a:bodyPr/>
        <a:lstStyle/>
        <a:p>
          <a:r>
            <a:rPr lang="en-IE" b="1" dirty="0"/>
            <a:t>Artificial Intelligence</a:t>
          </a:r>
        </a:p>
      </dgm:t>
    </dgm:pt>
    <dgm:pt modelId="{5E92E5FB-B2EC-4C8D-BF7D-545B443FCAB7}" type="parTrans" cxnId="{03B6F194-E157-4279-B3F9-E0B3B5B429BB}">
      <dgm:prSet/>
      <dgm:spPr/>
      <dgm:t>
        <a:bodyPr/>
        <a:lstStyle/>
        <a:p>
          <a:endParaRPr lang="en-IE"/>
        </a:p>
      </dgm:t>
    </dgm:pt>
    <dgm:pt modelId="{C3086503-3A0D-41E9-99F2-D3E31873B217}" type="sibTrans" cxnId="{03B6F194-E157-4279-B3F9-E0B3B5B429BB}">
      <dgm:prSet/>
      <dgm:spPr/>
      <dgm:t>
        <a:bodyPr/>
        <a:lstStyle/>
        <a:p>
          <a:endParaRPr lang="en-IE"/>
        </a:p>
      </dgm:t>
    </dgm:pt>
    <dgm:pt modelId="{8C470F3F-6DA4-4A95-A7FE-FB5A83D663A7}">
      <dgm:prSet phldrT="[Text]"/>
      <dgm:spPr>
        <a:solidFill>
          <a:srgbClr val="FF0000"/>
        </a:solidFill>
      </dgm:spPr>
      <dgm:t>
        <a:bodyPr/>
        <a:lstStyle/>
        <a:p>
          <a:r>
            <a:rPr lang="en-GB" b="1" dirty="0"/>
            <a:t>Symbolic</a:t>
          </a:r>
        </a:p>
        <a:p>
          <a:r>
            <a:rPr lang="en-GB" b="1" dirty="0"/>
            <a:t>AI</a:t>
          </a:r>
          <a:endParaRPr lang="en-IE" b="1" dirty="0"/>
        </a:p>
      </dgm:t>
    </dgm:pt>
    <dgm:pt modelId="{E914AEC3-1EE3-4547-9D9F-994D9B2DFC98}" type="parTrans" cxnId="{685C12F1-409F-482B-9B1D-49326ECB9FD8}">
      <dgm:prSet/>
      <dgm:spPr/>
      <dgm:t>
        <a:bodyPr/>
        <a:lstStyle/>
        <a:p>
          <a:endParaRPr lang="en-IE"/>
        </a:p>
      </dgm:t>
    </dgm:pt>
    <dgm:pt modelId="{469F3287-FF7F-4B5F-9B36-ED47C55AB07B}" type="sibTrans" cxnId="{685C12F1-409F-482B-9B1D-49326ECB9FD8}">
      <dgm:prSet/>
      <dgm:spPr/>
      <dgm:t>
        <a:bodyPr/>
        <a:lstStyle/>
        <a:p>
          <a:endParaRPr lang="en-IE"/>
        </a:p>
      </dgm:t>
    </dgm:pt>
    <dgm:pt modelId="{D820040E-E09E-4B6E-A831-404B6049DA60}">
      <dgm:prSet/>
      <dgm:spPr>
        <a:solidFill>
          <a:schemeClr val="accent3"/>
        </a:solidFill>
      </dgm:spPr>
      <dgm:t>
        <a:bodyPr/>
        <a:lstStyle/>
        <a:p>
          <a:r>
            <a:rPr lang="en-GB" b="1"/>
            <a:t>Machine Learning</a:t>
          </a:r>
          <a:endParaRPr lang="en-IE" b="1" dirty="0"/>
        </a:p>
      </dgm:t>
    </dgm:pt>
    <dgm:pt modelId="{596CCB92-4B81-478E-A254-0DDE9FCD0105}" type="parTrans" cxnId="{782FBAE4-8D2D-418A-B1A2-64F021114268}">
      <dgm:prSet/>
      <dgm:spPr/>
      <dgm:t>
        <a:bodyPr/>
        <a:lstStyle/>
        <a:p>
          <a:endParaRPr lang="en-IE"/>
        </a:p>
      </dgm:t>
    </dgm:pt>
    <dgm:pt modelId="{BE330C57-979F-4722-A2F3-CE8ACBA49799}" type="sibTrans" cxnId="{782FBAE4-8D2D-418A-B1A2-64F021114268}">
      <dgm:prSet/>
      <dgm:spPr/>
      <dgm:t>
        <a:bodyPr/>
        <a:lstStyle/>
        <a:p>
          <a:endParaRPr lang="en-IE"/>
        </a:p>
      </dgm:t>
    </dgm:pt>
    <dgm:pt modelId="{26A2592F-20F3-42DE-8246-EC4C3B2B0B3B}" type="pres">
      <dgm:prSet presAssocID="{F4D0FCEA-F743-45EF-A3ED-FD2A80EA9C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A585E74-3FCA-4F76-A3AC-0DABB9E85232}" type="pres">
      <dgm:prSet presAssocID="{33F78E44-1EF9-4A1E-8249-7B059CD18434}" presName="root1" presStyleCnt="0"/>
      <dgm:spPr/>
    </dgm:pt>
    <dgm:pt modelId="{5B7AC77E-38F5-45E6-AA31-C04B817C8CDE}" type="pres">
      <dgm:prSet presAssocID="{33F78E44-1EF9-4A1E-8249-7B059CD18434}" presName="LevelOneTextNode" presStyleLbl="node0" presStyleIdx="0" presStyleCnt="1">
        <dgm:presLayoutVars>
          <dgm:chPref val="3"/>
        </dgm:presLayoutVars>
      </dgm:prSet>
      <dgm:spPr/>
    </dgm:pt>
    <dgm:pt modelId="{2CC5AE25-6607-4F68-A210-D1222C38BA90}" type="pres">
      <dgm:prSet presAssocID="{33F78E44-1EF9-4A1E-8249-7B059CD18434}" presName="level2hierChild" presStyleCnt="0"/>
      <dgm:spPr/>
    </dgm:pt>
    <dgm:pt modelId="{B382113A-DA22-421B-ADCD-927EC0922C4A}" type="pres">
      <dgm:prSet presAssocID="{E914AEC3-1EE3-4547-9D9F-994D9B2DFC98}" presName="conn2-1" presStyleLbl="parChTrans1D2" presStyleIdx="0" presStyleCnt="2"/>
      <dgm:spPr/>
    </dgm:pt>
    <dgm:pt modelId="{1060EB18-18BE-42F1-8065-623F5A49A77F}" type="pres">
      <dgm:prSet presAssocID="{E914AEC3-1EE3-4547-9D9F-994D9B2DFC98}" presName="connTx" presStyleLbl="parChTrans1D2" presStyleIdx="0" presStyleCnt="2"/>
      <dgm:spPr/>
    </dgm:pt>
    <dgm:pt modelId="{357C1DD6-1673-4020-977D-B79145A33F3F}" type="pres">
      <dgm:prSet presAssocID="{8C470F3F-6DA4-4A95-A7FE-FB5A83D663A7}" presName="root2" presStyleCnt="0"/>
      <dgm:spPr/>
    </dgm:pt>
    <dgm:pt modelId="{0DB74D6C-FF33-431B-A5B2-9EF33424D70D}" type="pres">
      <dgm:prSet presAssocID="{8C470F3F-6DA4-4A95-A7FE-FB5A83D663A7}" presName="LevelTwoTextNode" presStyleLbl="node2" presStyleIdx="0" presStyleCnt="2">
        <dgm:presLayoutVars>
          <dgm:chPref val="3"/>
        </dgm:presLayoutVars>
      </dgm:prSet>
      <dgm:spPr/>
    </dgm:pt>
    <dgm:pt modelId="{3D2B14C0-D254-4724-8FB4-C5A29ABB3894}" type="pres">
      <dgm:prSet presAssocID="{8C470F3F-6DA4-4A95-A7FE-FB5A83D663A7}" presName="level3hierChild" presStyleCnt="0"/>
      <dgm:spPr/>
    </dgm:pt>
    <dgm:pt modelId="{6093595F-733C-45C4-AA90-97B65460243E}" type="pres">
      <dgm:prSet presAssocID="{596CCB92-4B81-478E-A254-0DDE9FCD0105}" presName="conn2-1" presStyleLbl="parChTrans1D2" presStyleIdx="1" presStyleCnt="2"/>
      <dgm:spPr/>
    </dgm:pt>
    <dgm:pt modelId="{EF73EE4E-7BBF-492A-B8E8-E25EB259803B}" type="pres">
      <dgm:prSet presAssocID="{596CCB92-4B81-478E-A254-0DDE9FCD0105}" presName="connTx" presStyleLbl="parChTrans1D2" presStyleIdx="1" presStyleCnt="2"/>
      <dgm:spPr/>
    </dgm:pt>
    <dgm:pt modelId="{500771FF-EA60-4103-AE13-1CC15F4D2657}" type="pres">
      <dgm:prSet presAssocID="{D820040E-E09E-4B6E-A831-404B6049DA60}" presName="root2" presStyleCnt="0"/>
      <dgm:spPr/>
    </dgm:pt>
    <dgm:pt modelId="{23D3DEC6-4621-4C57-BB19-41CDC516FD4F}" type="pres">
      <dgm:prSet presAssocID="{D820040E-E09E-4B6E-A831-404B6049DA60}" presName="LevelTwoTextNode" presStyleLbl="node2" presStyleIdx="1" presStyleCnt="2">
        <dgm:presLayoutVars>
          <dgm:chPref val="3"/>
        </dgm:presLayoutVars>
      </dgm:prSet>
      <dgm:spPr/>
    </dgm:pt>
    <dgm:pt modelId="{9B13D6A9-97EC-4835-9EDB-BEAB31BCFDE3}" type="pres">
      <dgm:prSet presAssocID="{D820040E-E09E-4B6E-A831-404B6049DA60}" presName="level3hierChild" presStyleCnt="0"/>
      <dgm:spPr/>
    </dgm:pt>
  </dgm:ptLst>
  <dgm:cxnLst>
    <dgm:cxn modelId="{3245A709-F758-42F3-8C09-B31531AFF960}" type="presOf" srcId="{D820040E-E09E-4B6E-A831-404B6049DA60}" destId="{23D3DEC6-4621-4C57-BB19-41CDC516FD4F}" srcOrd="0" destOrd="0" presId="urn:microsoft.com/office/officeart/2005/8/layout/hierarchy2"/>
    <dgm:cxn modelId="{0D12A018-1614-44C9-88F2-453D78415F1D}" type="presOf" srcId="{E914AEC3-1EE3-4547-9D9F-994D9B2DFC98}" destId="{B382113A-DA22-421B-ADCD-927EC0922C4A}" srcOrd="0" destOrd="0" presId="urn:microsoft.com/office/officeart/2005/8/layout/hierarchy2"/>
    <dgm:cxn modelId="{19D87419-E747-4760-81DF-4C357FFE1C8B}" type="presOf" srcId="{596CCB92-4B81-478E-A254-0DDE9FCD0105}" destId="{6093595F-733C-45C4-AA90-97B65460243E}" srcOrd="0" destOrd="0" presId="urn:microsoft.com/office/officeart/2005/8/layout/hierarchy2"/>
    <dgm:cxn modelId="{2F60841A-13CC-4170-9882-F1E1C5B130CB}" type="presOf" srcId="{596CCB92-4B81-478E-A254-0DDE9FCD0105}" destId="{EF73EE4E-7BBF-492A-B8E8-E25EB259803B}" srcOrd="1" destOrd="0" presId="urn:microsoft.com/office/officeart/2005/8/layout/hierarchy2"/>
    <dgm:cxn modelId="{A56DD984-1D9C-44F2-9CF8-37F0EDC0CEE7}" type="presOf" srcId="{E914AEC3-1EE3-4547-9D9F-994D9B2DFC98}" destId="{1060EB18-18BE-42F1-8065-623F5A49A77F}" srcOrd="1" destOrd="0" presId="urn:microsoft.com/office/officeart/2005/8/layout/hierarchy2"/>
    <dgm:cxn modelId="{03B6F194-E157-4279-B3F9-E0B3B5B429BB}" srcId="{F4D0FCEA-F743-45EF-A3ED-FD2A80EA9C46}" destId="{33F78E44-1EF9-4A1E-8249-7B059CD18434}" srcOrd="0" destOrd="0" parTransId="{5E92E5FB-B2EC-4C8D-BF7D-545B443FCAB7}" sibTransId="{C3086503-3A0D-41E9-99F2-D3E31873B217}"/>
    <dgm:cxn modelId="{56011598-19C4-457C-B17A-4638C996275F}" type="presOf" srcId="{F4D0FCEA-F743-45EF-A3ED-FD2A80EA9C46}" destId="{26A2592F-20F3-42DE-8246-EC4C3B2B0B3B}" srcOrd="0" destOrd="0" presId="urn:microsoft.com/office/officeart/2005/8/layout/hierarchy2"/>
    <dgm:cxn modelId="{CBC197DC-A621-47F7-A0B8-6C4B4D30E4B1}" type="presOf" srcId="{33F78E44-1EF9-4A1E-8249-7B059CD18434}" destId="{5B7AC77E-38F5-45E6-AA31-C04B817C8CDE}" srcOrd="0" destOrd="0" presId="urn:microsoft.com/office/officeart/2005/8/layout/hierarchy2"/>
    <dgm:cxn modelId="{782FBAE4-8D2D-418A-B1A2-64F021114268}" srcId="{33F78E44-1EF9-4A1E-8249-7B059CD18434}" destId="{D820040E-E09E-4B6E-A831-404B6049DA60}" srcOrd="1" destOrd="0" parTransId="{596CCB92-4B81-478E-A254-0DDE9FCD0105}" sibTransId="{BE330C57-979F-4722-A2F3-CE8ACBA49799}"/>
    <dgm:cxn modelId="{825956E9-6068-491C-9C17-EF8148D6DB2C}" type="presOf" srcId="{8C470F3F-6DA4-4A95-A7FE-FB5A83D663A7}" destId="{0DB74D6C-FF33-431B-A5B2-9EF33424D70D}" srcOrd="0" destOrd="0" presId="urn:microsoft.com/office/officeart/2005/8/layout/hierarchy2"/>
    <dgm:cxn modelId="{685C12F1-409F-482B-9B1D-49326ECB9FD8}" srcId="{33F78E44-1EF9-4A1E-8249-7B059CD18434}" destId="{8C470F3F-6DA4-4A95-A7FE-FB5A83D663A7}" srcOrd="0" destOrd="0" parTransId="{E914AEC3-1EE3-4547-9D9F-994D9B2DFC98}" sibTransId="{469F3287-FF7F-4B5F-9B36-ED47C55AB07B}"/>
    <dgm:cxn modelId="{0E7C3C44-EF87-4EDB-A6F1-354BC1830A1E}" type="presParOf" srcId="{26A2592F-20F3-42DE-8246-EC4C3B2B0B3B}" destId="{2A585E74-3FCA-4F76-A3AC-0DABB9E85232}" srcOrd="0" destOrd="0" presId="urn:microsoft.com/office/officeart/2005/8/layout/hierarchy2"/>
    <dgm:cxn modelId="{17EB2883-5329-4973-834C-0280B274BA97}" type="presParOf" srcId="{2A585E74-3FCA-4F76-A3AC-0DABB9E85232}" destId="{5B7AC77E-38F5-45E6-AA31-C04B817C8CDE}" srcOrd="0" destOrd="0" presId="urn:microsoft.com/office/officeart/2005/8/layout/hierarchy2"/>
    <dgm:cxn modelId="{3718AFA3-5EFA-4ECA-8DCC-F0F88DA64FDB}" type="presParOf" srcId="{2A585E74-3FCA-4F76-A3AC-0DABB9E85232}" destId="{2CC5AE25-6607-4F68-A210-D1222C38BA90}" srcOrd="1" destOrd="0" presId="urn:microsoft.com/office/officeart/2005/8/layout/hierarchy2"/>
    <dgm:cxn modelId="{825437CD-8DB0-493E-8906-304645B4B4CC}" type="presParOf" srcId="{2CC5AE25-6607-4F68-A210-D1222C38BA90}" destId="{B382113A-DA22-421B-ADCD-927EC0922C4A}" srcOrd="0" destOrd="0" presId="urn:microsoft.com/office/officeart/2005/8/layout/hierarchy2"/>
    <dgm:cxn modelId="{8CDDB67E-D198-4BB8-9853-E29A6FAA26DC}" type="presParOf" srcId="{B382113A-DA22-421B-ADCD-927EC0922C4A}" destId="{1060EB18-18BE-42F1-8065-623F5A49A77F}" srcOrd="0" destOrd="0" presId="urn:microsoft.com/office/officeart/2005/8/layout/hierarchy2"/>
    <dgm:cxn modelId="{ECA98E54-4E5E-4D3A-8408-9C8DC1C659C5}" type="presParOf" srcId="{2CC5AE25-6607-4F68-A210-D1222C38BA90}" destId="{357C1DD6-1673-4020-977D-B79145A33F3F}" srcOrd="1" destOrd="0" presId="urn:microsoft.com/office/officeart/2005/8/layout/hierarchy2"/>
    <dgm:cxn modelId="{FB6F8A76-8452-4170-AB4E-E50576AA3D43}" type="presParOf" srcId="{357C1DD6-1673-4020-977D-B79145A33F3F}" destId="{0DB74D6C-FF33-431B-A5B2-9EF33424D70D}" srcOrd="0" destOrd="0" presId="urn:microsoft.com/office/officeart/2005/8/layout/hierarchy2"/>
    <dgm:cxn modelId="{9BBA569C-468F-4F18-BE63-0F9C1366A2D1}" type="presParOf" srcId="{357C1DD6-1673-4020-977D-B79145A33F3F}" destId="{3D2B14C0-D254-4724-8FB4-C5A29ABB3894}" srcOrd="1" destOrd="0" presId="urn:microsoft.com/office/officeart/2005/8/layout/hierarchy2"/>
    <dgm:cxn modelId="{747710DA-CE09-498E-8B85-996086D70CB1}" type="presParOf" srcId="{2CC5AE25-6607-4F68-A210-D1222C38BA90}" destId="{6093595F-733C-45C4-AA90-97B65460243E}" srcOrd="2" destOrd="0" presId="urn:microsoft.com/office/officeart/2005/8/layout/hierarchy2"/>
    <dgm:cxn modelId="{777AB046-8837-4BF9-A6A9-44B8BCDF8B0F}" type="presParOf" srcId="{6093595F-733C-45C4-AA90-97B65460243E}" destId="{EF73EE4E-7BBF-492A-B8E8-E25EB259803B}" srcOrd="0" destOrd="0" presId="urn:microsoft.com/office/officeart/2005/8/layout/hierarchy2"/>
    <dgm:cxn modelId="{0159CF4B-4DF1-4168-AB94-EA7A7084F917}" type="presParOf" srcId="{2CC5AE25-6607-4F68-A210-D1222C38BA90}" destId="{500771FF-EA60-4103-AE13-1CC15F4D2657}" srcOrd="3" destOrd="0" presId="urn:microsoft.com/office/officeart/2005/8/layout/hierarchy2"/>
    <dgm:cxn modelId="{968EE6F2-268D-4663-84BF-ACD4896C73F4}" type="presParOf" srcId="{500771FF-EA60-4103-AE13-1CC15F4D2657}" destId="{23D3DEC6-4621-4C57-BB19-41CDC516FD4F}" srcOrd="0" destOrd="0" presId="urn:microsoft.com/office/officeart/2005/8/layout/hierarchy2"/>
    <dgm:cxn modelId="{2A712800-B9A4-482F-9E9C-2B34E2219C2B}" type="presParOf" srcId="{500771FF-EA60-4103-AE13-1CC15F4D2657}" destId="{9B13D6A9-97EC-4835-9EDB-BEAB31BCFDE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066BA-D389-4E23-BCD2-AACB58F3C9C6}">
      <dsp:nvSpPr>
        <dsp:cNvPr id="0" name=""/>
        <dsp:cNvSpPr/>
      </dsp:nvSpPr>
      <dsp:spPr>
        <a:xfrm>
          <a:off x="941094" y="1702"/>
          <a:ext cx="4640168" cy="11236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b="1" i="1" kern="1200" dirty="0"/>
            <a:t>Deontology</a:t>
          </a:r>
          <a:endParaRPr lang="en-IE" sz="5400" kern="1200" dirty="0"/>
        </a:p>
      </dsp:txBody>
      <dsp:txXfrm>
        <a:off x="941094" y="1702"/>
        <a:ext cx="4640168" cy="1123661"/>
      </dsp:txXfrm>
    </dsp:sp>
    <dsp:sp modelId="{543F3D7F-ABFA-4C27-A076-8FC116DCCCBF}">
      <dsp:nvSpPr>
        <dsp:cNvPr id="0" name=""/>
        <dsp:cNvSpPr/>
      </dsp:nvSpPr>
      <dsp:spPr>
        <a:xfrm>
          <a:off x="966178" y="1181547"/>
          <a:ext cx="4590000" cy="112366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b="1" i="1" kern="1200" dirty="0"/>
            <a:t>Utilitarianism</a:t>
          </a:r>
          <a:endParaRPr lang="en-IE" sz="5400" kern="1200" dirty="0"/>
        </a:p>
      </dsp:txBody>
      <dsp:txXfrm>
        <a:off x="966178" y="1181547"/>
        <a:ext cx="4590000" cy="1123661"/>
      </dsp:txXfrm>
    </dsp:sp>
    <dsp:sp modelId="{30C2A96B-8C38-4B87-AA5C-CE189F8A1554}">
      <dsp:nvSpPr>
        <dsp:cNvPr id="0" name=""/>
        <dsp:cNvSpPr/>
      </dsp:nvSpPr>
      <dsp:spPr>
        <a:xfrm>
          <a:off x="971733" y="2361392"/>
          <a:ext cx="4578889" cy="11236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b="1" i="1" kern="1200" dirty="0"/>
            <a:t>Virtue Ethics</a:t>
          </a:r>
          <a:endParaRPr lang="en-IE" sz="5400" kern="1200" dirty="0"/>
        </a:p>
      </dsp:txBody>
      <dsp:txXfrm>
        <a:off x="971733" y="2361392"/>
        <a:ext cx="4578889" cy="11236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AC77E-38F5-45E6-AA31-C04B817C8CDE}">
      <dsp:nvSpPr>
        <dsp:cNvPr id="0" name=""/>
        <dsp:cNvSpPr/>
      </dsp:nvSpPr>
      <dsp:spPr>
        <a:xfrm>
          <a:off x="1572468" y="841702"/>
          <a:ext cx="2924454" cy="1462227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900" b="1" kern="1200" dirty="0"/>
            <a:t>Artificial Intelligence</a:t>
          </a:r>
        </a:p>
      </dsp:txBody>
      <dsp:txXfrm>
        <a:off x="1615295" y="884529"/>
        <a:ext cx="2838800" cy="1376573"/>
      </dsp:txXfrm>
    </dsp:sp>
    <dsp:sp modelId="{B382113A-DA22-421B-ADCD-927EC0922C4A}">
      <dsp:nvSpPr>
        <dsp:cNvPr id="0" name=""/>
        <dsp:cNvSpPr/>
      </dsp:nvSpPr>
      <dsp:spPr>
        <a:xfrm rot="19457599">
          <a:off x="4361519" y="1110589"/>
          <a:ext cx="144059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440590" y="418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5045799" y="1116410"/>
        <a:ext cx="72029" cy="72029"/>
      </dsp:txXfrm>
    </dsp:sp>
    <dsp:sp modelId="{0DB74D6C-FF33-431B-A5B2-9EF33424D70D}">
      <dsp:nvSpPr>
        <dsp:cNvPr id="0" name=""/>
        <dsp:cNvSpPr/>
      </dsp:nvSpPr>
      <dsp:spPr>
        <a:xfrm>
          <a:off x="5666705" y="921"/>
          <a:ext cx="2924454" cy="1462227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/>
            <a:t>Symbolic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/>
            <a:t>AI</a:t>
          </a:r>
          <a:endParaRPr lang="en-IE" sz="3900" b="1" kern="1200" dirty="0"/>
        </a:p>
      </dsp:txBody>
      <dsp:txXfrm>
        <a:off x="5709532" y="43748"/>
        <a:ext cx="2838800" cy="1376573"/>
      </dsp:txXfrm>
    </dsp:sp>
    <dsp:sp modelId="{6093595F-733C-45C4-AA90-97B65460243E}">
      <dsp:nvSpPr>
        <dsp:cNvPr id="0" name=""/>
        <dsp:cNvSpPr/>
      </dsp:nvSpPr>
      <dsp:spPr>
        <a:xfrm rot="2142401">
          <a:off x="4361519" y="1951370"/>
          <a:ext cx="144059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440590" y="418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5045799" y="1957191"/>
        <a:ext cx="72029" cy="72029"/>
      </dsp:txXfrm>
    </dsp:sp>
    <dsp:sp modelId="{23D3DEC6-4621-4C57-BB19-41CDC516FD4F}">
      <dsp:nvSpPr>
        <dsp:cNvPr id="0" name=""/>
        <dsp:cNvSpPr/>
      </dsp:nvSpPr>
      <dsp:spPr>
        <a:xfrm>
          <a:off x="5666705" y="1682483"/>
          <a:ext cx="2924454" cy="1462227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/>
            <a:t>Machine Learning</a:t>
          </a:r>
          <a:endParaRPr lang="en-IE" sz="3900" b="1" kern="1200" dirty="0"/>
        </a:p>
      </dsp:txBody>
      <dsp:txXfrm>
        <a:off x="5709532" y="1725310"/>
        <a:ext cx="2838800" cy="1376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AC77E-38F5-45E6-AA31-C04B817C8CDE}">
      <dsp:nvSpPr>
        <dsp:cNvPr id="0" name=""/>
        <dsp:cNvSpPr/>
      </dsp:nvSpPr>
      <dsp:spPr>
        <a:xfrm>
          <a:off x="1572468" y="841702"/>
          <a:ext cx="2924454" cy="1462227"/>
        </a:xfrm>
        <a:prstGeom prst="roundRect">
          <a:avLst>
            <a:gd name="adj" fmla="val 10000"/>
          </a:avLst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900" b="1" kern="1200" dirty="0"/>
            <a:t>Artificial Intelligence</a:t>
          </a:r>
        </a:p>
      </dsp:txBody>
      <dsp:txXfrm>
        <a:off x="1615295" y="884529"/>
        <a:ext cx="2838800" cy="1376573"/>
      </dsp:txXfrm>
    </dsp:sp>
    <dsp:sp modelId="{B382113A-DA22-421B-ADCD-927EC0922C4A}">
      <dsp:nvSpPr>
        <dsp:cNvPr id="0" name=""/>
        <dsp:cNvSpPr/>
      </dsp:nvSpPr>
      <dsp:spPr>
        <a:xfrm rot="19457599">
          <a:off x="4361519" y="1110589"/>
          <a:ext cx="144059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440590" y="418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5045799" y="1116410"/>
        <a:ext cx="72029" cy="72029"/>
      </dsp:txXfrm>
    </dsp:sp>
    <dsp:sp modelId="{0DB74D6C-FF33-431B-A5B2-9EF33424D70D}">
      <dsp:nvSpPr>
        <dsp:cNvPr id="0" name=""/>
        <dsp:cNvSpPr/>
      </dsp:nvSpPr>
      <dsp:spPr>
        <a:xfrm>
          <a:off x="5666705" y="921"/>
          <a:ext cx="2924454" cy="1462227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/>
            <a:t>Symbolic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 dirty="0"/>
            <a:t>AI</a:t>
          </a:r>
          <a:endParaRPr lang="en-IE" sz="3900" b="1" kern="1200" dirty="0"/>
        </a:p>
      </dsp:txBody>
      <dsp:txXfrm>
        <a:off x="5709532" y="43748"/>
        <a:ext cx="2838800" cy="1376573"/>
      </dsp:txXfrm>
    </dsp:sp>
    <dsp:sp modelId="{6093595F-733C-45C4-AA90-97B65460243E}">
      <dsp:nvSpPr>
        <dsp:cNvPr id="0" name=""/>
        <dsp:cNvSpPr/>
      </dsp:nvSpPr>
      <dsp:spPr>
        <a:xfrm rot="2142401">
          <a:off x="4361519" y="1951370"/>
          <a:ext cx="1440590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440590" y="4183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500" kern="1200"/>
        </a:p>
      </dsp:txBody>
      <dsp:txXfrm>
        <a:off x="5045799" y="1957191"/>
        <a:ext cx="72029" cy="72029"/>
      </dsp:txXfrm>
    </dsp:sp>
    <dsp:sp modelId="{23D3DEC6-4621-4C57-BB19-41CDC516FD4F}">
      <dsp:nvSpPr>
        <dsp:cNvPr id="0" name=""/>
        <dsp:cNvSpPr/>
      </dsp:nvSpPr>
      <dsp:spPr>
        <a:xfrm>
          <a:off x="5666705" y="1682483"/>
          <a:ext cx="2924454" cy="1462227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b="1" kern="1200"/>
            <a:t>Machine Learning</a:t>
          </a:r>
          <a:endParaRPr lang="en-IE" sz="3900" b="1" kern="1200" dirty="0"/>
        </a:p>
      </dsp:txBody>
      <dsp:txXfrm>
        <a:off x="5709532" y="1725310"/>
        <a:ext cx="2838800" cy="1376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EE96E-B7A3-40FC-B40C-1652DBD09953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2C7E2-A38D-4063-B2B8-A2A9C0F33D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2954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85020-16D4-76CE-3C8C-5E7A7DC3B5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74F1B-3681-5685-7B7B-77EAB0231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1DFB02-7AAA-4F7F-EFE5-4F87F9DF4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Simmons, A.B. and Chappell, S.G., 1988. Artificial intelligence-definition and practice.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journal of oceanic engineering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pp.14-42.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25C4F-F912-CA06-9BE9-B1AE34DEF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5707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CE0CD-2457-83C3-9925-60A10E938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6B7D51-B240-5544-3388-5F282FCAAD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461B75-0337-C166-A93F-AC0CCE1D9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21C5B-05EE-5169-1178-AC2BB3475B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4285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9028A-C023-756C-2637-BD57F958C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CDAFB-FEF8-B7BE-DE04-D0C018B42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F21AB0-A2F7-DD83-EA3D-0023A84D9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F1388-27BC-2EAE-417F-334FE8EA0E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5946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0D9D4C-8D58-CFE6-80C1-9DA45ED86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2951C4-E72A-E798-1EC1-F185CA738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C944F8-A9E2-677B-C4ED-A3863CEF4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A5666-F8EB-163B-DA9F-FF24DF743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99297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3DC5A-5C2B-4652-7500-CA275ED70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309C74-5F13-C34F-F99D-FB9986301B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85C55E-98F4-627A-A387-C588CE276C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3F477-56AD-BA29-F604-43C830B39E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40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6891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2DE76-752F-F8AD-1AAD-9B393BE2B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E35854-F5C1-2E52-13C9-ECC5419D0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4EA95-CDAB-3828-9992-DCEE701BE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218C2-9B0B-420E-5255-FB8F8FB16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42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8633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5CB02-85B2-C8E3-AEC7-59B647356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DA6F3D-FACA-D09F-F23F-F6E56EE3E7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F4B37D-7AA7-044F-8B66-1C21C7649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D423B-EDAD-9733-C611-BD2760C5E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43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9882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78947-B561-AE3F-AD4C-566651718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80F8F3-143D-71B0-4715-13EE03082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D1A05C-62A1-5663-3FB2-B2420852F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7252A-A794-D748-2C09-8137D6FC0E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44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4083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16396-9F67-969A-8685-54B2DCFB1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FEB73E-8B4C-9892-1245-B9A7BD118B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4C3C5B-D433-6D07-410A-9789A1586D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432BE-1119-D7DB-7134-0D177ED503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45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1437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3D995-FF56-3E9D-83AF-A52FAC90F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296A2A-D8E2-B957-1B3B-9E7D34D321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F73B74-5FB5-96D8-10AE-9FCB753644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D1623-3966-BEFC-3059-CED49BF0E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51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6588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02C29-5783-3B01-0D2F-A4247DFC1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A3AF30-9E2A-1A96-E80D-26DA46C158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5D5E5F-E285-1B09-F648-58A810B80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7E2D0-8721-E315-73E1-270970F310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52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5156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06A84-E225-F847-6D00-8C480B6F6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AD5767-FEE2-20C5-D091-C2AE94EB4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55BCED-33E5-932E-A1C0-014129DCC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Simmons, A.B. and Chappell, S.G., 1988. Artificial intelligence-definition and practice.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journal of oceanic engineering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pp.14-42.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AC561-33CB-39D7-DA53-513BE914F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99698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CC59D-D133-A4B2-7072-BBA83ABE6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533A54-86BE-7382-88CB-776A46863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C2A2EE-F612-BCE7-C752-5F4C96A13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070A5-E23F-D7EF-8968-651AF7C598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53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6275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C2E61-4D1F-F20A-BE10-4B41F3830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4DD7A2-9058-79A1-15F4-1B043773AB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D7AF86-35AC-3446-4545-D69390316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28348-27E1-6D36-6EBA-3FCF1EE5A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54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87631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1804C-4926-54C9-6E2B-A5D436BEE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1D10C-C9AC-3B96-037B-922ACD3AEF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F78AA5-2C18-26DB-BF81-E58B40369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EA556-8807-7964-7F48-BF3FBC0BD7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55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2917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A73BBD-11BC-71D9-69EF-F2CBAF6CA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A89C5-6D16-54DE-EB8F-9B99D9BD5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7743C-DA6F-1144-9DA5-81AF6E6E5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50CDB-E13B-AC6E-10E2-DDD973D618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56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8718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4341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C7C4E-D222-416B-690A-16096EA21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8F5A0C-42AE-4171-09CC-2667A0BC2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8256DA-9D13-768B-074C-CA8641B96D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Simmons, A.B. and Chappell, S.G., 1988. Artificial intelligence-definition and practice.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journal of oceanic engineering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pp.14-42.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438DB-FF56-E254-A7EF-2E2006C48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0168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F7262-D2AA-9239-9148-D9C2EC90E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C98611-4A1B-EAA0-6622-7DC1F3A084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8CCEED-7C4A-1377-306E-AEA3F8C27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Simmons, A.B. and Chappell, S.G., 1988. Artificial intelligence-definition and practice.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journal of oceanic engineering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pp.14-42.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8F07C-23E6-6FC4-C0C0-5710F5238B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87554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87DF9-9CAE-6A37-4047-D2E6923D1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B82BF7-3976-4BBC-EB43-5A2C7D192E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4FCB92-1EFC-9F8A-9C17-2F96F06F6C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Simmons, A.B. and Chappell, S.G., 1988. Artificial intelligence-definition and practice.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journal of oceanic engineering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pp.14-42.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83599B-A395-886D-948D-1142A5B48D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1976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4FD70-C3F3-94B3-3001-480C59FD1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A97B1F-BDCD-4FE4-61E7-8C8968D602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EDC01B-892A-72A3-6517-161949494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Simmons, A.B. and Chappell, S.G., 1988. Artificial intelligence-definition and practice.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IEEE journal of oceanic engineering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pp.14-42.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5B3D9-BF1C-E38A-DF27-E352BA0DC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791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81B98-0657-7612-4EBE-9797EB509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D243E2-6A2D-8BF6-31E7-054553926D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F28708-59B3-2BAC-F77B-E57DBF9F2C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B08F6F-5ACB-E2CB-C101-48A21E338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35430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D1DB6-2B2A-F960-FED1-7DC7E7222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B1389-E789-99F4-4E0B-79FC5ED6F2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1BA8AA-FA1C-A0C1-9B97-1812F3F98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05028-0487-79DA-8615-7CB8F10FD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C2C7E2-A38D-4063-B2B8-A2A9C0F33D9F}" type="slidenum">
              <a:rPr lang="en-IE" smtClean="0"/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7084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E9AF-CB4E-EE88-5C28-8EB9AAB710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4D08C-F61A-80AE-7741-CA98AFCF9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83A9A-B9B6-6821-F14F-2337B511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2CE58-3173-252F-260B-EC2EF33A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570B4-1859-3CD3-EDA4-518EAE755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55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35B57-75F7-399E-31FD-28CAB1B8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668199-5870-B66C-926B-270A2D846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EBC15-D4B2-AAD8-0938-F2C4DADB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7BD26-DB71-E532-1542-6B4C4B9A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D9F2C-B24E-A7E0-3E88-AF76A59E3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61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1D2C0F-6950-3416-5867-405851228D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8154C-47C0-3699-E0FC-70750124A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38D0F-3412-EBE4-A19C-6035AD57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D3C96-66D3-A8D0-30D3-8F7062AA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74B9E-37F7-ED0E-84FF-6984E429D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9998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6B02B-26AF-E9E1-1174-B811F5FB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FC42-8B6F-4745-547F-C2A5A01EE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B5CC2-4BE5-431A-4605-08DF5833B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67125-C2D6-8B9E-650B-20440F00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6BF08-11C9-0FB1-BD64-882300DA0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315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4C3-46B9-F784-5865-4B526A7A4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5F51D-80E1-EA89-2F25-7020EC18E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C3407-73E5-88DB-8CDF-35D503E6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A6CF5-03BE-E2C4-C11E-0BFF2BBF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9FC19-9A45-0B1B-0DB1-9F8B38E0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374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51B4-77E4-F39D-FECB-E7B05645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27BCA-3664-E016-E1A3-957780EB6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2FD9-C230-46DA-D1B2-549D6C264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48F1C-3DAD-B1CD-C2BE-51807BE16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643EF-492E-494C-1A99-6FC8D3BE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EE717-EA5E-0EEF-174A-C8A30EE6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1996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6395-9ADD-B42E-A338-D2790D69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D0227-C4EC-4537-0A8B-0B7797CD2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1F779-1EE1-6B90-B8A2-72DD766FB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93EAC-9EC9-B849-0F91-48A7134EC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108FB-7A92-128F-427C-998EFCD3B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C36E0C-B793-7C31-E2D8-21B4F7B93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5F26B4-AEEE-FF59-05CB-E4743B0EE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149E3-1A65-CCBC-C207-D020D717E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271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53C1-3CC5-D644-1012-62F9210A3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C63773-A2DC-6B41-49F0-12AD01E2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115FB4-F025-1861-EEC7-3846A5515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9E412A-D779-7962-379C-4F39A892F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286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C6BDB6-3799-0EF9-CC27-F240BB46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4B176B-A92E-903B-E822-5FB20C37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9CE636-69D9-09BE-8DE1-DC3E0F2A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005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3AA0-483C-A4FF-5D38-2B97CD6BA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1571-B5B0-0165-0DFD-D0CAD612B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8F883-05C0-35AE-F0EC-F9D4E6749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05053-6687-8318-11D7-C627B9D4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85E4C-2476-CD78-0AD1-D2FCAD01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9B0D3E-3090-4468-7777-204950B31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077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904F-85E9-31FC-A396-692D618CB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3398C-87A3-163F-29AF-4B781DE83C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144A1-B476-26F1-0EEA-A0D3AF1BE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786B3-D58F-E65E-5B74-9B4DE547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C863-B66C-4FC5-96B9-3A86DF010AD4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FA7B-DACE-17A9-D39A-985F54F9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BF574-C76A-7999-7ED6-8B9427F5C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66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7BCDB-7CBC-DC52-E897-259036FE8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67DEE-52B2-9CC7-172E-DB1FC673CE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21748-92A0-ADBE-1DC3-E2798FD6F9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C863-B66C-4FC5-96B9-3A86DF010AD4}" type="datetimeFigureOut">
              <a:rPr lang="en-IE" smtClean="0"/>
              <a:t>24/04/2025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D10C2-19DB-A478-DEE3-275BDB9B17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23352-AA13-538B-36A7-B2D68CDF1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F706D-7C50-4936-B8D2-9F22EBB71AE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5153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AF802-1FD5-1E70-940A-2DF641692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44" y="844805"/>
            <a:ext cx="5418414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IE" sz="5400" b="1" dirty="0">
                <a:solidFill>
                  <a:schemeClr val="tx2"/>
                </a:solidFill>
              </a:rPr>
              <a:t>Ethics of AI/GenAI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6E67C-6691-6E69-516C-2202AB658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7251" y="5388427"/>
            <a:ext cx="3045218" cy="838831"/>
          </a:xfrm>
        </p:spPr>
        <p:txBody>
          <a:bodyPr anchor="b">
            <a:normAutofit lnSpcReduction="10000"/>
          </a:bodyPr>
          <a:lstStyle/>
          <a:p>
            <a:pPr algn="l"/>
            <a:endParaRPr lang="en-IE" sz="2000" b="1" dirty="0">
              <a:solidFill>
                <a:schemeClr val="tx2"/>
              </a:solidFill>
            </a:endParaRPr>
          </a:p>
          <a:p>
            <a:pPr algn="l"/>
            <a:r>
              <a:rPr lang="en-IE" sz="2800" b="1" i="1" dirty="0">
                <a:solidFill>
                  <a:schemeClr val="tx2"/>
                </a:solidFill>
              </a:rPr>
              <a:t>Damian Gordon</a:t>
            </a:r>
          </a:p>
        </p:txBody>
      </p:sp>
      <p:pic>
        <p:nvPicPr>
          <p:cNvPr id="35" name="Graphic 34" descr="Head with Gears">
            <a:extLst>
              <a:ext uri="{FF2B5EF4-FFF2-40B4-BE49-F238E27FC236}">
                <a16:creationId xmlns:a16="http://schemas.microsoft.com/office/drawing/2014/main" id="{AB052BA5-EFD7-4AEE-C43D-D511015B9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41464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887F7-45B1-C305-DB86-842346B6B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1A06A-6DB5-436A-24EF-726981223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 Ethical Theories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D2342-C606-A51B-29E2-BEE7507E0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/>
              <a:t>Let’s look at an AI example for each one:</a:t>
            </a:r>
          </a:p>
          <a:p>
            <a:endParaRPr lang="en-GB" sz="3600" dirty="0"/>
          </a:p>
          <a:p>
            <a:r>
              <a:rPr lang="en-GB" sz="3600" b="1" i="1" dirty="0"/>
              <a:t>Utilitarianism Example</a:t>
            </a:r>
            <a:r>
              <a:rPr lang="en-GB" sz="3600" dirty="0"/>
              <a:t>: A city uses traffic prediction AI to reroute cars - even if some drivers are delayed - because it reduces congestion for the most people.</a:t>
            </a:r>
          </a:p>
          <a:p>
            <a:r>
              <a:rPr lang="en-GB" sz="3600" dirty="0"/>
              <a:t>"</a:t>
            </a:r>
            <a:r>
              <a:rPr lang="en-GB" sz="3600" i="1" dirty="0"/>
              <a:t>Maximize total benefit, even if a few are inconvenienced.</a:t>
            </a:r>
            <a:r>
              <a:rPr lang="en-GB" sz="3600" dirty="0"/>
              <a:t>"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60887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41B2-5BDD-E641-3A99-AE475DC3B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EC80-476E-CFF1-4F3F-4EB3FE33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 Ethical Theories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CAE49-3406-6B67-398A-1AA2A95C2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Let’s look at an AI example for each one:</a:t>
            </a:r>
          </a:p>
          <a:p>
            <a:endParaRPr lang="en-GB" sz="3600" dirty="0"/>
          </a:p>
          <a:p>
            <a:r>
              <a:rPr lang="en-GB" sz="3600" b="1" dirty="0"/>
              <a:t>Virtue Ethics Example</a:t>
            </a:r>
            <a:r>
              <a:rPr lang="en-GB" sz="3600" dirty="0"/>
              <a:t>: Developers design a chatbot to show empathy and kindness, aiming to build systems that reflect human virtues.</a:t>
            </a:r>
          </a:p>
          <a:p>
            <a:r>
              <a:rPr lang="en-GB" sz="3600" dirty="0"/>
              <a:t>"</a:t>
            </a:r>
            <a:r>
              <a:rPr lang="en-GB" sz="3600" i="1" dirty="0"/>
              <a:t>Build AI that helps people become better and act compassionately.</a:t>
            </a:r>
            <a:r>
              <a:rPr lang="en-GB" sz="3600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118330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C68A3-2DA7-0525-D12A-58E503E93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Now let’s look at one scenario from each of the three theories perspectives: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06229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61B49-866A-5B78-408F-379AE90A3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Tips for Improving Airport Security - ASP Security Services">
            <a:extLst>
              <a:ext uri="{FF2B5EF4-FFF2-40B4-BE49-F238E27FC236}">
                <a16:creationId xmlns:a16="http://schemas.microsoft.com/office/drawing/2014/main" id="{9A3E66B2-2406-8375-C945-67FAC667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A0AF09-E229-1D0F-F264-B52FF9765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Common Ethical Theories</a:t>
            </a:r>
            <a:endParaRPr lang="en-I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5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6EBF8-4629-D1BB-4FAC-8ABB72C02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7 Tips for Improving Airport Security - ASP Security Services">
            <a:extLst>
              <a:ext uri="{FF2B5EF4-FFF2-40B4-BE49-F238E27FC236}">
                <a16:creationId xmlns:a16="http://schemas.microsoft.com/office/drawing/2014/main" id="{3FE390F3-E09C-7218-C157-60B254CD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685CFE-C506-720C-CC4D-BDCE0709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Common Ethical Theories</a:t>
            </a:r>
            <a:endParaRPr lang="en-IE" b="1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92EC8A-0B83-AD3C-93A9-DC6D7CAC2BDD}"/>
              </a:ext>
            </a:extLst>
          </p:cNvPr>
          <p:cNvSpPr/>
          <p:nvPr/>
        </p:nvSpPr>
        <p:spPr>
          <a:xfrm>
            <a:off x="685800" y="1578428"/>
            <a:ext cx="10668000" cy="404358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solidFill>
                  <a:schemeClr val="tx1"/>
                </a:solidFill>
              </a:rPr>
              <a:t>Scenario:</a:t>
            </a:r>
            <a:r>
              <a:rPr lang="en-GB" sz="3200" dirty="0">
                <a:solidFill>
                  <a:schemeClr val="tx1"/>
                </a:solidFill>
              </a:rPr>
              <a:t> You’re a developer working on an AI system that flags suspicious behaviour for airport security. One day, you realize the AI has a higher false positive rate for a specific racial group - meaning it disproportionately flags innocent people from that group. Fixing it will take weeks, during which time some real threats might go undetected.</a:t>
            </a:r>
          </a:p>
        </p:txBody>
      </p:sp>
    </p:spTree>
    <p:extLst>
      <p:ext uri="{BB962C8B-B14F-4D97-AF65-F5344CB8AC3E}">
        <p14:creationId xmlns:p14="http://schemas.microsoft.com/office/powerpoint/2010/main" val="442633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E0329-6A72-4280-5BD1-FDA29712C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338B-893D-BD7B-6C8E-8A5358C8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 Ethical Theories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A3DC5-94BE-276E-5CA3-F9C084347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DEONTOLOGY PERSPECTIVE: </a:t>
            </a:r>
            <a:r>
              <a:rPr lang="en-GB" sz="3600" dirty="0"/>
              <a:t>“</a:t>
            </a:r>
            <a:r>
              <a:rPr lang="en-GB" sz="3600" i="1" dirty="0"/>
              <a:t>Do the right thing - don’t violate people’s rights.</a:t>
            </a:r>
            <a:r>
              <a:rPr lang="en-GB" sz="3600" dirty="0"/>
              <a:t>” </a:t>
            </a:r>
          </a:p>
          <a:p>
            <a:r>
              <a:rPr lang="en-GB" sz="3600" b="1" dirty="0"/>
              <a:t>Decision</a:t>
            </a:r>
            <a:r>
              <a:rPr lang="en-GB" sz="3600" dirty="0"/>
              <a:t>: Turn off the AI or stop using it until the bias is fixed. </a:t>
            </a:r>
          </a:p>
          <a:p>
            <a:r>
              <a:rPr lang="en-GB" sz="3600" b="1" dirty="0"/>
              <a:t>Rational</a:t>
            </a:r>
            <a:r>
              <a:rPr lang="en-GB" sz="3600" dirty="0"/>
              <a:t>: Racial discrimination is inherently wrong, even if the system is effective in some ways. It treats people unfairly, violating the duty to respect each person equally.</a:t>
            </a:r>
          </a:p>
        </p:txBody>
      </p:sp>
    </p:spTree>
    <p:extLst>
      <p:ext uri="{BB962C8B-B14F-4D97-AF65-F5344CB8AC3E}">
        <p14:creationId xmlns:p14="http://schemas.microsoft.com/office/powerpoint/2010/main" val="673129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6D40-6D99-0756-A8F8-E44F90269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AA58B-16A3-4EB6-CD64-319090417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 Ethical Theories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7CC08-CB52-72BC-26CD-9BDD918C9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UTILITARIANISM PERSPECTIVE: </a:t>
            </a:r>
            <a:r>
              <a:rPr lang="en-GB" sz="3600" dirty="0"/>
              <a:t>“</a:t>
            </a:r>
            <a:r>
              <a:rPr lang="en-GB" sz="3600" i="1" dirty="0"/>
              <a:t>Do whatever leads to the greatest good for the greatest number.</a:t>
            </a:r>
            <a:r>
              <a:rPr lang="en-GB" sz="3600" dirty="0"/>
              <a:t>” </a:t>
            </a:r>
          </a:p>
          <a:p>
            <a:r>
              <a:rPr lang="en-GB" sz="3600" b="1" dirty="0"/>
              <a:t>Decision:</a:t>
            </a:r>
            <a:r>
              <a:rPr lang="en-GB" sz="3600" dirty="0"/>
              <a:t> Keep using the system for now, because it might prevent harm to many passengers, even if some are unfairly targeted. </a:t>
            </a:r>
          </a:p>
          <a:p>
            <a:r>
              <a:rPr lang="en-GB" sz="3600" b="1" dirty="0"/>
              <a:t>Rational:</a:t>
            </a:r>
            <a:r>
              <a:rPr lang="en-GB" sz="3600" dirty="0"/>
              <a:t> The potential to save many lives outweighs the unjust treatment of a few - harsh, but pragmatic.</a:t>
            </a:r>
          </a:p>
        </p:txBody>
      </p:sp>
    </p:spTree>
    <p:extLst>
      <p:ext uri="{BB962C8B-B14F-4D97-AF65-F5344CB8AC3E}">
        <p14:creationId xmlns:p14="http://schemas.microsoft.com/office/powerpoint/2010/main" val="1920773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B75BE-A1C7-0265-30B5-9FE096D4F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8D30-D7FE-88C3-FFF8-3ACB1F3D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 Ethical Theories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0407B-73C1-B4BB-BD1D-D0E8A4D06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VIRTUE ETHICS PERSPECTIVE:</a:t>
            </a:r>
            <a:r>
              <a:rPr lang="en-GB" sz="3600" dirty="0"/>
              <a:t> “</a:t>
            </a:r>
            <a:r>
              <a:rPr lang="en-GB" sz="3600" i="1" dirty="0"/>
              <a:t>What would a just and compassionate person do?</a:t>
            </a:r>
            <a:r>
              <a:rPr lang="en-GB" sz="3600" dirty="0"/>
              <a:t>” </a:t>
            </a:r>
          </a:p>
          <a:p>
            <a:r>
              <a:rPr lang="en-GB" sz="3600" b="1" dirty="0"/>
              <a:t>Decision:</a:t>
            </a:r>
            <a:r>
              <a:rPr lang="en-GB" sz="3600" dirty="0"/>
              <a:t> Pause and fix the system, or demand transparency while finding an immediate workaround. </a:t>
            </a:r>
          </a:p>
          <a:p>
            <a:r>
              <a:rPr lang="en-GB" sz="3600" b="1" dirty="0"/>
              <a:t>Rational:</a:t>
            </a:r>
            <a:r>
              <a:rPr lang="en-GB" sz="3600" dirty="0"/>
              <a:t> A virtuous developer would care deeply about fairness and human dignity - character matters as much as results.</a:t>
            </a:r>
          </a:p>
        </p:txBody>
      </p:sp>
    </p:spTree>
    <p:extLst>
      <p:ext uri="{BB962C8B-B14F-4D97-AF65-F5344CB8AC3E}">
        <p14:creationId xmlns:p14="http://schemas.microsoft.com/office/powerpoint/2010/main" val="360107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44E61-63E8-8FBA-2B9E-3A8CC61C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3C8C-1080-37FD-4F61-48D7B55B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 Summary …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478A9-1AE7-8646-0FC1-C7710BDAC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"</a:t>
            </a:r>
            <a:r>
              <a:rPr lang="en-GB" sz="4000" i="1" dirty="0"/>
              <a:t>Ethics is about asking good questions, not just giving the right answers.</a:t>
            </a:r>
            <a:r>
              <a:rPr lang="en-GB" sz="4000" dirty="0"/>
              <a:t>" </a:t>
            </a:r>
          </a:p>
          <a:p>
            <a:r>
              <a:rPr lang="en-GB" sz="4000" dirty="0"/>
              <a:t>It helps us think clearly when the right path isn’t obvious. </a:t>
            </a:r>
          </a:p>
          <a:p>
            <a:r>
              <a:rPr lang="en-GB" sz="4000" dirty="0"/>
              <a:t>Ethics isn't just about rules - it’s about understanding impact, values, and who we want to be.</a:t>
            </a:r>
          </a:p>
        </p:txBody>
      </p:sp>
    </p:spTree>
    <p:extLst>
      <p:ext uri="{BB962C8B-B14F-4D97-AF65-F5344CB8AC3E}">
        <p14:creationId xmlns:p14="http://schemas.microsoft.com/office/powerpoint/2010/main" val="403025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Robot">
            <a:extLst>
              <a:ext uri="{FF2B5EF4-FFF2-40B4-BE49-F238E27FC236}">
                <a16:creationId xmlns:a16="http://schemas.microsoft.com/office/drawing/2014/main" id="{58C0B245-D815-904E-5106-AEAD794D0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8B2B7A8-C9AD-AFCA-7461-D63688064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44" y="1166762"/>
            <a:ext cx="5736057" cy="1297115"/>
          </a:xfrm>
        </p:spPr>
        <p:txBody>
          <a:bodyPr anchor="t">
            <a:normAutofit/>
          </a:bodyPr>
          <a:lstStyle/>
          <a:p>
            <a:pPr algn="l"/>
            <a:r>
              <a:rPr lang="en-IE" sz="4800" dirty="0">
                <a:solidFill>
                  <a:schemeClr val="tx2"/>
                </a:solidFill>
              </a:rPr>
              <a:t>What is AI?</a:t>
            </a:r>
          </a:p>
        </p:txBody>
      </p:sp>
    </p:spTree>
    <p:extLst>
      <p:ext uri="{BB962C8B-B14F-4D97-AF65-F5344CB8AC3E}">
        <p14:creationId xmlns:p14="http://schemas.microsoft.com/office/powerpoint/2010/main" val="235796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Brio-HYD-Cloud-Banner » Brio Technologies Private Limited">
            <a:extLst>
              <a:ext uri="{FF2B5EF4-FFF2-40B4-BE49-F238E27FC236}">
                <a16:creationId xmlns:a16="http://schemas.microsoft.com/office/drawing/2014/main" id="{5C84A97B-38FD-9ACB-6CE3-9153915D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7" y="365125"/>
            <a:ext cx="1051559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56AC5A-A420-53B3-5ABB-786AD7D2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B7804-9015-5659-EC51-9C9121E72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600" dirty="0"/>
              <a:t>What is Ethics?</a:t>
            </a:r>
          </a:p>
          <a:p>
            <a:r>
              <a:rPr lang="en-IE" sz="3600" dirty="0"/>
              <a:t>What is AI?</a:t>
            </a:r>
          </a:p>
          <a:p>
            <a:r>
              <a:rPr lang="en-IE" sz="3600" dirty="0"/>
              <a:t>What is Ethical AI?</a:t>
            </a:r>
          </a:p>
          <a:p>
            <a:r>
              <a:rPr lang="en-IE" sz="3600" dirty="0"/>
              <a:t>Ethical AI</a:t>
            </a:r>
            <a:r>
              <a:rPr lang="en-GB" sz="3600" dirty="0"/>
              <a:t> Frameworks</a:t>
            </a:r>
          </a:p>
          <a:p>
            <a:r>
              <a:rPr lang="en-IE" sz="3600" dirty="0"/>
              <a:t>What is GenAI?</a:t>
            </a:r>
          </a:p>
          <a:p>
            <a:r>
              <a:rPr lang="en-IE" sz="3600" dirty="0"/>
              <a:t>What is Ethical GenAI?</a:t>
            </a:r>
          </a:p>
        </p:txBody>
      </p:sp>
    </p:spTree>
    <p:extLst>
      <p:ext uri="{BB962C8B-B14F-4D97-AF65-F5344CB8AC3E}">
        <p14:creationId xmlns:p14="http://schemas.microsoft.com/office/powerpoint/2010/main" val="321388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B6BFC-0BDC-1EC2-F1A8-880E6C1B0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0160D-6AAD-DEEE-5F81-194C39816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is AI?</a:t>
            </a:r>
            <a:endParaRPr lang="en-IE" b="1" dirty="0">
              <a:solidFill>
                <a:srgbClr val="FFFFFF"/>
              </a:solidFill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EE018-3B22-B4E9-051F-86D88E373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3200" dirty="0"/>
              <a:t>Artificial Intelligence (AI) is the field of computer science that focuses on creating systems that can perform tasks that normally require human intelligence, like learning, reasoning, problem-solving, understanding language, or recognizing patterns.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502041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DD8CD-5351-49CB-1C8A-175217AD2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AED6-497A-7E23-7524-4EFE7AD72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Artificial Intelligence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4E38-7C0E-023C-B505-5D178B576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Artificial Intelligence could be seen as divided into two main fields:</a:t>
            </a:r>
          </a:p>
          <a:p>
            <a:endParaRPr lang="en-GB" sz="36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DDFDE26-9D95-F11A-D817-6CB2E793CB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2407228"/>
              </p:ext>
            </p:extLst>
          </p:nvPr>
        </p:nvGraphicFramePr>
        <p:xfrm>
          <a:off x="732971" y="2879157"/>
          <a:ext cx="10163629" cy="314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7825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75F0A-F5AF-F774-4BAF-3DAF65413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15869-4CE9-69F3-11FB-692B1B83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Artificial Intelligence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C4C63-936F-0362-FC7C-A7C8E6DB0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Artificial Intelligence could be seen as divided into two main fields:</a:t>
            </a:r>
          </a:p>
          <a:p>
            <a:endParaRPr lang="en-GB" sz="3600" b="1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97B9158-B3B0-0259-A50F-3FED00D9EECA}"/>
              </a:ext>
            </a:extLst>
          </p:cNvPr>
          <p:cNvGraphicFramePr/>
          <p:nvPr/>
        </p:nvGraphicFramePr>
        <p:xfrm>
          <a:off x="732971" y="2879157"/>
          <a:ext cx="10163629" cy="3145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11BFAE7D-367B-1C79-D0F5-367A917C3D34}"/>
              </a:ext>
            </a:extLst>
          </p:cNvPr>
          <p:cNvSpPr/>
          <p:nvPr/>
        </p:nvSpPr>
        <p:spPr>
          <a:xfrm>
            <a:off x="8795657" y="3200400"/>
            <a:ext cx="2663372" cy="1001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Uses</a:t>
            </a:r>
          </a:p>
          <a:p>
            <a:pPr algn="ctr"/>
            <a:r>
              <a:rPr lang="en-GB" sz="3200" b="1" dirty="0"/>
              <a:t>Rules</a:t>
            </a:r>
            <a:endParaRPr lang="en-IE" sz="3200" b="1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19939D-FD44-4AAA-2608-81FF6156F584}"/>
              </a:ext>
            </a:extLst>
          </p:cNvPr>
          <p:cNvSpPr/>
          <p:nvPr/>
        </p:nvSpPr>
        <p:spPr>
          <a:xfrm>
            <a:off x="8813800" y="4889612"/>
            <a:ext cx="2663372" cy="10014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Uses</a:t>
            </a:r>
          </a:p>
          <a:p>
            <a:pPr algn="ctr"/>
            <a:r>
              <a:rPr lang="en-GB" sz="3200" b="1" dirty="0"/>
              <a:t>Data</a:t>
            </a:r>
            <a:endParaRPr lang="en-IE" sz="3200" b="1" dirty="0"/>
          </a:p>
        </p:txBody>
      </p:sp>
    </p:spTree>
    <p:extLst>
      <p:ext uri="{BB962C8B-B14F-4D97-AF65-F5344CB8AC3E}">
        <p14:creationId xmlns:p14="http://schemas.microsoft.com/office/powerpoint/2010/main" val="1208627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573E7-4048-D5F3-F5C3-FDD95E2FA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C405-AC70-7685-D27C-CFFFE3F57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Artificial Intelligence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2AF09-44F9-4114-675D-196855F2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Symbolic AI</a:t>
            </a:r>
            <a:r>
              <a:rPr lang="en-GB" sz="3600" dirty="0"/>
              <a:t>: It is a subfield of Artificial Intelligence that uses human-written rules and logic to represent knowledge and make decisions. </a:t>
            </a:r>
          </a:p>
          <a:p>
            <a:endParaRPr lang="en-GB" sz="3600" dirty="0"/>
          </a:p>
          <a:p>
            <a:r>
              <a:rPr lang="en-GB" sz="3600" b="1" dirty="0">
                <a:solidFill>
                  <a:schemeClr val="accent3"/>
                </a:solidFill>
              </a:rPr>
              <a:t>Machine Learning</a:t>
            </a:r>
            <a:r>
              <a:rPr lang="en-GB" sz="3600" dirty="0"/>
              <a:t>: It is a subfield of Artificial Intelligence where systems learn patterns from data instead of being explicitly programmed. It improves automatically through experience.</a:t>
            </a:r>
          </a:p>
        </p:txBody>
      </p:sp>
    </p:spTree>
    <p:extLst>
      <p:ext uri="{BB962C8B-B14F-4D97-AF65-F5344CB8AC3E}">
        <p14:creationId xmlns:p14="http://schemas.microsoft.com/office/powerpoint/2010/main" val="688740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C356C-CE97-1B52-943C-4E955A184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E3D02-7429-379B-E8EC-819D5AA0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Artificial Intelligence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355A5-931A-123A-589B-86B5AA2C4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/>
              <a:t>Scenario: </a:t>
            </a:r>
            <a:r>
              <a:rPr lang="en-GB" sz="3600" dirty="0"/>
              <a:t>How do teach an AI system to recognise birds in images.</a:t>
            </a:r>
          </a:p>
          <a:p>
            <a:r>
              <a:rPr lang="en-GB" sz="3600" b="1" dirty="0">
                <a:solidFill>
                  <a:srgbClr val="FF0000"/>
                </a:solidFill>
              </a:rPr>
              <a:t>Symbolic AI Example</a:t>
            </a:r>
            <a:r>
              <a:rPr lang="en-GB" sz="3600" b="1" dirty="0"/>
              <a:t>: </a:t>
            </a:r>
            <a:r>
              <a:rPr lang="en-GB" sz="3600" dirty="0"/>
              <a:t>We tell the system a rule: "</a:t>
            </a:r>
            <a:r>
              <a:rPr lang="en-GB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If it has wings and feathers, then it's a bird.</a:t>
            </a:r>
            <a:r>
              <a:rPr lang="en-GB" sz="3600" dirty="0"/>
              <a:t>"</a:t>
            </a:r>
          </a:p>
          <a:p>
            <a:r>
              <a:rPr lang="en-GB" sz="3600" b="1" dirty="0">
                <a:solidFill>
                  <a:schemeClr val="accent3"/>
                </a:solidFill>
              </a:rPr>
              <a:t>Machine Learning Example</a:t>
            </a:r>
            <a:r>
              <a:rPr lang="en-GB" sz="3600" dirty="0"/>
              <a:t>: Show the system thousands of images of birds (data) and it learns to recognize them - without being told the rules.</a:t>
            </a:r>
          </a:p>
        </p:txBody>
      </p:sp>
    </p:spTree>
    <p:extLst>
      <p:ext uri="{BB962C8B-B14F-4D97-AF65-F5344CB8AC3E}">
        <p14:creationId xmlns:p14="http://schemas.microsoft.com/office/powerpoint/2010/main" val="3293573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0901A-4BF1-5DFB-8A8F-640096A71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32E7-EB67-26AD-6AC8-28988BD15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Artificial Intelligence: Symbolic AI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51A6-391C-3924-C7F6-467BEE803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Some subfields of Symbolic AI are:</a:t>
            </a:r>
          </a:p>
          <a:p>
            <a:endParaRPr lang="en-GB" sz="3600" dirty="0"/>
          </a:p>
          <a:p>
            <a:pPr lvl="1"/>
            <a:r>
              <a:rPr lang="en-GB" sz="3600" dirty="0"/>
              <a:t>Expert Systems</a:t>
            </a:r>
          </a:p>
          <a:p>
            <a:pPr lvl="1"/>
            <a:r>
              <a:rPr lang="en-GB" sz="3600" dirty="0"/>
              <a:t>Automated Reasoning</a:t>
            </a:r>
          </a:p>
          <a:p>
            <a:pPr lvl="1"/>
            <a:r>
              <a:rPr lang="en-GB" sz="3600" dirty="0"/>
              <a:t>Ontology Engineering</a:t>
            </a:r>
          </a:p>
          <a:p>
            <a:pPr lvl="1"/>
            <a:r>
              <a:rPr lang="en-GB" sz="3600" dirty="0"/>
              <a:t>Symbolic Planning and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1437575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4FC51-3BA5-5790-6CB4-6A43E53C94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4F14-A114-F5F8-E9C3-44EF3D73D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Artificial Intelligence: Machine Learning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33FB6-5399-D8AF-6A85-08493E570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Some subfields of Machine Learning are:</a:t>
            </a:r>
          </a:p>
          <a:p>
            <a:endParaRPr lang="en-GB" sz="3600" dirty="0"/>
          </a:p>
          <a:p>
            <a:pPr lvl="1"/>
            <a:r>
              <a:rPr lang="en-GB" sz="3600" dirty="0"/>
              <a:t>Supervised Learning</a:t>
            </a:r>
          </a:p>
          <a:p>
            <a:pPr lvl="1"/>
            <a:r>
              <a:rPr lang="en-GB" sz="3600" dirty="0"/>
              <a:t>Unsupervised Learning</a:t>
            </a:r>
          </a:p>
          <a:p>
            <a:pPr lvl="1"/>
            <a:r>
              <a:rPr lang="en-GB" sz="3600" dirty="0"/>
              <a:t>Deep Learning</a:t>
            </a:r>
          </a:p>
          <a:p>
            <a:pPr lvl="1"/>
            <a:r>
              <a:rPr lang="en-GB" sz="3600" dirty="0"/>
              <a:t>Reinforcement Learning </a:t>
            </a:r>
          </a:p>
        </p:txBody>
      </p:sp>
    </p:spTree>
    <p:extLst>
      <p:ext uri="{BB962C8B-B14F-4D97-AF65-F5344CB8AC3E}">
        <p14:creationId xmlns:p14="http://schemas.microsoft.com/office/powerpoint/2010/main" val="12033072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78A90-55B6-0BB9-33FF-65F509381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77495-682C-9380-0053-E806582F8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Artificial Intelligence: Turing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3F1B7-51E1-47DD-0CA5-D6765B310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59286" cy="4667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4000" b="1" i="1" dirty="0"/>
              <a:t>What is the Turing Test?</a:t>
            </a:r>
          </a:p>
          <a:p>
            <a:pPr marL="0" indent="0">
              <a:buNone/>
            </a:pPr>
            <a:r>
              <a:rPr lang="en-GB" sz="3900" dirty="0"/>
              <a:t>The Turing Test is a concept introduced by computer scientist Alan Turing in 1950. It's a way to measure a machine's ability to exhibit intelligent behaviour indistinguishable from that of a human. </a:t>
            </a:r>
            <a:endParaRPr lang="en-US" sz="3500" dirty="0"/>
          </a:p>
        </p:txBody>
      </p:sp>
      <p:pic>
        <p:nvPicPr>
          <p:cNvPr id="5122" name="Picture 2" descr="This may contain: an old black and white photo of a smiling man">
            <a:extLst>
              <a:ext uri="{FF2B5EF4-FFF2-40B4-BE49-F238E27FC236}">
                <a16:creationId xmlns:a16="http://schemas.microsoft.com/office/drawing/2014/main" id="{A960BE67-C289-F049-25BA-3AD74C49D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57" y="1790928"/>
            <a:ext cx="3549800" cy="390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464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5F9DB-D2DF-91AC-8E6C-DCB3549E0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10FDC-335C-7A9A-5B8B-4CEBFC28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Artificial Intelligence: Turing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1CA0D-9753-1F2E-EAED-7ED83C5A0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GB" sz="4400" dirty="0"/>
              <a:t>Here's how it works: </a:t>
            </a:r>
          </a:p>
          <a:p>
            <a:pPr lvl="1"/>
            <a:r>
              <a:rPr lang="en-GB" sz="4000" dirty="0"/>
              <a:t>A human judge has a conversation (usually through text) with two participants: one is a human, the other is a machine (like an AI). </a:t>
            </a:r>
          </a:p>
          <a:p>
            <a:pPr lvl="1"/>
            <a:r>
              <a:rPr lang="en-GB" sz="4000" dirty="0"/>
              <a:t>The judge doesn't know which is which. </a:t>
            </a:r>
          </a:p>
          <a:p>
            <a:pPr lvl="1"/>
            <a:r>
              <a:rPr lang="en-GB" sz="4000" dirty="0"/>
              <a:t>If the judge can't reliably tell which one is the machine and which one is the human based on their responses, the machine is said to have passed the Turing Test.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3057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6AC5A-A420-53B3-5ABB-786AD7D29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Artificial Intelligence: Turning Test</a:t>
            </a:r>
          </a:p>
        </p:txBody>
      </p:sp>
      <p:pic>
        <p:nvPicPr>
          <p:cNvPr id="1026" name="Picture 2" descr="Turing test - Wikipedia">
            <a:extLst>
              <a:ext uri="{FF2B5EF4-FFF2-40B4-BE49-F238E27FC236}">
                <a16:creationId xmlns:a16="http://schemas.microsoft.com/office/drawing/2014/main" id="{4A5F3BEB-509C-6404-E2BE-AA4EA1B4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6" y="2073729"/>
            <a:ext cx="6096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934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Scales of Justice">
            <a:extLst>
              <a:ext uri="{FF2B5EF4-FFF2-40B4-BE49-F238E27FC236}">
                <a16:creationId xmlns:a16="http://schemas.microsoft.com/office/drawing/2014/main" id="{E790B427-E420-65ED-80F6-2C85C4CFD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40C5B834-7058-E090-970B-2452979C2F85}"/>
              </a:ext>
            </a:extLst>
          </p:cNvPr>
          <p:cNvSpPr txBox="1">
            <a:spLocks/>
          </p:cNvSpPr>
          <p:nvPr/>
        </p:nvSpPr>
        <p:spPr>
          <a:xfrm>
            <a:off x="6024444" y="1166762"/>
            <a:ext cx="5736057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800" dirty="0">
                <a:solidFill>
                  <a:schemeClr val="tx2"/>
                </a:solidFill>
              </a:rPr>
              <a:t>What is Ethics?</a:t>
            </a:r>
          </a:p>
        </p:txBody>
      </p:sp>
    </p:spTree>
    <p:extLst>
      <p:ext uri="{BB962C8B-B14F-4D97-AF65-F5344CB8AC3E}">
        <p14:creationId xmlns:p14="http://schemas.microsoft.com/office/powerpoint/2010/main" val="3645108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8B53E-AB5F-477A-500D-D02E563C4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347A3-11E9-71C8-C2CA-6E65C3C3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In Summary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CA8C9-F537-0262-CB92-FAE2AD8A5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r>
              <a:rPr lang="en-GB" sz="4400" dirty="0"/>
              <a:t>Artificial Intelligence (AI) is the field of computer science focused on building machines that can perform tasks that typically require human intelligence, like learning, problem-solving, or understanding language. </a:t>
            </a:r>
          </a:p>
          <a:p>
            <a:r>
              <a:rPr lang="en-GB" sz="4400" dirty="0"/>
              <a:t>AI powers everyday technologies like voice assistants, recommendation systems, and self-driving cars.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5832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E57E2-A26E-DC24-C9ED-ABD375573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Robot">
            <a:extLst>
              <a:ext uri="{FF2B5EF4-FFF2-40B4-BE49-F238E27FC236}">
                <a16:creationId xmlns:a16="http://schemas.microsoft.com/office/drawing/2014/main" id="{DBF8C113-8B63-70A3-CCC3-19F9D7C84E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483AFC-3785-38D9-680E-7B105701131A}"/>
              </a:ext>
            </a:extLst>
          </p:cNvPr>
          <p:cNvSpPr txBox="1">
            <a:spLocks/>
          </p:cNvSpPr>
          <p:nvPr/>
        </p:nvSpPr>
        <p:spPr>
          <a:xfrm>
            <a:off x="6024444" y="1166762"/>
            <a:ext cx="5736057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800">
                <a:solidFill>
                  <a:schemeClr val="tx2"/>
                </a:solidFill>
              </a:rPr>
              <a:t>What is Ethical AI?</a:t>
            </a:r>
            <a:endParaRPr lang="en-IE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60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A9BF5-9978-0703-5AE3-B3DCD3844A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A2FB-DEEB-8C4A-1149-DEF3A67F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 is Ethical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DC942-6349-AB75-555B-816D30F5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400" dirty="0"/>
              <a:t>Ethical AI is the practice of designing and using artificial intelligence in ways that are fair, transparent, accountable, and respectful of human rights. </a:t>
            </a:r>
          </a:p>
          <a:p>
            <a:r>
              <a:rPr lang="en-GB" sz="4400" dirty="0"/>
              <a:t>It ensures that AI systems do not cause harm, discriminate, or operate without oversight or explanation.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550453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E2417-988A-0ACA-323B-DA090E9C5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A1EC8-E4E6-63EF-76DB-3BF2043B3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 is Ethical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58F6B-5CDE-05F5-A6F4-AE01E5D5B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400" dirty="0"/>
              <a:t>To understand this topic better, in 2022 an international group of researchers came together to investigate the key Ethical AI principles, and published a paper called “</a:t>
            </a:r>
            <a:r>
              <a:rPr lang="en-GB" sz="4400" b="1" i="1" dirty="0"/>
              <a:t>Ethics of AI: A systematic literature review of principles and challenges</a:t>
            </a:r>
            <a:r>
              <a:rPr lang="en-GB" sz="4400" dirty="0"/>
              <a:t>”.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8277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CCE1A-9BC9-3A3B-B153-D331191C4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18CA-B1FB-005E-A19D-EC93255D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 is Ethical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23428-2BC1-D069-8ECC-BF2D8BCF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r>
              <a:rPr lang="en-GB" sz="4400" dirty="0"/>
              <a:t>The full citation is:</a:t>
            </a:r>
          </a:p>
          <a:p>
            <a:r>
              <a:rPr lang="en-GB" sz="4400" dirty="0">
                <a:latin typeface="Courier New" panose="02070309020205020404" pitchFamily="49" charset="0"/>
                <a:cs typeface="Courier New" panose="02070309020205020404" pitchFamily="49" charset="0"/>
              </a:rPr>
              <a:t>Khan, A.A., Badshah, S., Liang, P., Waseem, M., Khan, B., Ahmad, A., Fahmideh, M., Niazi, M. and Akbar, M.A., 2022, “Ethics of AI: A systematic literature review of principles and challenges”, Proceedings of the 26th international conference on evaluation and assessment in software engineering. (pp. 383-392).</a:t>
            </a:r>
          </a:p>
          <a:p>
            <a:pPr marL="0" indent="0">
              <a:buNone/>
            </a:pP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694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1D5D5-410E-D6F9-0E19-285535372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9D0F-3113-5261-3485-0081C44B5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What is Ethical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50758-CD38-AA2B-A3AC-B5B554FB3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400" dirty="0"/>
              <a:t>They found that some of the key Ethical AI principles are:</a:t>
            </a:r>
          </a:p>
          <a:p>
            <a:pPr lvl="1"/>
            <a:r>
              <a:rPr lang="en-US" sz="4000" dirty="0">
                <a:cs typeface="Courier New" panose="02070309020205020404" pitchFamily="49" charset="0"/>
              </a:rPr>
              <a:t>Transparency</a:t>
            </a:r>
          </a:p>
          <a:p>
            <a:pPr lvl="1"/>
            <a:r>
              <a:rPr lang="en-US" sz="4000" dirty="0">
                <a:cs typeface="Courier New" panose="02070309020205020404" pitchFamily="49" charset="0"/>
              </a:rPr>
              <a:t>Privacy</a:t>
            </a:r>
          </a:p>
          <a:p>
            <a:pPr lvl="1"/>
            <a:r>
              <a:rPr lang="en-US" sz="4000" dirty="0">
                <a:cs typeface="Courier New" panose="02070309020205020404" pitchFamily="49" charset="0"/>
              </a:rPr>
              <a:t>Accountability</a:t>
            </a:r>
          </a:p>
          <a:p>
            <a:pPr lvl="1"/>
            <a:r>
              <a:rPr lang="en-US" sz="4000" dirty="0">
                <a:cs typeface="Courier New" panose="02070309020205020404" pitchFamily="49" charset="0"/>
              </a:rPr>
              <a:t>Fairness</a:t>
            </a:r>
          </a:p>
          <a:p>
            <a:pPr lvl="1"/>
            <a:r>
              <a:rPr lang="en-US" sz="4000" dirty="0">
                <a:cs typeface="Courier New" panose="02070309020205020404" pitchFamily="49" charset="0"/>
              </a:rPr>
              <a:t>Autonomy</a:t>
            </a:r>
          </a:p>
        </p:txBody>
      </p:sp>
    </p:spTree>
    <p:extLst>
      <p:ext uri="{BB962C8B-B14F-4D97-AF65-F5344CB8AC3E}">
        <p14:creationId xmlns:p14="http://schemas.microsoft.com/office/powerpoint/2010/main" val="3196811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7FD0F-98E4-060F-BE72-F7F2EC6B2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8AC37-CC05-F514-CD23-ED381395C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AI: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B256A-7B5B-2EC5-2E56-2103CEDDA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400" dirty="0"/>
              <a:t>Make AI systems understandable and explainable to humans. </a:t>
            </a:r>
          </a:p>
          <a:p>
            <a:endParaRPr lang="en-GB" sz="4400" dirty="0"/>
          </a:p>
          <a:p>
            <a:r>
              <a:rPr lang="en-GB" sz="4400" dirty="0"/>
              <a:t>For example, users should know when they’re interacting with a bot, and why a decision was made.</a:t>
            </a:r>
            <a:endParaRPr lang="en-US" sz="4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405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D07CA-7913-9D22-E870-C931E9A3B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8590-25EB-686B-E093-2CA9735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AI: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F73E-71AC-2089-5A10-3C8B3CA24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400" dirty="0"/>
              <a:t>Protect user data and respect individual privacy rights. </a:t>
            </a:r>
          </a:p>
          <a:p>
            <a:endParaRPr lang="en-GB" sz="4400" dirty="0"/>
          </a:p>
          <a:p>
            <a:r>
              <a:rPr lang="en-GB" sz="4400" dirty="0"/>
              <a:t>For example, avoid collecting unnecessary personal data or sharing it without consent.</a:t>
            </a:r>
            <a:endParaRPr lang="en-US" sz="4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683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3F0B7-028B-1ED6-E353-E157BCC06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44949-271E-58A7-5E27-D43159277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AI: 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8A619-4574-7645-5CDD-9088009F5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400" dirty="0"/>
              <a:t>There must be human responsibility for AI decisions. </a:t>
            </a:r>
          </a:p>
          <a:p>
            <a:endParaRPr lang="en-GB" sz="4400" dirty="0"/>
          </a:p>
          <a:p>
            <a:r>
              <a:rPr lang="en-GB" sz="4400" dirty="0"/>
              <a:t>For example, if an AI causes harm, someone (a person or organization) must be accountable.</a:t>
            </a:r>
            <a:endParaRPr lang="en-US" sz="4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9320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B86B9-7315-8B26-21C9-3F890F845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4FF9-87E3-0CF4-257E-B452C21D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AI: 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20D62-E194-9EAF-FB0D-A9CF411C4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400" dirty="0"/>
              <a:t>Avoid bias and discrimination based on race, gender, age, or other factors. </a:t>
            </a:r>
          </a:p>
          <a:p>
            <a:endParaRPr lang="en-GB" sz="4400" dirty="0"/>
          </a:p>
          <a:p>
            <a:r>
              <a:rPr lang="en-GB" sz="4400" dirty="0"/>
              <a:t>For example, ensure AI doesn’t unfairly reject job or loan applications.</a:t>
            </a:r>
            <a:endParaRPr lang="en-US" sz="4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0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3267D-1757-5DDE-F39B-88478DF1F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" y="1153572"/>
            <a:ext cx="3502424" cy="44611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What is Ethics?</a:t>
            </a:r>
            <a:endParaRPr lang="en-IE" sz="54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CB54-A6A2-7125-F618-88A1C8E80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639918" cy="5585619"/>
          </a:xfrm>
        </p:spPr>
        <p:txBody>
          <a:bodyPr anchor="ctr">
            <a:normAutofit/>
          </a:bodyPr>
          <a:lstStyle/>
          <a:p>
            <a:r>
              <a:rPr lang="en-GB" sz="3600" dirty="0"/>
              <a:t>Ethics is the branch of philosophy that deals with morality—what’s right and wrong, good and bad, fair and unfair. It's about how we should act and why.</a:t>
            </a:r>
          </a:p>
          <a:p>
            <a:pPr marL="0" indent="0">
              <a:buNone/>
            </a:pP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41626769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5B617-DBD3-E5AF-E3DD-1C6E00580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625E-DEB3-BDDD-1C4E-8B8EB99EA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AI: Autonomy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364B0-CCA7-FEBD-E5F4-2668A279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400" dirty="0"/>
              <a:t>AI should support - not replace - human decision-making. </a:t>
            </a:r>
          </a:p>
          <a:p>
            <a:endParaRPr lang="en-GB" sz="4400" dirty="0"/>
          </a:p>
          <a:p>
            <a:r>
              <a:rPr lang="en-GB" sz="4400" dirty="0"/>
              <a:t>For example, Doctors should make final decisions in healthcare decisions, not just follow an algorithm.</a:t>
            </a:r>
            <a:endParaRPr lang="en-US" sz="40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41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AEEAE2-5E87-592E-A6A7-84526FB83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Robot">
            <a:extLst>
              <a:ext uri="{FF2B5EF4-FFF2-40B4-BE49-F238E27FC236}">
                <a16:creationId xmlns:a16="http://schemas.microsoft.com/office/drawing/2014/main" id="{411BD492-B034-203E-45B7-27D9AAECE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28236EA5-A6DE-2689-DF73-A74143334328}"/>
              </a:ext>
            </a:extLst>
          </p:cNvPr>
          <p:cNvSpPr txBox="1">
            <a:spLocks/>
          </p:cNvSpPr>
          <p:nvPr/>
        </p:nvSpPr>
        <p:spPr>
          <a:xfrm>
            <a:off x="6024444" y="1166762"/>
            <a:ext cx="5736057" cy="12971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800" dirty="0">
                <a:solidFill>
                  <a:schemeClr val="tx2"/>
                </a:solidFill>
              </a:rPr>
              <a:t>Ethical AI Frameworks</a:t>
            </a:r>
          </a:p>
        </p:txBody>
      </p:sp>
    </p:spTree>
    <p:extLst>
      <p:ext uri="{BB962C8B-B14F-4D97-AF65-F5344CB8AC3E}">
        <p14:creationId xmlns:p14="http://schemas.microsoft.com/office/powerpoint/2010/main" val="6612813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6A5E3-AC52-D73D-3A2D-11274E34A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DD3E5-6C28-008F-5EF9-443F87C63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AI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02723-40D3-18DF-EF66-3438FA9B6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GB" sz="4400" dirty="0"/>
              <a:t>Asilomar AI Principles (Future of Life Institute, 2017) </a:t>
            </a:r>
          </a:p>
          <a:p>
            <a:r>
              <a:rPr lang="en-GB" sz="4400" dirty="0"/>
              <a:t>Created by AI researchers and ethicists </a:t>
            </a:r>
          </a:p>
          <a:p>
            <a:r>
              <a:rPr lang="en-GB" sz="4400" dirty="0"/>
              <a:t>23 Principles organized into: </a:t>
            </a:r>
          </a:p>
          <a:p>
            <a:pPr lvl="1"/>
            <a:r>
              <a:rPr lang="en-GB" sz="4000" dirty="0"/>
              <a:t>Research issues </a:t>
            </a:r>
          </a:p>
          <a:p>
            <a:pPr lvl="1"/>
            <a:r>
              <a:rPr lang="en-GB" sz="4000" dirty="0"/>
              <a:t>Ethics and values </a:t>
            </a:r>
          </a:p>
          <a:p>
            <a:pPr lvl="1"/>
            <a:r>
              <a:rPr lang="en-GB" sz="4000" dirty="0"/>
              <a:t>Longer-term issues (like superintelligence safety)</a:t>
            </a:r>
            <a:endParaRPr lang="en-US" sz="36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6302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4864F-2F34-19F7-A2B8-B96562DDC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1A92D0-618E-018D-0F9F-079FF13EA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86" y="192201"/>
            <a:ext cx="10868828" cy="647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71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375A2-33D5-8517-852D-8A07399EB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040A7-330E-2593-4C38-C446F122F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AI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48DD6-8AD1-A886-E0E1-9376DE14E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GB" sz="4400" dirty="0"/>
              <a:t>IEEE Ethically Aligned Design By: IEEE Global Initiative on Ethics of Autonomous and Intelligent Systems </a:t>
            </a:r>
          </a:p>
          <a:p>
            <a:pPr lvl="1"/>
            <a:r>
              <a:rPr lang="en-GB" sz="4000" dirty="0"/>
              <a:t>Human well-being </a:t>
            </a:r>
          </a:p>
          <a:p>
            <a:pPr lvl="1"/>
            <a:r>
              <a:rPr lang="en-GB" sz="4000" dirty="0"/>
              <a:t>Accountability </a:t>
            </a:r>
          </a:p>
          <a:p>
            <a:pPr lvl="1"/>
            <a:r>
              <a:rPr lang="en-GB" sz="4000" dirty="0"/>
              <a:t>Data agency and privacy </a:t>
            </a:r>
          </a:p>
          <a:p>
            <a:pPr lvl="1"/>
            <a:r>
              <a:rPr lang="en-GB" sz="4000" dirty="0"/>
              <a:t>Algorithmic bias </a:t>
            </a:r>
          </a:p>
          <a:p>
            <a:pPr lvl="1"/>
            <a:r>
              <a:rPr lang="en-GB" sz="4000" dirty="0"/>
              <a:t>Governance and transparency</a:t>
            </a: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059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9C692-5DCF-C97B-51DC-16BADD4BC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6AB7E-3458-4EE8-D54E-6A4F4022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AI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430FE-9611-C3D1-F8D1-294A5644C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85000" lnSpcReduction="20000"/>
          </a:bodyPr>
          <a:lstStyle/>
          <a:p>
            <a:r>
              <a:rPr lang="en-GB" sz="4400" dirty="0"/>
              <a:t>EU Guidelines for Trustworthy AI (2019) Created by: European Commission High-Level Expert Group on AI </a:t>
            </a:r>
          </a:p>
          <a:p>
            <a:pPr lvl="1"/>
            <a:r>
              <a:rPr lang="en-GB" sz="4000" dirty="0"/>
              <a:t>Human agency and oversight </a:t>
            </a:r>
          </a:p>
          <a:p>
            <a:pPr lvl="1"/>
            <a:r>
              <a:rPr lang="en-GB" sz="4000" dirty="0"/>
              <a:t>Technical robustness and safety </a:t>
            </a:r>
          </a:p>
          <a:p>
            <a:pPr lvl="1"/>
            <a:r>
              <a:rPr lang="en-GB" sz="4000" dirty="0"/>
              <a:t>Privacy and data governance </a:t>
            </a:r>
          </a:p>
          <a:p>
            <a:pPr lvl="1"/>
            <a:r>
              <a:rPr lang="en-GB" sz="4000" dirty="0"/>
              <a:t>Transparency </a:t>
            </a:r>
          </a:p>
          <a:p>
            <a:pPr lvl="1"/>
            <a:r>
              <a:rPr lang="en-GB" sz="4000" dirty="0"/>
              <a:t>Diversity, non-discrimination, and fairness </a:t>
            </a:r>
          </a:p>
          <a:p>
            <a:pPr lvl="1"/>
            <a:r>
              <a:rPr lang="en-GB" sz="4000" dirty="0"/>
              <a:t>Societal and environmental well-being </a:t>
            </a:r>
          </a:p>
          <a:p>
            <a:pPr lvl="1"/>
            <a:r>
              <a:rPr lang="en-GB" sz="4000" dirty="0"/>
              <a:t>Accountability</a:t>
            </a:r>
            <a:endParaRPr lang="en-US" sz="28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366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2917E-1A1D-C6F0-5B19-501C93665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44" y="1166762"/>
            <a:ext cx="5736057" cy="1297115"/>
          </a:xfrm>
        </p:spPr>
        <p:txBody>
          <a:bodyPr anchor="t">
            <a:normAutofit/>
          </a:bodyPr>
          <a:lstStyle/>
          <a:p>
            <a:pPr algn="l"/>
            <a:r>
              <a:rPr lang="en-IE" sz="4800" dirty="0">
                <a:solidFill>
                  <a:schemeClr val="tx2"/>
                </a:solidFill>
              </a:rPr>
              <a:t>What is Generative AI?</a:t>
            </a:r>
          </a:p>
        </p:txBody>
      </p:sp>
      <p:pic>
        <p:nvPicPr>
          <p:cNvPr id="6" name="Graphic 5" descr="Robot">
            <a:extLst>
              <a:ext uri="{FF2B5EF4-FFF2-40B4-BE49-F238E27FC236}">
                <a16:creationId xmlns:a16="http://schemas.microsoft.com/office/drawing/2014/main" id="{3FF8ACAC-82FE-26CA-BB8B-9E304224D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850618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D43E1-4EF9-BA0A-E8D5-9D1B9F575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8B014-0920-8536-B487-C1838EFE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What is Generative AI?</a:t>
            </a:r>
            <a:endParaRPr lang="en-IE" b="1" dirty="0">
              <a:solidFill>
                <a:srgbClr val="FFFFFF"/>
              </a:solidFill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42ABF-ABF9-0796-3D8C-087A0255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3600" dirty="0"/>
              <a:t>Generative AI are </a:t>
            </a:r>
            <a:r>
              <a:rPr lang="en-US" sz="3600" i="1" dirty="0"/>
              <a:t>AI systems that can generate content</a:t>
            </a:r>
            <a:r>
              <a:rPr lang="en-US" sz="3600" dirty="0"/>
              <a:t>, such as text, images, audio, video and code. </a:t>
            </a:r>
          </a:p>
          <a:p>
            <a:r>
              <a:rPr lang="en-US" sz="3600" dirty="0"/>
              <a:t>It includes models that produce new content based on patterns learned from training data.</a:t>
            </a:r>
          </a:p>
        </p:txBody>
      </p:sp>
    </p:spTree>
    <p:extLst>
      <p:ext uri="{BB962C8B-B14F-4D97-AF65-F5344CB8AC3E}">
        <p14:creationId xmlns:p14="http://schemas.microsoft.com/office/powerpoint/2010/main" val="10537194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CB4BA41-943F-E8BB-D5DC-93FB4B252459}"/>
              </a:ext>
            </a:extLst>
          </p:cNvPr>
          <p:cNvGrpSpPr/>
          <p:nvPr/>
        </p:nvGrpSpPr>
        <p:grpSpPr>
          <a:xfrm>
            <a:off x="1162050" y="537210"/>
            <a:ext cx="9635490" cy="5886450"/>
            <a:chOff x="1162050" y="537210"/>
            <a:chExt cx="9635490" cy="588645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3B3BD2E-6FE5-1E95-5DEF-11D8139C9C4A}"/>
                </a:ext>
              </a:extLst>
            </p:cNvPr>
            <p:cNvSpPr/>
            <p:nvPr/>
          </p:nvSpPr>
          <p:spPr>
            <a:xfrm>
              <a:off x="1162050" y="537210"/>
              <a:ext cx="9635490" cy="588645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rgbClr val="C00000"/>
                  </a:solidFill>
                </a:rPr>
                <a:t>Generative AI</a:t>
              </a:r>
            </a:p>
            <a:p>
              <a:pPr algn="ctr"/>
              <a:endParaRPr lang="en-US" sz="4000" b="1" dirty="0">
                <a:solidFill>
                  <a:schemeClr val="tx1"/>
                </a:solidFill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</a:endParaRPr>
            </a:p>
            <a:p>
              <a:pPr algn="ctr"/>
              <a:endParaRPr lang="en-US" sz="4000" b="1" dirty="0">
                <a:solidFill>
                  <a:schemeClr val="tx1"/>
                </a:solidFill>
              </a:endParaRPr>
            </a:p>
            <a:p>
              <a:pPr algn="ctr"/>
              <a:endParaRPr lang="en-IE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8916FC8-6DAB-D4FB-186E-E8605C06BF79}"/>
                </a:ext>
              </a:extLst>
            </p:cNvPr>
            <p:cNvSpPr/>
            <p:nvPr/>
          </p:nvSpPr>
          <p:spPr>
            <a:xfrm>
              <a:off x="1916430" y="1438990"/>
              <a:ext cx="4021455" cy="162306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Text</a:t>
              </a:r>
            </a:p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Generation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8C4F1E7-7C87-3CE3-E27C-414BC3A12A95}"/>
                </a:ext>
              </a:extLst>
            </p:cNvPr>
            <p:cNvSpPr/>
            <p:nvPr/>
          </p:nvSpPr>
          <p:spPr>
            <a:xfrm>
              <a:off x="1394460" y="3170397"/>
              <a:ext cx="4114800" cy="162306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Audio</a:t>
              </a:r>
            </a:p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Generation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A9D9B9F-3F10-95AC-401A-9058FC39CC69}"/>
                </a:ext>
              </a:extLst>
            </p:cNvPr>
            <p:cNvSpPr/>
            <p:nvPr/>
          </p:nvSpPr>
          <p:spPr>
            <a:xfrm>
              <a:off x="6096000" y="1438990"/>
              <a:ext cx="4021455" cy="162306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Code</a:t>
              </a:r>
            </a:p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Generation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330ED3-C424-71C3-1EF6-0D27AEE0A781}"/>
                </a:ext>
              </a:extLst>
            </p:cNvPr>
            <p:cNvSpPr/>
            <p:nvPr/>
          </p:nvSpPr>
          <p:spPr>
            <a:xfrm>
              <a:off x="6488430" y="3187303"/>
              <a:ext cx="4114800" cy="162306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Image</a:t>
              </a:r>
            </a:p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Generation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18DB403-78E9-BFCD-4BF1-0E38FE0893A3}"/>
                </a:ext>
              </a:extLst>
            </p:cNvPr>
            <p:cNvSpPr/>
            <p:nvPr/>
          </p:nvSpPr>
          <p:spPr>
            <a:xfrm>
              <a:off x="3689985" y="4622483"/>
              <a:ext cx="4114800" cy="1623060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Video</a:t>
              </a:r>
            </a:p>
            <a:p>
              <a:pPr algn="ctr"/>
              <a:r>
                <a:rPr lang="en-US" sz="4000" b="1" dirty="0">
                  <a:solidFill>
                    <a:schemeClr val="tx1"/>
                  </a:solidFill>
                </a:rPr>
                <a:t>Generation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62838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883BDC-EF4A-72D3-F02F-FA1EC0D95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1D87D5-5748-D928-2F0E-87B25ADC4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What are</a:t>
            </a:r>
            <a:br>
              <a:rPr lang="en-US" sz="5400" b="1" dirty="0">
                <a:solidFill>
                  <a:srgbClr val="FFFFFF"/>
                </a:solidFill>
              </a:rPr>
            </a:br>
            <a:r>
              <a:rPr lang="en-US" sz="5400" b="1" dirty="0">
                <a:solidFill>
                  <a:srgbClr val="FFFFFF"/>
                </a:solidFill>
              </a:rPr>
              <a:t>LLMs?</a:t>
            </a:r>
            <a:endParaRPr lang="en-IE" sz="5400" b="1" dirty="0">
              <a:solidFill>
                <a:srgbClr val="FFFFFF"/>
              </a:solidFill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9C0AA-37D7-1A80-5EBD-410DBAB65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466563" cy="5585619"/>
          </a:xfrm>
        </p:spPr>
        <p:txBody>
          <a:bodyPr anchor="ctr">
            <a:normAutofit lnSpcReduction="10000"/>
          </a:bodyPr>
          <a:lstStyle/>
          <a:p>
            <a:r>
              <a:rPr lang="en-US" sz="3600" dirty="0"/>
              <a:t>Large Language Models (LLMs) are </a:t>
            </a:r>
            <a:r>
              <a:rPr lang="en-US" sz="3600" i="1" dirty="0"/>
              <a:t>a subset of generative AI specifically designed to generate and understand human-like text</a:t>
            </a:r>
            <a:r>
              <a:rPr lang="en-US" sz="3600" dirty="0"/>
              <a:t>. </a:t>
            </a:r>
          </a:p>
          <a:p>
            <a:r>
              <a:rPr lang="en-US" sz="3600" dirty="0"/>
              <a:t>They are trained on vast amounts of text data and can perform tasks like text completion, translation, summarization, and dialogue generation. </a:t>
            </a:r>
          </a:p>
          <a:p>
            <a:r>
              <a:rPr lang="en-US" sz="3600" dirty="0"/>
              <a:t>Examples include GPT-4, Claude, and </a:t>
            </a:r>
            <a:r>
              <a:rPr lang="en-US" sz="3600" dirty="0" err="1"/>
              <a:t>LLaMA</a:t>
            </a:r>
            <a:r>
              <a:rPr lang="en-US" sz="3600" dirty="0"/>
              <a:t>.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367360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scar Martinez | Fictional Characters Wiki | Fandom">
            <a:extLst>
              <a:ext uri="{FF2B5EF4-FFF2-40B4-BE49-F238E27FC236}">
                <a16:creationId xmlns:a16="http://schemas.microsoft.com/office/drawing/2014/main" id="{318237E1-FD56-735B-5809-10A70621B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1022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9326-9E3B-C3B8-45F6-A58A6F4B17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sz="3600" dirty="0"/>
              <a:t>In the American TV show, “The Office”, in the season 5, episode 3, “Business Ethics” by Ryan Koh, the character, Oscar Martinez, says “</a:t>
            </a:r>
            <a:r>
              <a:rPr lang="en-US" sz="3600" b="1" i="1" dirty="0">
                <a:solidFill>
                  <a:srgbClr val="FF0000"/>
                </a:solidFill>
              </a:rPr>
              <a:t>Ethics is a real discussion of the competing conceptions of the good</a:t>
            </a:r>
            <a:r>
              <a:rPr lang="en-US" sz="3600" dirty="0"/>
              <a:t>”.</a:t>
            </a:r>
          </a:p>
        </p:txBody>
      </p:sp>
      <p:pic>
        <p:nvPicPr>
          <p:cNvPr id="1028" name="Picture 4" descr="The Office Logo &amp; Plaque Photoshop Recreation (High Resolution) :  r/DunderMifflin">
            <a:extLst>
              <a:ext uri="{FF2B5EF4-FFF2-40B4-BE49-F238E27FC236}">
                <a16:creationId xmlns:a16="http://schemas.microsoft.com/office/drawing/2014/main" id="{FC5E49F8-8DF3-1D6B-2E60-C322F7AC5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61" y="-683670"/>
            <a:ext cx="5732914" cy="38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9513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49FEC1-4B5F-DCE9-E3CA-4E4200CA5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Robot">
            <a:extLst>
              <a:ext uri="{FF2B5EF4-FFF2-40B4-BE49-F238E27FC236}">
                <a16:creationId xmlns:a16="http://schemas.microsoft.com/office/drawing/2014/main" id="{84E39BD6-A5BD-C095-B859-40535AC0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F002ACA-6D58-5084-20CD-89B1C65EE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4444" y="1166762"/>
            <a:ext cx="5736057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IE" sz="4800" dirty="0">
                <a:solidFill>
                  <a:schemeClr val="tx2"/>
                </a:solidFill>
              </a:rPr>
              <a:t>What is Ethical GenAI?</a:t>
            </a:r>
          </a:p>
        </p:txBody>
      </p:sp>
    </p:spTree>
    <p:extLst>
      <p:ext uri="{BB962C8B-B14F-4D97-AF65-F5344CB8AC3E}">
        <p14:creationId xmlns:p14="http://schemas.microsoft.com/office/powerpoint/2010/main" val="258628633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0EF0D-45C0-0C32-B4A5-F0F18F2F4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3EFE-DA89-DE0D-0E94-2F94CB30A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GenAI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31BC7-C4FF-61FA-BCED-755ABE560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000" dirty="0"/>
              <a:t>The key Ethical AI principles apply to GenAI:</a:t>
            </a:r>
          </a:p>
          <a:p>
            <a:pPr lvl="1"/>
            <a:r>
              <a:rPr lang="en-US" sz="3600" b="1" i="1" dirty="0">
                <a:cs typeface="Courier New" panose="02070309020205020404" pitchFamily="49" charset="0"/>
              </a:rPr>
              <a:t>Transparency</a:t>
            </a:r>
          </a:p>
          <a:p>
            <a:pPr lvl="1"/>
            <a:r>
              <a:rPr lang="en-US" sz="3600" b="1" i="1" dirty="0">
                <a:cs typeface="Courier New" panose="02070309020205020404" pitchFamily="49" charset="0"/>
              </a:rPr>
              <a:t>Privacy</a:t>
            </a:r>
          </a:p>
          <a:p>
            <a:pPr lvl="1"/>
            <a:r>
              <a:rPr lang="en-US" sz="3600" b="1" i="1" dirty="0">
                <a:cs typeface="Courier New" panose="02070309020205020404" pitchFamily="49" charset="0"/>
              </a:rPr>
              <a:t>Accountability</a:t>
            </a:r>
          </a:p>
          <a:p>
            <a:pPr lvl="1"/>
            <a:r>
              <a:rPr lang="en-US" sz="3600" b="1" i="1" dirty="0">
                <a:cs typeface="Courier New" panose="02070309020205020404" pitchFamily="49" charset="0"/>
              </a:rPr>
              <a:t>Fairness</a:t>
            </a:r>
          </a:p>
          <a:p>
            <a:pPr lvl="1"/>
            <a:r>
              <a:rPr lang="en-US" sz="3600" b="1" i="1" dirty="0">
                <a:cs typeface="Courier New" panose="02070309020205020404" pitchFamily="49" charset="0"/>
              </a:rPr>
              <a:t>Autonomy</a:t>
            </a:r>
          </a:p>
          <a:p>
            <a:r>
              <a:rPr lang="en-US" sz="4000" dirty="0">
                <a:cs typeface="Courier New" panose="02070309020205020404" pitchFamily="49" charset="0"/>
              </a:rPr>
              <a:t>But there are additional specific principles:</a:t>
            </a:r>
          </a:p>
        </p:txBody>
      </p:sp>
    </p:spTree>
    <p:extLst>
      <p:ext uri="{BB962C8B-B14F-4D97-AF65-F5344CB8AC3E}">
        <p14:creationId xmlns:p14="http://schemas.microsoft.com/office/powerpoint/2010/main" val="32892238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81FFB-FE5A-902F-BFE7-BB09E9FDF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4767-C70F-9A45-8422-507575086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GenAI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9118D-5B74-6877-EF58-02ECA857A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000" b="1" i="1" dirty="0"/>
              <a:t>Consent and Copyright Respect</a:t>
            </a:r>
            <a:r>
              <a:rPr lang="en-GB" sz="4000" i="1" dirty="0"/>
              <a:t> 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/>
              <a:t>Respect intellectual property and individual rights. </a:t>
            </a:r>
          </a:p>
          <a:p>
            <a:pPr lvl="1"/>
            <a:r>
              <a:rPr lang="en-GB" sz="3600" dirty="0"/>
              <a:t>For example, don’t generate art “</a:t>
            </a:r>
            <a:r>
              <a:rPr lang="en-GB" sz="3600" i="1" dirty="0"/>
              <a:t>in the style of</a:t>
            </a:r>
            <a:r>
              <a:rPr lang="en-GB" sz="3600" dirty="0"/>
              <a:t>” living artists without permission; don’t train on private data without consent.</a:t>
            </a:r>
            <a:endParaRPr lang="en-US" sz="36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398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1631EF-0BEA-C556-67CC-1E8B56FDD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CFF9B-749F-3A60-707B-36854AA07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GenAI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33AAD-D09E-C1FD-C421-3FA7E6CB4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000" b="1" i="1" dirty="0"/>
              <a:t>Authenticity and Disclosure</a:t>
            </a:r>
            <a:r>
              <a:rPr lang="en-GB" sz="4000" i="1" dirty="0"/>
              <a:t> 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/>
              <a:t>Make it clear when content is AI-generated. </a:t>
            </a:r>
          </a:p>
          <a:p>
            <a:pPr lvl="1"/>
            <a:r>
              <a:rPr lang="en-GB" sz="3600" dirty="0"/>
              <a:t>For example, watermarking images or flagging AI-written text.</a:t>
            </a:r>
            <a:endParaRPr lang="en-US" sz="36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063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94B3C-CC82-1C71-D3EF-6807035E3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5EFA-5DEF-65EE-40E2-4022FECF0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GenAI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23992-07D9-B17F-067C-DC6EE761B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000" b="1" i="1" dirty="0"/>
              <a:t>Misinformation Prevention</a:t>
            </a:r>
            <a:r>
              <a:rPr lang="en-GB" sz="4000" i="1" dirty="0"/>
              <a:t> 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/>
              <a:t>GenAI should not be used to generate or spread false or misleading information. </a:t>
            </a:r>
          </a:p>
          <a:p>
            <a:pPr lvl="1"/>
            <a:r>
              <a:rPr lang="en-GB" sz="3600" dirty="0"/>
              <a:t>For example, blocking the generation of fake news, conspiracy theories, or deepfakes.</a:t>
            </a:r>
            <a:endParaRPr lang="en-US" sz="36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395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8707-41A4-F875-32A7-1F70D1298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BB109-4C00-3787-68A7-19635E973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GenAI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83B00-57DD-09F9-5A0A-64E9186BD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000" b="1" i="1" dirty="0"/>
              <a:t>Representation and Cultural Sensitivity</a:t>
            </a:r>
            <a:r>
              <a:rPr lang="en-GB" sz="4000" i="1" dirty="0"/>
              <a:t> 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/>
              <a:t>Be mindful of biases in how people, cultures, and identities are represented. </a:t>
            </a:r>
          </a:p>
          <a:p>
            <a:pPr lvl="1"/>
            <a:r>
              <a:rPr lang="en-GB" sz="3600" dirty="0"/>
              <a:t>For example, avoid stereotypes or homogenized depictions of diverse groups.</a:t>
            </a:r>
            <a:endParaRPr lang="en-US" sz="36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885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EB9C1-B40C-1DBB-2A7F-69ED7D890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09FA2-03AF-6E91-559F-FD740209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Ethical GenAI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6C305-4386-1A5A-CF30-BA920E099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GB" sz="4000" b="1" i="1" dirty="0"/>
              <a:t>Human Oversight in Creative Use</a:t>
            </a:r>
            <a:r>
              <a:rPr lang="en-GB" sz="4000" i="1" dirty="0"/>
              <a:t> </a:t>
            </a:r>
          </a:p>
          <a:p>
            <a:pPr lvl="1"/>
            <a:endParaRPr lang="en-GB" sz="3600" dirty="0"/>
          </a:p>
          <a:p>
            <a:pPr lvl="1"/>
            <a:r>
              <a:rPr lang="en-GB" sz="3600" dirty="0"/>
              <a:t>AI should assist, not replace, human creators. </a:t>
            </a:r>
          </a:p>
          <a:p>
            <a:pPr lvl="1"/>
            <a:r>
              <a:rPr lang="en-GB" sz="3600" dirty="0"/>
              <a:t>For example, writers or designers should guide and review GenAI outputs.</a:t>
            </a:r>
            <a:endParaRPr lang="en-US" sz="36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608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47,200+ Thank You Stock Illustrations, Royalty-Free Vector Graphics &amp; Clip  Art - iStock | Thank you card, Appreciation, Gratitude">
            <a:extLst>
              <a:ext uri="{FF2B5EF4-FFF2-40B4-BE49-F238E27FC236}">
                <a16:creationId xmlns:a16="http://schemas.microsoft.com/office/drawing/2014/main" id="{A3470226-4579-C8E9-2E22-AF099CB38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003" y="590388"/>
            <a:ext cx="6691993" cy="567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DE08ADF-37CE-5444-9187-5C9826C94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5C0BA1EA-9450-0A41-0542-3001FA4816BB}"/>
              </a:ext>
            </a:extLst>
          </p:cNvPr>
          <p:cNvSpPr/>
          <p:nvPr/>
        </p:nvSpPr>
        <p:spPr>
          <a:xfrm>
            <a:off x="2264228" y="1868147"/>
            <a:ext cx="7663543" cy="3121705"/>
          </a:xfrm>
          <a:prstGeom prst="foldedCorner">
            <a:avLst/>
          </a:prstGeom>
          <a:solidFill>
            <a:srgbClr val="FF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So, what are some of those </a:t>
            </a:r>
            <a:r>
              <a:rPr lang="en-GB" sz="4400" b="1" dirty="0">
                <a:solidFill>
                  <a:schemeClr val="tx1"/>
                </a:solidFill>
              </a:rPr>
              <a:t>“</a:t>
            </a:r>
            <a:r>
              <a:rPr lang="en-GB" sz="4400" b="1" i="1" dirty="0">
                <a:solidFill>
                  <a:schemeClr val="tx1"/>
                </a:solidFill>
              </a:rPr>
              <a:t>competing conceptions of the good</a:t>
            </a:r>
            <a:r>
              <a:rPr lang="en-GB" sz="4400" b="1" dirty="0">
                <a:solidFill>
                  <a:schemeClr val="tx1"/>
                </a:solidFill>
              </a:rPr>
              <a:t>”</a:t>
            </a:r>
            <a:r>
              <a:rPr lang="en-GB" sz="4400" dirty="0">
                <a:solidFill>
                  <a:schemeClr val="tx1"/>
                </a:solidFill>
              </a:rPr>
              <a:t>?</a:t>
            </a:r>
            <a:endParaRPr lang="en-IE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9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3C924-56D8-397E-7E71-621D73FD0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589D-2531-94CE-D8F2-72752C0BF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 Ethical Theories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A80F7-2D0C-2863-75F9-437EBC9EB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The three dominant ethical theories are as follows:</a:t>
            </a:r>
          </a:p>
          <a:p>
            <a:endParaRPr lang="en-GB" sz="36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E01236B-BCF6-ED0F-2ACB-CC8FF6D2A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515482"/>
              </p:ext>
            </p:extLst>
          </p:nvPr>
        </p:nvGraphicFramePr>
        <p:xfrm>
          <a:off x="2834821" y="2690206"/>
          <a:ext cx="6522357" cy="3486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19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98DC1-A217-5170-2457-BF43D08E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 Ethical Theories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3A860-8EEB-1D97-1698-4EBD915F4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/>
              <a:t>The three dominant ethical theories are as follows:</a:t>
            </a:r>
          </a:p>
          <a:p>
            <a:endParaRPr lang="en-GB" sz="3600" b="1" dirty="0"/>
          </a:p>
          <a:p>
            <a:r>
              <a:rPr lang="en-GB" sz="3600" b="1" i="1" dirty="0"/>
              <a:t>Deontology</a:t>
            </a:r>
            <a:r>
              <a:rPr lang="en-GB" sz="3600" dirty="0"/>
              <a:t>: Always follow the rules or duties, even if the outcome isn't perfect.</a:t>
            </a:r>
          </a:p>
          <a:p>
            <a:r>
              <a:rPr lang="en-GB" sz="3600" b="1" i="1" dirty="0"/>
              <a:t>Utilitarianism</a:t>
            </a:r>
            <a:r>
              <a:rPr lang="en-GB" sz="3600" dirty="0"/>
              <a:t>: Choose the action that creates the greatest good for the greatest number of people. </a:t>
            </a:r>
          </a:p>
          <a:p>
            <a:r>
              <a:rPr lang="en-GB" sz="3600" b="1" i="1" dirty="0"/>
              <a:t>Virtue Ethics</a:t>
            </a:r>
            <a:r>
              <a:rPr lang="en-GB" sz="3600" dirty="0"/>
              <a:t>: Focus on becoming a good person by cultivating moral character and habits.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2854798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877D7-6B8B-7A00-ADD5-32B2ACDBD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CE844-5D20-F307-1123-201D0360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Common Ethical Theories</a:t>
            </a:r>
            <a:endParaRPr lang="en-I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43CCA-1CEF-1582-5B36-6DA339594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/>
              <a:t>Let’s look at an AI example for each one:</a:t>
            </a:r>
          </a:p>
          <a:p>
            <a:endParaRPr lang="en-GB" sz="3600" dirty="0"/>
          </a:p>
          <a:p>
            <a:r>
              <a:rPr lang="en-GB" sz="3600" b="1" i="1" dirty="0"/>
              <a:t>Deontology Example</a:t>
            </a:r>
            <a:r>
              <a:rPr lang="en-GB" sz="3600" dirty="0"/>
              <a:t>: An AI doctor always tells patients the full truth about their diagnosis, even if it might cause distress—because honesty is a moral duty. </a:t>
            </a:r>
          </a:p>
          <a:p>
            <a:r>
              <a:rPr lang="en-GB" sz="3600" dirty="0"/>
              <a:t>"</a:t>
            </a:r>
            <a:r>
              <a:rPr lang="en-GB" sz="3600" i="1" dirty="0"/>
              <a:t>The AI must tell the truth, because lying is always wrong.</a:t>
            </a:r>
            <a:r>
              <a:rPr lang="en-GB" sz="3600" dirty="0"/>
              <a:t>"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387739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3783</TotalTime>
  <Words>2139</Words>
  <Application>Microsoft Office PowerPoint</Application>
  <PresentationFormat>Widescreen</PresentationFormat>
  <Paragraphs>262</Paragraphs>
  <Slides>57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Aptos</vt:lpstr>
      <vt:lpstr>Aptos Display</vt:lpstr>
      <vt:lpstr>Arial</vt:lpstr>
      <vt:lpstr>Courier New</vt:lpstr>
      <vt:lpstr>Office Theme</vt:lpstr>
      <vt:lpstr>Ethics of AI/GenAI</vt:lpstr>
      <vt:lpstr>Contents</vt:lpstr>
      <vt:lpstr>PowerPoint Presentation</vt:lpstr>
      <vt:lpstr>What is Ethics?</vt:lpstr>
      <vt:lpstr>PowerPoint Presentation</vt:lpstr>
      <vt:lpstr>PowerPoint Presentation</vt:lpstr>
      <vt:lpstr>Common Ethical Theories</vt:lpstr>
      <vt:lpstr>Common Ethical Theories</vt:lpstr>
      <vt:lpstr>Common Ethical Theories</vt:lpstr>
      <vt:lpstr>Common Ethical Theories</vt:lpstr>
      <vt:lpstr>Common Ethical Theories</vt:lpstr>
      <vt:lpstr>Now let’s look at one scenario from each of the three theories perspectives:</vt:lpstr>
      <vt:lpstr>Common Ethical Theories</vt:lpstr>
      <vt:lpstr>Common Ethical Theories</vt:lpstr>
      <vt:lpstr>Common Ethical Theories</vt:lpstr>
      <vt:lpstr>Common Ethical Theories</vt:lpstr>
      <vt:lpstr>Common Ethical Theories</vt:lpstr>
      <vt:lpstr>In Summary …</vt:lpstr>
      <vt:lpstr>What is AI?</vt:lpstr>
      <vt:lpstr>What is AI?</vt:lpstr>
      <vt:lpstr>Artificial Intelligence</vt:lpstr>
      <vt:lpstr>Artificial Intelligence</vt:lpstr>
      <vt:lpstr>Artificial Intelligence</vt:lpstr>
      <vt:lpstr>Artificial Intelligence</vt:lpstr>
      <vt:lpstr>Artificial Intelligence: Symbolic AI</vt:lpstr>
      <vt:lpstr>Artificial Intelligence: Machine Learning</vt:lpstr>
      <vt:lpstr>Artificial Intelligence: Turing Test</vt:lpstr>
      <vt:lpstr>Artificial Intelligence: Turing Test</vt:lpstr>
      <vt:lpstr>Artificial Intelligence: Turning Test</vt:lpstr>
      <vt:lpstr>In Summary …</vt:lpstr>
      <vt:lpstr>PowerPoint Presentation</vt:lpstr>
      <vt:lpstr>What is Ethical AI?</vt:lpstr>
      <vt:lpstr>What is Ethical AI?</vt:lpstr>
      <vt:lpstr>What is Ethical AI?</vt:lpstr>
      <vt:lpstr>What is Ethical AI?</vt:lpstr>
      <vt:lpstr>Ethical AI: Transparency</vt:lpstr>
      <vt:lpstr>Ethical AI: Privacy</vt:lpstr>
      <vt:lpstr>Ethical AI: Accountability</vt:lpstr>
      <vt:lpstr>Ethical AI: Fairness</vt:lpstr>
      <vt:lpstr>Ethical AI: Autonomy</vt:lpstr>
      <vt:lpstr>PowerPoint Presentation</vt:lpstr>
      <vt:lpstr>Ethical AI Frameworks</vt:lpstr>
      <vt:lpstr>PowerPoint Presentation</vt:lpstr>
      <vt:lpstr>Ethical AI Frameworks</vt:lpstr>
      <vt:lpstr>Ethical AI Frameworks</vt:lpstr>
      <vt:lpstr>What is Generative AI?</vt:lpstr>
      <vt:lpstr>What is Generative AI?</vt:lpstr>
      <vt:lpstr>PowerPoint Presentation</vt:lpstr>
      <vt:lpstr>What are LLMs?</vt:lpstr>
      <vt:lpstr>What is Ethical GenAI?</vt:lpstr>
      <vt:lpstr>Ethical GenAI Considerations</vt:lpstr>
      <vt:lpstr>Ethical GenAI Considerations</vt:lpstr>
      <vt:lpstr>Ethical GenAI Considerations</vt:lpstr>
      <vt:lpstr>Ethical GenAI Considerations</vt:lpstr>
      <vt:lpstr>Ethical GenAI Considerations</vt:lpstr>
      <vt:lpstr>Ethical GenAI Considerations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TU850 Sustainable Data Science and Artificial Intelligence</dc:title>
  <dc:creator>Damian Gordon</dc:creator>
  <cp:lastModifiedBy>Damian Gordon</cp:lastModifiedBy>
  <cp:revision>5</cp:revision>
  <dcterms:created xsi:type="dcterms:W3CDTF">2024-05-27T14:30:37Z</dcterms:created>
  <dcterms:modified xsi:type="dcterms:W3CDTF">2025-04-24T10:12:27Z</dcterms:modified>
</cp:coreProperties>
</file>