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600" r:id="rId3"/>
    <p:sldId id="660" r:id="rId4"/>
    <p:sldId id="637" r:id="rId5"/>
    <p:sldId id="661" r:id="rId6"/>
    <p:sldId id="655" r:id="rId7"/>
    <p:sldId id="665" r:id="rId8"/>
    <p:sldId id="662" r:id="rId9"/>
    <p:sldId id="663" r:id="rId10"/>
    <p:sldId id="664" r:id="rId11"/>
    <p:sldId id="667" r:id="rId12"/>
    <p:sldId id="651" r:id="rId13"/>
    <p:sldId id="668" r:id="rId14"/>
    <p:sldId id="666" r:id="rId15"/>
    <p:sldId id="557" r:id="rId16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17/08/2015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17/08/2015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Python: Sorting – Selection Sort </a:t>
            </a:r>
            <a:endParaRPr lang="en-IE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Multi-dimensional Arrays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</a:rPr>
              <a:t>To assign a new value to the first element in the array:</a:t>
            </a: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Ages[0][0] = 34</a:t>
            </a: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88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Multi-dimensional Arrays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If we wanted to add 1 to each cell:</a:t>
            </a:r>
          </a:p>
        </p:txBody>
      </p:sp>
    </p:spTree>
    <p:extLst>
      <p:ext uri="{BB962C8B-B14F-4D97-AF65-F5344CB8AC3E}">
        <p14:creationId xmlns:p14="http://schemas.microsoft.com/office/powerpoint/2010/main" val="259571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Add1ToMatrix: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Ages = [[2,4,7],[3,6,3]]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n in range(0,2):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m in range(0,3):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DO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Ages[n][m] = Ages[n][m] + 1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ENDFOR;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print(Ages)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29828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Multi-dimensional Arrays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If we want to add up all the values in the array:</a:t>
            </a:r>
          </a:p>
        </p:txBody>
      </p:sp>
    </p:spTree>
    <p:extLst>
      <p:ext uri="{BB962C8B-B14F-4D97-AF65-F5344CB8AC3E}">
        <p14:creationId xmlns:p14="http://schemas.microsoft.com/office/powerpoint/2010/main" val="283530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332656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TotalOfMatrix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Ages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[[2,4,7],[3,6,3]]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print(Ages)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 = 0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n in range(0,2):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m in range(0,3):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DO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total = total + Ages[n][m]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ENDFOR;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print("The total value of the matrix is", total)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197725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Sorting: Selection Sort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OK, so we’ve seen a way of sorting that easy for the computer, now let’s look at a ways that’s more natural for a person to understand.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It’s called SELECTION SORT.</a:t>
            </a:r>
          </a:p>
        </p:txBody>
      </p:sp>
    </p:spTree>
    <p:extLst>
      <p:ext uri="{BB962C8B-B14F-4D97-AF65-F5344CB8AC3E}">
        <p14:creationId xmlns:p14="http://schemas.microsoft.com/office/powerpoint/2010/main" val="44175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Sorting: Selection Sort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It works as follows:</a:t>
            </a:r>
          </a:p>
          <a:p>
            <a:pPr lvl="1"/>
            <a:r>
              <a:rPr lang="en-IE" dirty="0">
                <a:solidFill>
                  <a:schemeClr val="bg1"/>
                </a:solidFill>
              </a:rPr>
              <a:t>Find the smallest number, swap it with the value in the first location of the array</a:t>
            </a:r>
          </a:p>
          <a:p>
            <a:pPr lvl="1"/>
            <a:r>
              <a:rPr lang="en-IE" dirty="0">
                <a:solidFill>
                  <a:schemeClr val="bg1"/>
                </a:solidFill>
              </a:rPr>
              <a:t>Find the second smallest number, swap it with the value in the second location of the array</a:t>
            </a:r>
          </a:p>
          <a:p>
            <a:pPr lvl="1"/>
            <a:r>
              <a:rPr lang="en-IE" dirty="0">
                <a:solidFill>
                  <a:schemeClr val="bg1"/>
                </a:solidFill>
              </a:rPr>
              <a:t>Find the third smallest number, swap it with the value in the third location of the array</a:t>
            </a:r>
          </a:p>
          <a:p>
            <a:pPr lvl="1"/>
            <a:r>
              <a:rPr lang="en-IE" dirty="0">
                <a:solidFill>
                  <a:schemeClr val="bg1"/>
                </a:solidFill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90382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SelectionSort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[44, 23, 42, 33, 18, 54, 34, 16]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outerindex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range(0,len(Age)):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MinValLocation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outerindex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index in range(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outerindex,len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(Age)):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DO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Age[index] &lt; Age[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MinValLocation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MinValLocation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index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ENDIF;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ENDFOR;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MinValLocation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outerindex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Age[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outerindex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Age[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MinValLocation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Age[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MinValLocation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Age[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outerindex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print(Age)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87132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5500" dirty="0" smtClean="0">
                <a:solidFill>
                  <a:schemeClr val="bg1"/>
                </a:solidFill>
              </a:rPr>
              <a:t>Python: Multi-</a:t>
            </a:r>
            <a:r>
              <a:rPr lang="en-IE" sz="5500" dirty="0">
                <a:solidFill>
                  <a:schemeClr val="bg1"/>
                </a:solidFill>
              </a:rPr>
              <a:t>d</a:t>
            </a:r>
            <a:r>
              <a:rPr lang="en-IE" sz="5500" dirty="0" smtClean="0">
                <a:solidFill>
                  <a:schemeClr val="bg1"/>
                </a:solidFill>
              </a:rPr>
              <a:t>imensional Arrays</a:t>
            </a:r>
            <a:endParaRPr lang="en-IE" sz="55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51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Multi-dimensional Arrays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We declare a multi-dimensional array as follows</a:t>
            </a:r>
            <a:r>
              <a:rPr lang="en-IE" sz="3600" dirty="0" smtClean="0">
                <a:solidFill>
                  <a:schemeClr val="bg1"/>
                </a:solidFill>
              </a:rPr>
              <a:t>:</a:t>
            </a: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Ages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[[0 for x in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range(8)]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x in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range(8)] 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18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Multi-dimensional Arrays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</a:rPr>
              <a:t>Or like this:</a:t>
            </a: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Ages 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[[2,6,3],[7,5,9]]</a:t>
            </a: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8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Multi-dimensional Arrays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</a:rPr>
              <a:t>To print out the whole array, I can say:</a:t>
            </a: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print(Ages)</a:t>
            </a: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50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Multi-dimensional Arrays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</a:rPr>
              <a:t>To print out the first value in the array:</a:t>
            </a: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print(Ages[0][0])</a:t>
            </a: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87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1226</TotalTime>
  <Words>442</Words>
  <Application>Microsoft Office PowerPoint</Application>
  <PresentationFormat>Custom</PresentationFormat>
  <Paragraphs>92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Python: Sorting – Selection Sort </vt:lpstr>
      <vt:lpstr>Sorting: Selection Sort</vt:lpstr>
      <vt:lpstr>Sorting: Selection Sort</vt:lpstr>
      <vt:lpstr>PowerPoint Presentation</vt:lpstr>
      <vt:lpstr>Python: Multi-dimensional Arrays</vt:lpstr>
      <vt:lpstr>Multi-dimensional Arrays</vt:lpstr>
      <vt:lpstr>Multi-dimensional Arrays</vt:lpstr>
      <vt:lpstr>Multi-dimensional Arrays</vt:lpstr>
      <vt:lpstr>Multi-dimensional Arrays</vt:lpstr>
      <vt:lpstr>Multi-dimensional Arrays</vt:lpstr>
      <vt:lpstr>Multi-dimensional Arrays</vt:lpstr>
      <vt:lpstr>PowerPoint Presentation</vt:lpstr>
      <vt:lpstr>Multi-dimensional Arrays</vt:lpstr>
      <vt:lpstr>PowerPoint Presentation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124</cp:revision>
  <dcterms:created xsi:type="dcterms:W3CDTF">2011-10-08T11:06:39Z</dcterms:created>
  <dcterms:modified xsi:type="dcterms:W3CDTF">2015-08-17T00:32:44Z</dcterms:modified>
</cp:coreProperties>
</file>