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307" r:id="rId4"/>
    <p:sldId id="308" r:id="rId5"/>
    <p:sldId id="314" r:id="rId6"/>
    <p:sldId id="317" r:id="rId7"/>
    <p:sldId id="276" r:id="rId8"/>
    <p:sldId id="283" r:id="rId9"/>
    <p:sldId id="309" r:id="rId10"/>
    <p:sldId id="310" r:id="rId11"/>
    <p:sldId id="311" r:id="rId12"/>
    <p:sldId id="290" r:id="rId13"/>
    <p:sldId id="289" r:id="rId14"/>
    <p:sldId id="313" r:id="rId15"/>
    <p:sldId id="292" r:id="rId16"/>
    <p:sldId id="293" r:id="rId17"/>
    <p:sldId id="282" r:id="rId18"/>
    <p:sldId id="316" r:id="rId19"/>
    <p:sldId id="305" r:id="rId2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27/07/2015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Data Structures:</a:t>
            </a:r>
            <a:br>
              <a:rPr lang="en-IE" sz="6600" dirty="0" smtClean="0"/>
            </a:br>
            <a:r>
              <a:rPr lang="en-IE" sz="6600" dirty="0" smtClean="0"/>
              <a:t>Multi-Dimensional 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Matrix[7][7];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40808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Matrix[5][4] &lt;- 43;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67 </a:t>
            </a:r>
            <a:r>
              <a:rPr lang="en-IE" dirty="0" smtClean="0">
                <a:cs typeface="Courier New" panose="02070309020205020404" pitchFamily="49" charset="0"/>
              </a:rPr>
              <a:t>changed to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43</a:t>
            </a:r>
          </a:p>
        </p:txBody>
      </p:sp>
    </p:spTree>
    <p:extLst>
      <p:ext uri="{BB962C8B-B14F-4D97-AF65-F5344CB8AC3E}">
        <p14:creationId xmlns:p14="http://schemas.microsoft.com/office/powerpoint/2010/main" val="8597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wanted to add 1 to each cell:</a:t>
            </a:r>
          </a:p>
        </p:txBody>
      </p:sp>
    </p:spTree>
    <p:extLst>
      <p:ext uri="{BB962C8B-B14F-4D97-AF65-F5344CB8AC3E}">
        <p14:creationId xmlns:p14="http://schemas.microsoft.com/office/powerpoint/2010/main" val="377387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204864"/>
            <a:ext cx="10368401" cy="36004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Add1ToMartix: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7 </a:t>
            </a:r>
            <a:endParaRPr lang="en-IE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7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Matrix[N][M] &lt;-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Matrix [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N][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M]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+ 1;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ENDFOR;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ENDFOR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4461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204864"/>
            <a:ext cx="11448521" cy="36004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6574" y="1600201"/>
            <a:ext cx="11521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/>
              <a:t>Or:</a:t>
            </a:r>
          </a:p>
          <a:p>
            <a:pPr marL="0" indent="0">
              <a:buNone/>
            </a:pPr>
            <a:endParaRPr lang="en-IE" sz="1600" dirty="0" smtClean="0"/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Add1ToMartix:</a:t>
            </a: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ROW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7 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COLUMN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7</a:t>
            </a: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Matrix[ROW][COLUMN]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Matrix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ROW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COLUMN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] + 1;</a:t>
            </a: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 ENDFOR;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ENDFOR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2772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want to add up all the values in the array: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0313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772816"/>
            <a:ext cx="9432297" cy="43204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TotalOfMatrix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7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FOR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7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Total + Matrix[N][M];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ENDFOR;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2568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multi-dimensional array of characters.</a:t>
            </a:r>
          </a:p>
          <a:p>
            <a:r>
              <a:rPr lang="en-IE" dirty="0"/>
              <a:t>We can also have a multi-dimensional array of </a:t>
            </a:r>
            <a:r>
              <a:rPr lang="en-IE" dirty="0" smtClean="0"/>
              <a:t>reals.</a:t>
            </a:r>
          </a:p>
          <a:p>
            <a:r>
              <a:rPr lang="en-IE" dirty="0"/>
              <a:t>We can also have a multi-dimensional array of </a:t>
            </a:r>
            <a:r>
              <a:rPr lang="en-IE" dirty="0" smtClean="0"/>
              <a:t>strings.</a:t>
            </a:r>
          </a:p>
          <a:p>
            <a:r>
              <a:rPr lang="en-IE" dirty="0"/>
              <a:t>We can also have a multi-dimensional array of </a:t>
            </a:r>
            <a:r>
              <a:rPr lang="en-IE" dirty="0" err="1" smtClean="0"/>
              <a:t>booleans</a:t>
            </a:r>
            <a:r>
              <a:rPr lang="en-IE" dirty="0" smtClean="0"/>
              <a:t>.</a:t>
            </a:r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3075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create a 3D array: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Array[N][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IE" dirty="0"/>
              <a:t>We can create a </a:t>
            </a:r>
            <a:r>
              <a:rPr lang="en-IE" dirty="0" smtClean="0"/>
              <a:t>4D </a:t>
            </a:r>
            <a:r>
              <a:rPr lang="en-IE" dirty="0"/>
              <a:t>array: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Array[N][N][N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IE" dirty="0"/>
              <a:t>We can create a </a:t>
            </a:r>
            <a:r>
              <a:rPr lang="en-IE" dirty="0" smtClean="0"/>
              <a:t>5D </a:t>
            </a:r>
            <a:r>
              <a:rPr lang="en-IE" dirty="0"/>
              <a:t>array: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Array[N][N][N][N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N]</a:t>
            </a:r>
          </a:p>
          <a:p>
            <a:r>
              <a:rPr lang="en-IE" dirty="0" smtClean="0">
                <a:cs typeface="Courier New" panose="02070309020205020404" pitchFamily="49" charset="0"/>
              </a:rPr>
              <a:t>etc.</a:t>
            </a:r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98715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declare a multi-dimensional array as follows:</a:t>
            </a:r>
            <a:endParaRPr lang="en-IE" dirty="0" smtClean="0"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Age[8][8];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82083" y="3068960"/>
            <a:ext cx="16926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Matrix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846734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(0,0)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846734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(1,0</a:t>
            </a:r>
            <a:r>
              <a:rPr lang="en-IE" sz="2400" dirty="0">
                <a:solidFill>
                  <a:schemeClr val="tx1"/>
                </a:solidFill>
              </a:rPr>
              <a:t>)</a:t>
            </a:r>
            <a:endParaRPr lang="en-IE" sz="2400" dirty="0"/>
          </a:p>
        </p:txBody>
      </p:sp>
      <p:sp>
        <p:nvSpPr>
          <p:cNvPr id="72" name="Rectangle 71"/>
          <p:cNvSpPr/>
          <p:nvPr/>
        </p:nvSpPr>
        <p:spPr>
          <a:xfrm>
            <a:off x="1846734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(2,0</a:t>
            </a:r>
            <a:r>
              <a:rPr lang="en-IE" sz="2400" dirty="0">
                <a:solidFill>
                  <a:schemeClr val="tx1"/>
                </a:solidFill>
              </a:rPr>
              <a:t>)</a:t>
            </a:r>
            <a:endParaRPr lang="en-IE" sz="2400" dirty="0"/>
          </a:p>
        </p:txBody>
      </p:sp>
      <p:sp>
        <p:nvSpPr>
          <p:cNvPr id="73" name="Rectangle 72"/>
          <p:cNvSpPr/>
          <p:nvPr/>
        </p:nvSpPr>
        <p:spPr>
          <a:xfrm>
            <a:off x="1846734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(3,0</a:t>
            </a:r>
            <a:r>
              <a:rPr lang="en-IE" sz="2400" dirty="0">
                <a:solidFill>
                  <a:schemeClr val="tx1"/>
                </a:solidFill>
              </a:rPr>
              <a:t>)</a:t>
            </a:r>
            <a:endParaRPr lang="en-IE" sz="2400" dirty="0"/>
          </a:p>
        </p:txBody>
      </p:sp>
      <p:sp>
        <p:nvSpPr>
          <p:cNvPr id="134" name="Rectangle 133"/>
          <p:cNvSpPr/>
          <p:nvPr/>
        </p:nvSpPr>
        <p:spPr>
          <a:xfrm>
            <a:off x="1846734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(4,0)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846734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(5,0</a:t>
            </a:r>
            <a:r>
              <a:rPr lang="en-IE" sz="2400" dirty="0">
                <a:solidFill>
                  <a:schemeClr val="tx1"/>
                </a:solidFill>
              </a:rPr>
              <a:t>)</a:t>
            </a:r>
            <a:endParaRPr lang="en-IE" sz="2400" dirty="0"/>
          </a:p>
        </p:txBody>
      </p:sp>
      <p:sp>
        <p:nvSpPr>
          <p:cNvPr id="136" name="Rectangle 135"/>
          <p:cNvSpPr/>
          <p:nvPr/>
        </p:nvSpPr>
        <p:spPr>
          <a:xfrm>
            <a:off x="1846734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(6,0</a:t>
            </a:r>
            <a:r>
              <a:rPr lang="en-IE" sz="2400" dirty="0">
                <a:solidFill>
                  <a:schemeClr val="tx1"/>
                </a:solidFill>
              </a:rPr>
              <a:t>)</a:t>
            </a:r>
            <a:endParaRPr lang="en-IE" sz="2400" dirty="0"/>
          </a:p>
        </p:txBody>
      </p:sp>
      <p:sp>
        <p:nvSpPr>
          <p:cNvPr id="137" name="Rectangle 136"/>
          <p:cNvSpPr/>
          <p:nvPr/>
        </p:nvSpPr>
        <p:spPr>
          <a:xfrm>
            <a:off x="1846734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(7,0</a:t>
            </a:r>
            <a:r>
              <a:rPr lang="en-IE" sz="2400" dirty="0">
                <a:solidFill>
                  <a:schemeClr val="tx1"/>
                </a:solidFill>
              </a:rPr>
              <a:t>)</a:t>
            </a:r>
            <a:endParaRPr lang="en-IE" sz="2400" dirty="0"/>
          </a:p>
        </p:txBody>
      </p:sp>
      <p:sp>
        <p:nvSpPr>
          <p:cNvPr id="194" name="Rectangle 193"/>
          <p:cNvSpPr/>
          <p:nvPr/>
        </p:nvSpPr>
        <p:spPr>
          <a:xfrm>
            <a:off x="2998862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(0,1)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2998862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(1,1)</a:t>
            </a:r>
            <a:endParaRPr lang="en-IE" sz="2400" dirty="0"/>
          </a:p>
        </p:txBody>
      </p:sp>
      <p:sp>
        <p:nvSpPr>
          <p:cNvPr id="196" name="Rectangle 195"/>
          <p:cNvSpPr/>
          <p:nvPr/>
        </p:nvSpPr>
        <p:spPr>
          <a:xfrm>
            <a:off x="2998862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(2,1)</a:t>
            </a:r>
            <a:endParaRPr lang="en-IE" sz="2400" dirty="0"/>
          </a:p>
        </p:txBody>
      </p:sp>
      <p:sp>
        <p:nvSpPr>
          <p:cNvPr id="197" name="Rectangle 196"/>
          <p:cNvSpPr/>
          <p:nvPr/>
        </p:nvSpPr>
        <p:spPr>
          <a:xfrm>
            <a:off x="2998862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(3,1)</a:t>
            </a:r>
            <a:endParaRPr lang="en-IE" sz="2400" dirty="0"/>
          </a:p>
        </p:txBody>
      </p:sp>
      <p:sp>
        <p:nvSpPr>
          <p:cNvPr id="198" name="Rectangle 197"/>
          <p:cNvSpPr/>
          <p:nvPr/>
        </p:nvSpPr>
        <p:spPr>
          <a:xfrm>
            <a:off x="2998862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(4,1)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2998862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(5,1)</a:t>
            </a:r>
            <a:endParaRPr lang="en-IE" sz="2400" dirty="0"/>
          </a:p>
        </p:txBody>
      </p:sp>
      <p:sp>
        <p:nvSpPr>
          <p:cNvPr id="200" name="Rectangle 199"/>
          <p:cNvSpPr/>
          <p:nvPr/>
        </p:nvSpPr>
        <p:spPr>
          <a:xfrm>
            <a:off x="2998862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(6,1)</a:t>
            </a:r>
            <a:endParaRPr lang="en-IE" sz="2400" dirty="0"/>
          </a:p>
        </p:txBody>
      </p:sp>
      <p:sp>
        <p:nvSpPr>
          <p:cNvPr id="201" name="Rectangle 200"/>
          <p:cNvSpPr/>
          <p:nvPr/>
        </p:nvSpPr>
        <p:spPr>
          <a:xfrm>
            <a:off x="2998862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(7,1)</a:t>
            </a:r>
            <a:endParaRPr lang="en-IE" sz="2400" dirty="0"/>
          </a:p>
        </p:txBody>
      </p:sp>
      <p:sp>
        <p:nvSpPr>
          <p:cNvPr id="202" name="Rectangle 201"/>
          <p:cNvSpPr/>
          <p:nvPr/>
        </p:nvSpPr>
        <p:spPr>
          <a:xfrm>
            <a:off x="4150990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(0,2)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50990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(1,2)</a:t>
            </a:r>
            <a:endParaRPr lang="en-IE" sz="2400" dirty="0"/>
          </a:p>
        </p:txBody>
      </p:sp>
      <p:sp>
        <p:nvSpPr>
          <p:cNvPr id="204" name="Rectangle 203"/>
          <p:cNvSpPr/>
          <p:nvPr/>
        </p:nvSpPr>
        <p:spPr>
          <a:xfrm>
            <a:off x="4150990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(2,2)</a:t>
            </a:r>
            <a:endParaRPr lang="en-IE" sz="2400" dirty="0"/>
          </a:p>
        </p:txBody>
      </p:sp>
      <p:sp>
        <p:nvSpPr>
          <p:cNvPr id="205" name="Rectangle 204"/>
          <p:cNvSpPr/>
          <p:nvPr/>
        </p:nvSpPr>
        <p:spPr>
          <a:xfrm>
            <a:off x="4150990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(3,2)</a:t>
            </a:r>
            <a:endParaRPr lang="en-IE" sz="2400" dirty="0"/>
          </a:p>
        </p:txBody>
      </p:sp>
      <p:sp>
        <p:nvSpPr>
          <p:cNvPr id="206" name="Rectangle 205"/>
          <p:cNvSpPr/>
          <p:nvPr/>
        </p:nvSpPr>
        <p:spPr>
          <a:xfrm>
            <a:off x="4150990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(4,2)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4150990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(5,2)</a:t>
            </a:r>
            <a:endParaRPr lang="en-IE" sz="2400" dirty="0"/>
          </a:p>
        </p:txBody>
      </p:sp>
      <p:sp>
        <p:nvSpPr>
          <p:cNvPr id="208" name="Rectangle 207"/>
          <p:cNvSpPr/>
          <p:nvPr/>
        </p:nvSpPr>
        <p:spPr>
          <a:xfrm>
            <a:off x="4150990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(6,2)</a:t>
            </a:r>
            <a:endParaRPr lang="en-IE" sz="2400" dirty="0"/>
          </a:p>
        </p:txBody>
      </p:sp>
      <p:sp>
        <p:nvSpPr>
          <p:cNvPr id="209" name="Rectangle 208"/>
          <p:cNvSpPr/>
          <p:nvPr/>
        </p:nvSpPr>
        <p:spPr>
          <a:xfrm>
            <a:off x="4150990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(7,2)</a:t>
            </a:r>
            <a:endParaRPr lang="en-IE" sz="2400" dirty="0"/>
          </a:p>
        </p:txBody>
      </p:sp>
      <p:sp>
        <p:nvSpPr>
          <p:cNvPr id="210" name="Rectangle 209"/>
          <p:cNvSpPr/>
          <p:nvPr/>
        </p:nvSpPr>
        <p:spPr>
          <a:xfrm>
            <a:off x="5303118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(0,3)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5303118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(1,3)</a:t>
            </a:r>
            <a:endParaRPr lang="en-IE" sz="2400" dirty="0"/>
          </a:p>
        </p:txBody>
      </p:sp>
      <p:sp>
        <p:nvSpPr>
          <p:cNvPr id="212" name="Rectangle 211"/>
          <p:cNvSpPr/>
          <p:nvPr/>
        </p:nvSpPr>
        <p:spPr>
          <a:xfrm>
            <a:off x="5303118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(2,3)</a:t>
            </a:r>
            <a:endParaRPr lang="en-IE" sz="2400" dirty="0"/>
          </a:p>
        </p:txBody>
      </p:sp>
      <p:sp>
        <p:nvSpPr>
          <p:cNvPr id="213" name="Rectangle 212"/>
          <p:cNvSpPr/>
          <p:nvPr/>
        </p:nvSpPr>
        <p:spPr>
          <a:xfrm>
            <a:off x="5303118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(3,3)</a:t>
            </a:r>
            <a:endParaRPr lang="en-IE" sz="2400" dirty="0"/>
          </a:p>
        </p:txBody>
      </p:sp>
      <p:sp>
        <p:nvSpPr>
          <p:cNvPr id="214" name="Rectangle 213"/>
          <p:cNvSpPr/>
          <p:nvPr/>
        </p:nvSpPr>
        <p:spPr>
          <a:xfrm>
            <a:off x="5303118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(4,3)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5303118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(5,3)</a:t>
            </a:r>
            <a:endParaRPr lang="en-IE" sz="2400" dirty="0"/>
          </a:p>
        </p:txBody>
      </p:sp>
      <p:sp>
        <p:nvSpPr>
          <p:cNvPr id="216" name="Rectangle 215"/>
          <p:cNvSpPr/>
          <p:nvPr/>
        </p:nvSpPr>
        <p:spPr>
          <a:xfrm>
            <a:off x="5303118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(6,3)</a:t>
            </a:r>
            <a:endParaRPr lang="en-IE" sz="2400" dirty="0"/>
          </a:p>
        </p:txBody>
      </p:sp>
      <p:sp>
        <p:nvSpPr>
          <p:cNvPr id="217" name="Rectangle 216"/>
          <p:cNvSpPr/>
          <p:nvPr/>
        </p:nvSpPr>
        <p:spPr>
          <a:xfrm>
            <a:off x="5303118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(7,3)</a:t>
            </a:r>
            <a:endParaRPr lang="en-IE" sz="2400" dirty="0"/>
          </a:p>
        </p:txBody>
      </p:sp>
      <p:sp>
        <p:nvSpPr>
          <p:cNvPr id="218" name="Rectangle 217"/>
          <p:cNvSpPr/>
          <p:nvPr/>
        </p:nvSpPr>
        <p:spPr>
          <a:xfrm>
            <a:off x="6455246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(0,4)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6455246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(1,4)</a:t>
            </a:r>
            <a:endParaRPr lang="en-IE" sz="2400" dirty="0"/>
          </a:p>
        </p:txBody>
      </p:sp>
      <p:sp>
        <p:nvSpPr>
          <p:cNvPr id="220" name="Rectangle 219"/>
          <p:cNvSpPr/>
          <p:nvPr/>
        </p:nvSpPr>
        <p:spPr>
          <a:xfrm>
            <a:off x="6455246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(2,4)</a:t>
            </a:r>
            <a:endParaRPr lang="en-IE" sz="2400" dirty="0"/>
          </a:p>
        </p:txBody>
      </p:sp>
      <p:sp>
        <p:nvSpPr>
          <p:cNvPr id="221" name="Rectangle 220"/>
          <p:cNvSpPr/>
          <p:nvPr/>
        </p:nvSpPr>
        <p:spPr>
          <a:xfrm>
            <a:off x="6455246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(3,4)</a:t>
            </a:r>
            <a:endParaRPr lang="en-IE" sz="2400" dirty="0"/>
          </a:p>
        </p:txBody>
      </p:sp>
      <p:sp>
        <p:nvSpPr>
          <p:cNvPr id="222" name="Rectangle 221"/>
          <p:cNvSpPr/>
          <p:nvPr/>
        </p:nvSpPr>
        <p:spPr>
          <a:xfrm>
            <a:off x="6455246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(4,4)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6455246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(5,4)</a:t>
            </a:r>
            <a:endParaRPr lang="en-IE" sz="2400" dirty="0"/>
          </a:p>
        </p:txBody>
      </p:sp>
      <p:sp>
        <p:nvSpPr>
          <p:cNvPr id="224" name="Rectangle 223"/>
          <p:cNvSpPr/>
          <p:nvPr/>
        </p:nvSpPr>
        <p:spPr>
          <a:xfrm>
            <a:off x="6455246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(6,4)</a:t>
            </a:r>
            <a:endParaRPr lang="en-IE" sz="2400" dirty="0"/>
          </a:p>
        </p:txBody>
      </p:sp>
      <p:sp>
        <p:nvSpPr>
          <p:cNvPr id="225" name="Rectangle 224"/>
          <p:cNvSpPr/>
          <p:nvPr/>
        </p:nvSpPr>
        <p:spPr>
          <a:xfrm>
            <a:off x="6455246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(7,4)</a:t>
            </a:r>
            <a:endParaRPr lang="en-IE" sz="2400" dirty="0"/>
          </a:p>
        </p:txBody>
      </p:sp>
      <p:sp>
        <p:nvSpPr>
          <p:cNvPr id="226" name="Rectangle 225"/>
          <p:cNvSpPr/>
          <p:nvPr/>
        </p:nvSpPr>
        <p:spPr>
          <a:xfrm>
            <a:off x="7607374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(0,5)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7607374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(1,5)</a:t>
            </a:r>
            <a:endParaRPr lang="en-IE" sz="2400" dirty="0"/>
          </a:p>
        </p:txBody>
      </p:sp>
      <p:sp>
        <p:nvSpPr>
          <p:cNvPr id="228" name="Rectangle 227"/>
          <p:cNvSpPr/>
          <p:nvPr/>
        </p:nvSpPr>
        <p:spPr>
          <a:xfrm>
            <a:off x="7607374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(2,5)</a:t>
            </a:r>
            <a:endParaRPr lang="en-IE" sz="2400" dirty="0"/>
          </a:p>
        </p:txBody>
      </p:sp>
      <p:sp>
        <p:nvSpPr>
          <p:cNvPr id="229" name="Rectangle 228"/>
          <p:cNvSpPr/>
          <p:nvPr/>
        </p:nvSpPr>
        <p:spPr>
          <a:xfrm>
            <a:off x="7607374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(3,5)</a:t>
            </a:r>
            <a:endParaRPr lang="en-IE" sz="2400" dirty="0"/>
          </a:p>
        </p:txBody>
      </p:sp>
      <p:sp>
        <p:nvSpPr>
          <p:cNvPr id="230" name="Rectangle 229"/>
          <p:cNvSpPr/>
          <p:nvPr/>
        </p:nvSpPr>
        <p:spPr>
          <a:xfrm>
            <a:off x="7607374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(4,5)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7607374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(5,5)</a:t>
            </a:r>
            <a:endParaRPr lang="en-IE" sz="2400" dirty="0"/>
          </a:p>
        </p:txBody>
      </p:sp>
      <p:sp>
        <p:nvSpPr>
          <p:cNvPr id="232" name="Rectangle 231"/>
          <p:cNvSpPr/>
          <p:nvPr/>
        </p:nvSpPr>
        <p:spPr>
          <a:xfrm>
            <a:off x="7607374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(6,5)</a:t>
            </a:r>
            <a:endParaRPr lang="en-IE" sz="2400" dirty="0"/>
          </a:p>
        </p:txBody>
      </p:sp>
      <p:sp>
        <p:nvSpPr>
          <p:cNvPr id="233" name="Rectangle 232"/>
          <p:cNvSpPr/>
          <p:nvPr/>
        </p:nvSpPr>
        <p:spPr>
          <a:xfrm>
            <a:off x="7607374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(7,5)</a:t>
            </a:r>
            <a:endParaRPr lang="en-IE" sz="2400" dirty="0"/>
          </a:p>
        </p:txBody>
      </p:sp>
      <p:sp>
        <p:nvSpPr>
          <p:cNvPr id="234" name="Rectangle 233"/>
          <p:cNvSpPr/>
          <p:nvPr/>
        </p:nvSpPr>
        <p:spPr>
          <a:xfrm>
            <a:off x="8759502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(0,6)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8759502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(1,6)</a:t>
            </a:r>
            <a:endParaRPr lang="en-IE" sz="2400" dirty="0"/>
          </a:p>
        </p:txBody>
      </p:sp>
      <p:sp>
        <p:nvSpPr>
          <p:cNvPr id="236" name="Rectangle 235"/>
          <p:cNvSpPr/>
          <p:nvPr/>
        </p:nvSpPr>
        <p:spPr>
          <a:xfrm>
            <a:off x="8759502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(2,6)</a:t>
            </a:r>
            <a:endParaRPr lang="en-IE" sz="2400" dirty="0"/>
          </a:p>
        </p:txBody>
      </p:sp>
      <p:sp>
        <p:nvSpPr>
          <p:cNvPr id="237" name="Rectangle 236"/>
          <p:cNvSpPr/>
          <p:nvPr/>
        </p:nvSpPr>
        <p:spPr>
          <a:xfrm>
            <a:off x="8759502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(3,6)</a:t>
            </a:r>
            <a:endParaRPr lang="en-IE" sz="2400" dirty="0"/>
          </a:p>
        </p:txBody>
      </p:sp>
      <p:sp>
        <p:nvSpPr>
          <p:cNvPr id="238" name="Rectangle 237"/>
          <p:cNvSpPr/>
          <p:nvPr/>
        </p:nvSpPr>
        <p:spPr>
          <a:xfrm>
            <a:off x="8759502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(4,6)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8759502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(5,6)</a:t>
            </a:r>
            <a:endParaRPr lang="en-IE" sz="2400" dirty="0"/>
          </a:p>
        </p:txBody>
      </p:sp>
      <p:sp>
        <p:nvSpPr>
          <p:cNvPr id="240" name="Rectangle 239"/>
          <p:cNvSpPr/>
          <p:nvPr/>
        </p:nvSpPr>
        <p:spPr>
          <a:xfrm>
            <a:off x="8759502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(6,6)</a:t>
            </a:r>
            <a:endParaRPr lang="en-IE" sz="2400" dirty="0"/>
          </a:p>
        </p:txBody>
      </p:sp>
      <p:sp>
        <p:nvSpPr>
          <p:cNvPr id="241" name="Rectangle 240"/>
          <p:cNvSpPr/>
          <p:nvPr/>
        </p:nvSpPr>
        <p:spPr>
          <a:xfrm>
            <a:off x="8759502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(7,6)</a:t>
            </a:r>
            <a:endParaRPr lang="en-IE" sz="2400" dirty="0"/>
          </a:p>
        </p:txBody>
      </p:sp>
      <p:sp>
        <p:nvSpPr>
          <p:cNvPr id="242" name="Rectangle 241"/>
          <p:cNvSpPr/>
          <p:nvPr/>
        </p:nvSpPr>
        <p:spPr>
          <a:xfrm>
            <a:off x="9911630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(0,7)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9911630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(1,7)</a:t>
            </a:r>
            <a:endParaRPr lang="en-IE" sz="2400" dirty="0"/>
          </a:p>
        </p:txBody>
      </p:sp>
      <p:sp>
        <p:nvSpPr>
          <p:cNvPr id="244" name="Rectangle 243"/>
          <p:cNvSpPr/>
          <p:nvPr/>
        </p:nvSpPr>
        <p:spPr>
          <a:xfrm>
            <a:off x="9911630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(2,7)</a:t>
            </a:r>
            <a:endParaRPr lang="en-IE" sz="2400" dirty="0"/>
          </a:p>
        </p:txBody>
      </p:sp>
      <p:sp>
        <p:nvSpPr>
          <p:cNvPr id="245" name="Rectangle 244"/>
          <p:cNvSpPr/>
          <p:nvPr/>
        </p:nvSpPr>
        <p:spPr>
          <a:xfrm>
            <a:off x="9911630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(3,7)</a:t>
            </a:r>
            <a:endParaRPr lang="en-IE" sz="2400" dirty="0"/>
          </a:p>
        </p:txBody>
      </p:sp>
      <p:sp>
        <p:nvSpPr>
          <p:cNvPr id="246" name="Rectangle 245"/>
          <p:cNvSpPr/>
          <p:nvPr/>
        </p:nvSpPr>
        <p:spPr>
          <a:xfrm>
            <a:off x="9911630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(4,7)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9911630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(5,7)</a:t>
            </a:r>
            <a:endParaRPr lang="en-IE" sz="2400" dirty="0"/>
          </a:p>
        </p:txBody>
      </p:sp>
      <p:sp>
        <p:nvSpPr>
          <p:cNvPr id="248" name="Rectangle 247"/>
          <p:cNvSpPr/>
          <p:nvPr/>
        </p:nvSpPr>
        <p:spPr>
          <a:xfrm>
            <a:off x="9911630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(6,7)</a:t>
            </a:r>
            <a:endParaRPr lang="en-IE" sz="2400" dirty="0"/>
          </a:p>
        </p:txBody>
      </p:sp>
      <p:sp>
        <p:nvSpPr>
          <p:cNvPr id="249" name="Rectangle 248"/>
          <p:cNvSpPr/>
          <p:nvPr/>
        </p:nvSpPr>
        <p:spPr>
          <a:xfrm>
            <a:off x="9911630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(7,7)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7453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82083" y="3068960"/>
            <a:ext cx="16926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Matrix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846734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846734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sz="2400" dirty="0"/>
          </a:p>
        </p:txBody>
      </p:sp>
      <p:sp>
        <p:nvSpPr>
          <p:cNvPr id="72" name="Rectangle 71"/>
          <p:cNvSpPr/>
          <p:nvPr/>
        </p:nvSpPr>
        <p:spPr>
          <a:xfrm>
            <a:off x="1846734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55</a:t>
            </a:r>
            <a:endParaRPr lang="en-IE" sz="2400" dirty="0"/>
          </a:p>
        </p:txBody>
      </p:sp>
      <p:sp>
        <p:nvSpPr>
          <p:cNvPr id="73" name="Rectangle 72"/>
          <p:cNvSpPr/>
          <p:nvPr/>
        </p:nvSpPr>
        <p:spPr>
          <a:xfrm>
            <a:off x="1846734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123</a:t>
            </a:r>
            <a:endParaRPr lang="en-IE" sz="2400" dirty="0"/>
          </a:p>
        </p:txBody>
      </p:sp>
      <p:sp>
        <p:nvSpPr>
          <p:cNvPr id="134" name="Rectangle 133"/>
          <p:cNvSpPr/>
          <p:nvPr/>
        </p:nvSpPr>
        <p:spPr>
          <a:xfrm>
            <a:off x="1846734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304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846734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27</a:t>
            </a:r>
            <a:endParaRPr lang="en-IE" sz="2400" dirty="0"/>
          </a:p>
        </p:txBody>
      </p:sp>
      <p:sp>
        <p:nvSpPr>
          <p:cNvPr id="136" name="Rectangle 135"/>
          <p:cNvSpPr/>
          <p:nvPr/>
        </p:nvSpPr>
        <p:spPr>
          <a:xfrm>
            <a:off x="1846734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79</a:t>
            </a:r>
            <a:endParaRPr lang="en-IE" sz="2400" dirty="0"/>
          </a:p>
        </p:txBody>
      </p:sp>
      <p:sp>
        <p:nvSpPr>
          <p:cNvPr id="137" name="Rectangle 136"/>
          <p:cNvSpPr/>
          <p:nvPr/>
        </p:nvSpPr>
        <p:spPr>
          <a:xfrm>
            <a:off x="1846734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33</a:t>
            </a:r>
            <a:endParaRPr lang="en-IE" sz="2400" dirty="0"/>
          </a:p>
        </p:txBody>
      </p:sp>
      <p:sp>
        <p:nvSpPr>
          <p:cNvPr id="194" name="Rectangle 193"/>
          <p:cNvSpPr/>
          <p:nvPr/>
        </p:nvSpPr>
        <p:spPr>
          <a:xfrm>
            <a:off x="2998862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2998862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57</a:t>
            </a:r>
            <a:endParaRPr lang="en-IE" sz="2400" dirty="0"/>
          </a:p>
        </p:txBody>
      </p:sp>
      <p:sp>
        <p:nvSpPr>
          <p:cNvPr id="196" name="Rectangle 195"/>
          <p:cNvSpPr/>
          <p:nvPr/>
        </p:nvSpPr>
        <p:spPr>
          <a:xfrm>
            <a:off x="2998862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345</a:t>
            </a:r>
            <a:endParaRPr lang="en-IE" sz="2400" dirty="0"/>
          </a:p>
        </p:txBody>
      </p:sp>
      <p:sp>
        <p:nvSpPr>
          <p:cNvPr id="197" name="Rectangle 196"/>
          <p:cNvSpPr/>
          <p:nvPr/>
        </p:nvSpPr>
        <p:spPr>
          <a:xfrm>
            <a:off x="2998862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90</a:t>
            </a:r>
            <a:endParaRPr lang="en-IE" sz="2400" dirty="0"/>
          </a:p>
        </p:txBody>
      </p:sp>
      <p:sp>
        <p:nvSpPr>
          <p:cNvPr id="198" name="Rectangle 197"/>
          <p:cNvSpPr/>
          <p:nvPr/>
        </p:nvSpPr>
        <p:spPr>
          <a:xfrm>
            <a:off x="2998862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2998862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29</a:t>
            </a:r>
            <a:endParaRPr lang="en-IE" sz="2400" dirty="0"/>
          </a:p>
        </p:txBody>
      </p:sp>
      <p:sp>
        <p:nvSpPr>
          <p:cNvPr id="200" name="Rectangle 199"/>
          <p:cNvSpPr/>
          <p:nvPr/>
        </p:nvSpPr>
        <p:spPr>
          <a:xfrm>
            <a:off x="2998862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46</a:t>
            </a:r>
            <a:endParaRPr lang="en-IE" sz="2400" dirty="0"/>
          </a:p>
        </p:txBody>
      </p:sp>
      <p:sp>
        <p:nvSpPr>
          <p:cNvPr id="201" name="Rectangle 200"/>
          <p:cNvSpPr/>
          <p:nvPr/>
        </p:nvSpPr>
        <p:spPr>
          <a:xfrm>
            <a:off x="2998862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30</a:t>
            </a:r>
            <a:endParaRPr lang="en-IE" sz="2400" dirty="0"/>
          </a:p>
        </p:txBody>
      </p:sp>
      <p:sp>
        <p:nvSpPr>
          <p:cNvPr id="202" name="Rectangle 201"/>
          <p:cNvSpPr/>
          <p:nvPr/>
        </p:nvSpPr>
        <p:spPr>
          <a:xfrm>
            <a:off x="4150990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150990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37</a:t>
            </a:r>
            <a:endParaRPr lang="en-IE" sz="2400" dirty="0"/>
          </a:p>
        </p:txBody>
      </p:sp>
      <p:sp>
        <p:nvSpPr>
          <p:cNvPr id="204" name="Rectangle 203"/>
          <p:cNvSpPr/>
          <p:nvPr/>
        </p:nvSpPr>
        <p:spPr>
          <a:xfrm>
            <a:off x="4150990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31</a:t>
            </a:r>
            <a:endParaRPr lang="en-IE" sz="2400" dirty="0"/>
          </a:p>
        </p:txBody>
      </p:sp>
      <p:sp>
        <p:nvSpPr>
          <p:cNvPr id="205" name="Rectangle 204"/>
          <p:cNvSpPr/>
          <p:nvPr/>
        </p:nvSpPr>
        <p:spPr>
          <a:xfrm>
            <a:off x="4150990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34</a:t>
            </a:r>
            <a:endParaRPr lang="en-IE" sz="2400" dirty="0"/>
          </a:p>
        </p:txBody>
      </p:sp>
      <p:sp>
        <p:nvSpPr>
          <p:cNvPr id="206" name="Rectangle 205"/>
          <p:cNvSpPr/>
          <p:nvPr/>
        </p:nvSpPr>
        <p:spPr>
          <a:xfrm>
            <a:off x="4150990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4150990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78</a:t>
            </a:r>
            <a:endParaRPr lang="en-IE" sz="2400" dirty="0"/>
          </a:p>
        </p:txBody>
      </p:sp>
      <p:sp>
        <p:nvSpPr>
          <p:cNvPr id="208" name="Rectangle 207"/>
          <p:cNvSpPr/>
          <p:nvPr/>
        </p:nvSpPr>
        <p:spPr>
          <a:xfrm>
            <a:off x="4150990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30</a:t>
            </a:r>
            <a:endParaRPr lang="en-IE" sz="2400" dirty="0"/>
          </a:p>
        </p:txBody>
      </p:sp>
      <p:sp>
        <p:nvSpPr>
          <p:cNvPr id="209" name="Rectangle 208"/>
          <p:cNvSpPr/>
          <p:nvPr/>
        </p:nvSpPr>
        <p:spPr>
          <a:xfrm>
            <a:off x="4150990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63</a:t>
            </a:r>
            <a:endParaRPr lang="en-IE" sz="2400" dirty="0"/>
          </a:p>
        </p:txBody>
      </p:sp>
      <p:sp>
        <p:nvSpPr>
          <p:cNvPr id="210" name="Rectangle 209"/>
          <p:cNvSpPr/>
          <p:nvPr/>
        </p:nvSpPr>
        <p:spPr>
          <a:xfrm>
            <a:off x="5303118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256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5303118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36</a:t>
            </a:r>
            <a:endParaRPr lang="en-IE" sz="2400" dirty="0"/>
          </a:p>
        </p:txBody>
      </p:sp>
      <p:sp>
        <p:nvSpPr>
          <p:cNvPr id="212" name="Rectangle 211"/>
          <p:cNvSpPr/>
          <p:nvPr/>
        </p:nvSpPr>
        <p:spPr>
          <a:xfrm>
            <a:off x="5303118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86</a:t>
            </a:r>
            <a:endParaRPr lang="en-IE" sz="2400" dirty="0"/>
          </a:p>
        </p:txBody>
      </p:sp>
      <p:sp>
        <p:nvSpPr>
          <p:cNvPr id="213" name="Rectangle 212"/>
          <p:cNvSpPr/>
          <p:nvPr/>
        </p:nvSpPr>
        <p:spPr>
          <a:xfrm>
            <a:off x="5303118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56</a:t>
            </a:r>
            <a:endParaRPr lang="en-IE" sz="2400" dirty="0"/>
          </a:p>
        </p:txBody>
      </p:sp>
      <p:sp>
        <p:nvSpPr>
          <p:cNvPr id="214" name="Rectangle 213"/>
          <p:cNvSpPr/>
          <p:nvPr/>
        </p:nvSpPr>
        <p:spPr>
          <a:xfrm>
            <a:off x="5303118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5303118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80</a:t>
            </a:r>
            <a:endParaRPr lang="en-IE" sz="2400" dirty="0"/>
          </a:p>
        </p:txBody>
      </p:sp>
      <p:sp>
        <p:nvSpPr>
          <p:cNvPr id="216" name="Rectangle 215"/>
          <p:cNvSpPr/>
          <p:nvPr/>
        </p:nvSpPr>
        <p:spPr>
          <a:xfrm>
            <a:off x="5303118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27</a:t>
            </a:r>
            <a:endParaRPr lang="en-IE" sz="2400" dirty="0"/>
          </a:p>
        </p:txBody>
      </p:sp>
      <p:sp>
        <p:nvSpPr>
          <p:cNvPr id="217" name="Rectangle 216"/>
          <p:cNvSpPr/>
          <p:nvPr/>
        </p:nvSpPr>
        <p:spPr>
          <a:xfrm>
            <a:off x="5303118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20</a:t>
            </a:r>
            <a:endParaRPr lang="en-IE" sz="2400" dirty="0"/>
          </a:p>
        </p:txBody>
      </p:sp>
      <p:sp>
        <p:nvSpPr>
          <p:cNvPr id="218" name="Rectangle 217"/>
          <p:cNvSpPr/>
          <p:nvPr/>
        </p:nvSpPr>
        <p:spPr>
          <a:xfrm>
            <a:off x="6455246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77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6455246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84</a:t>
            </a:r>
            <a:endParaRPr lang="en-IE" sz="2400" dirty="0"/>
          </a:p>
        </p:txBody>
      </p:sp>
      <p:sp>
        <p:nvSpPr>
          <p:cNvPr id="220" name="Rectangle 219"/>
          <p:cNvSpPr/>
          <p:nvPr/>
        </p:nvSpPr>
        <p:spPr>
          <a:xfrm>
            <a:off x="6455246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36</a:t>
            </a:r>
            <a:endParaRPr lang="en-IE" sz="2400" dirty="0"/>
          </a:p>
        </p:txBody>
      </p:sp>
      <p:sp>
        <p:nvSpPr>
          <p:cNvPr id="221" name="Rectangle 220"/>
          <p:cNvSpPr/>
          <p:nvPr/>
        </p:nvSpPr>
        <p:spPr>
          <a:xfrm>
            <a:off x="6455246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90</a:t>
            </a:r>
            <a:endParaRPr lang="en-IE" sz="2400" dirty="0"/>
          </a:p>
        </p:txBody>
      </p:sp>
      <p:sp>
        <p:nvSpPr>
          <p:cNvPr id="222" name="Rectangle 221"/>
          <p:cNvSpPr/>
          <p:nvPr/>
        </p:nvSpPr>
        <p:spPr>
          <a:xfrm>
            <a:off x="6455246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12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6455246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67</a:t>
            </a:r>
            <a:endParaRPr lang="en-IE" sz="2400" dirty="0"/>
          </a:p>
        </p:txBody>
      </p:sp>
      <p:sp>
        <p:nvSpPr>
          <p:cNvPr id="224" name="Rectangle 223"/>
          <p:cNvSpPr/>
          <p:nvPr/>
        </p:nvSpPr>
        <p:spPr>
          <a:xfrm>
            <a:off x="6455246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65</a:t>
            </a:r>
            <a:endParaRPr lang="en-IE" sz="2400" dirty="0"/>
          </a:p>
        </p:txBody>
      </p:sp>
      <p:sp>
        <p:nvSpPr>
          <p:cNvPr id="225" name="Rectangle 224"/>
          <p:cNvSpPr/>
          <p:nvPr/>
        </p:nvSpPr>
        <p:spPr>
          <a:xfrm>
            <a:off x="6455246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244</a:t>
            </a:r>
            <a:endParaRPr lang="en-IE" sz="2400" dirty="0"/>
          </a:p>
        </p:txBody>
      </p:sp>
      <p:sp>
        <p:nvSpPr>
          <p:cNvPr id="226" name="Rectangle 225"/>
          <p:cNvSpPr/>
          <p:nvPr/>
        </p:nvSpPr>
        <p:spPr>
          <a:xfrm>
            <a:off x="7607374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7607374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92</a:t>
            </a:r>
            <a:endParaRPr lang="en-IE" sz="2400" dirty="0"/>
          </a:p>
        </p:txBody>
      </p:sp>
      <p:sp>
        <p:nvSpPr>
          <p:cNvPr id="228" name="Rectangle 227"/>
          <p:cNvSpPr/>
          <p:nvPr/>
        </p:nvSpPr>
        <p:spPr>
          <a:xfrm>
            <a:off x="7607374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15</a:t>
            </a:r>
            <a:endParaRPr lang="en-IE" sz="2400" dirty="0"/>
          </a:p>
        </p:txBody>
      </p:sp>
      <p:sp>
        <p:nvSpPr>
          <p:cNvPr id="229" name="Rectangle 228"/>
          <p:cNvSpPr/>
          <p:nvPr/>
        </p:nvSpPr>
        <p:spPr>
          <a:xfrm>
            <a:off x="7607374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14</a:t>
            </a:r>
            <a:endParaRPr lang="en-IE" sz="2400" dirty="0"/>
          </a:p>
        </p:txBody>
      </p:sp>
      <p:sp>
        <p:nvSpPr>
          <p:cNvPr id="230" name="Rectangle 229"/>
          <p:cNvSpPr/>
          <p:nvPr/>
        </p:nvSpPr>
        <p:spPr>
          <a:xfrm>
            <a:off x="7607374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7607374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66</a:t>
            </a:r>
            <a:endParaRPr lang="en-IE" sz="2400" dirty="0"/>
          </a:p>
        </p:txBody>
      </p:sp>
      <p:sp>
        <p:nvSpPr>
          <p:cNvPr id="232" name="Rectangle 231"/>
          <p:cNvSpPr/>
          <p:nvPr/>
        </p:nvSpPr>
        <p:spPr>
          <a:xfrm>
            <a:off x="7607374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467</a:t>
            </a:r>
            <a:endParaRPr lang="en-IE" sz="2400" dirty="0"/>
          </a:p>
        </p:txBody>
      </p:sp>
      <p:sp>
        <p:nvSpPr>
          <p:cNvPr id="233" name="Rectangle 232"/>
          <p:cNvSpPr/>
          <p:nvPr/>
        </p:nvSpPr>
        <p:spPr>
          <a:xfrm>
            <a:off x="7607374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25</a:t>
            </a:r>
            <a:endParaRPr lang="en-IE" sz="2400" dirty="0"/>
          </a:p>
        </p:txBody>
      </p:sp>
      <p:sp>
        <p:nvSpPr>
          <p:cNvPr id="234" name="Rectangle 233"/>
          <p:cNvSpPr/>
          <p:nvPr/>
        </p:nvSpPr>
        <p:spPr>
          <a:xfrm>
            <a:off x="8759502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632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8759502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17</a:t>
            </a:r>
            <a:endParaRPr lang="en-IE" sz="2400" dirty="0"/>
          </a:p>
        </p:txBody>
      </p:sp>
      <p:sp>
        <p:nvSpPr>
          <p:cNvPr id="236" name="Rectangle 235"/>
          <p:cNvSpPr/>
          <p:nvPr/>
        </p:nvSpPr>
        <p:spPr>
          <a:xfrm>
            <a:off x="8759502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203</a:t>
            </a:r>
            <a:endParaRPr lang="en-IE" sz="2400" dirty="0"/>
          </a:p>
        </p:txBody>
      </p:sp>
      <p:sp>
        <p:nvSpPr>
          <p:cNvPr id="237" name="Rectangle 236"/>
          <p:cNvSpPr/>
          <p:nvPr/>
        </p:nvSpPr>
        <p:spPr>
          <a:xfrm>
            <a:off x="8759502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31</a:t>
            </a:r>
            <a:endParaRPr lang="en-IE" sz="2400" dirty="0"/>
          </a:p>
        </p:txBody>
      </p:sp>
      <p:sp>
        <p:nvSpPr>
          <p:cNvPr id="238" name="Rectangle 237"/>
          <p:cNvSpPr/>
          <p:nvPr/>
        </p:nvSpPr>
        <p:spPr>
          <a:xfrm>
            <a:off x="8759502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415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8759502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267</a:t>
            </a:r>
            <a:endParaRPr lang="en-IE" sz="2400" dirty="0"/>
          </a:p>
        </p:txBody>
      </p:sp>
      <p:sp>
        <p:nvSpPr>
          <p:cNvPr id="240" name="Rectangle 239"/>
          <p:cNvSpPr/>
          <p:nvPr/>
        </p:nvSpPr>
        <p:spPr>
          <a:xfrm>
            <a:off x="8759502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87</a:t>
            </a:r>
            <a:endParaRPr lang="en-IE" sz="2400" dirty="0"/>
          </a:p>
        </p:txBody>
      </p:sp>
      <p:sp>
        <p:nvSpPr>
          <p:cNvPr id="241" name="Rectangle 240"/>
          <p:cNvSpPr/>
          <p:nvPr/>
        </p:nvSpPr>
        <p:spPr>
          <a:xfrm>
            <a:off x="8759502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53</a:t>
            </a:r>
            <a:endParaRPr lang="en-IE" sz="2400" dirty="0"/>
          </a:p>
        </p:txBody>
      </p:sp>
      <p:sp>
        <p:nvSpPr>
          <p:cNvPr id="242" name="Rectangle 241"/>
          <p:cNvSpPr/>
          <p:nvPr/>
        </p:nvSpPr>
        <p:spPr>
          <a:xfrm>
            <a:off x="9911630" y="155679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9911630" y="213285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88</a:t>
            </a:r>
            <a:endParaRPr lang="en-IE" sz="2400" dirty="0"/>
          </a:p>
        </p:txBody>
      </p:sp>
      <p:sp>
        <p:nvSpPr>
          <p:cNvPr id="244" name="Rectangle 243"/>
          <p:cNvSpPr/>
          <p:nvPr/>
        </p:nvSpPr>
        <p:spPr>
          <a:xfrm>
            <a:off x="9911630" y="270892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7</a:t>
            </a:r>
            <a:endParaRPr lang="en-IE" sz="2400" dirty="0"/>
          </a:p>
        </p:txBody>
      </p:sp>
      <p:sp>
        <p:nvSpPr>
          <p:cNvPr id="245" name="Rectangle 244"/>
          <p:cNvSpPr/>
          <p:nvPr/>
        </p:nvSpPr>
        <p:spPr>
          <a:xfrm>
            <a:off x="9911630" y="3284984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</a:t>
            </a:r>
            <a:endParaRPr lang="en-IE" sz="2400" dirty="0"/>
          </a:p>
        </p:txBody>
      </p:sp>
      <p:sp>
        <p:nvSpPr>
          <p:cNvPr id="246" name="Rectangle 245"/>
          <p:cNvSpPr/>
          <p:nvPr/>
        </p:nvSpPr>
        <p:spPr>
          <a:xfrm>
            <a:off x="9911630" y="3861048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56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9911630" y="4437112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655</a:t>
            </a:r>
            <a:endParaRPr lang="en-IE" sz="2400" dirty="0"/>
          </a:p>
        </p:txBody>
      </p:sp>
      <p:sp>
        <p:nvSpPr>
          <p:cNvPr id="248" name="Rectangle 247"/>
          <p:cNvSpPr/>
          <p:nvPr/>
        </p:nvSpPr>
        <p:spPr>
          <a:xfrm>
            <a:off x="9911630" y="5013176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99</a:t>
            </a:r>
            <a:endParaRPr lang="en-IE" sz="2400" dirty="0"/>
          </a:p>
        </p:txBody>
      </p:sp>
      <p:sp>
        <p:nvSpPr>
          <p:cNvPr id="249" name="Rectangle 248"/>
          <p:cNvSpPr/>
          <p:nvPr/>
        </p:nvSpPr>
        <p:spPr>
          <a:xfrm>
            <a:off x="9911630" y="5589240"/>
            <a:ext cx="1152128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7833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Arrays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670" y="1412776"/>
            <a:ext cx="9029803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Arrays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76" y="1700809"/>
            <a:ext cx="12239089" cy="51898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59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Matrix[0][0];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38035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Matrix[2][0];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50575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So if I do: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Matrix[0][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41365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612</Words>
  <Application>Microsoft Office PowerPoint</Application>
  <PresentationFormat>Custom</PresentationFormat>
  <Paragraphs>217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Data Structures: Multi-Dimensional 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49</cp:revision>
  <dcterms:created xsi:type="dcterms:W3CDTF">2011-11-22T13:33:19Z</dcterms:created>
  <dcterms:modified xsi:type="dcterms:W3CDTF">2015-07-27T21:26:37Z</dcterms:modified>
</cp:coreProperties>
</file>