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429" r:id="rId3"/>
    <p:sldId id="458" r:id="rId4"/>
    <p:sldId id="457" r:id="rId5"/>
    <p:sldId id="459" r:id="rId6"/>
    <p:sldId id="475" r:id="rId7"/>
    <p:sldId id="460" r:id="rId8"/>
    <p:sldId id="461" r:id="rId9"/>
    <p:sldId id="476" r:id="rId10"/>
    <p:sldId id="462" r:id="rId11"/>
    <p:sldId id="487" r:id="rId12"/>
    <p:sldId id="463" r:id="rId13"/>
    <p:sldId id="464" r:id="rId14"/>
    <p:sldId id="465" r:id="rId15"/>
    <p:sldId id="466" r:id="rId16"/>
    <p:sldId id="467" r:id="rId17"/>
    <p:sldId id="477" r:id="rId18"/>
    <p:sldId id="468" r:id="rId19"/>
    <p:sldId id="478" r:id="rId20"/>
    <p:sldId id="469" r:id="rId21"/>
    <p:sldId id="470" r:id="rId22"/>
    <p:sldId id="471" r:id="rId23"/>
    <p:sldId id="472" r:id="rId24"/>
    <p:sldId id="473" r:id="rId25"/>
    <p:sldId id="474" r:id="rId26"/>
    <p:sldId id="445" r:id="rId27"/>
    <p:sldId id="485" r:id="rId28"/>
    <p:sldId id="484" r:id="rId29"/>
    <p:sldId id="480" r:id="rId30"/>
    <p:sldId id="486" r:id="rId31"/>
    <p:sldId id="481" r:id="rId32"/>
    <p:sldId id="482" r:id="rId33"/>
    <p:sldId id="483" r:id="rId34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20/09/2015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20/09/2015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20/09/2015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Sorting:</a:t>
            </a:r>
            <a:br>
              <a:rPr lang="en-IE" sz="6600" dirty="0" smtClean="0"/>
            </a:br>
            <a:r>
              <a:rPr lang="en-IE" sz="6600" dirty="0" smtClean="0"/>
              <a:t>Selection Sort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36345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075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36345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1832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36345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Oval 24"/>
          <p:cNvSpPr/>
          <p:nvPr/>
        </p:nvSpPr>
        <p:spPr>
          <a:xfrm>
            <a:off x="8183438" y="1880828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4583038" y="1880828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817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36345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85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548313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627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548313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Oval 24"/>
          <p:cNvSpPr/>
          <p:nvPr/>
        </p:nvSpPr>
        <p:spPr>
          <a:xfrm>
            <a:off x="5303118" y="1880828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Rectangle 26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171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764337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64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764337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Oval 24"/>
          <p:cNvSpPr/>
          <p:nvPr/>
        </p:nvSpPr>
        <p:spPr>
          <a:xfrm>
            <a:off x="7463358" y="1880828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6023198" y="1880828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37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764337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63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399462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624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</a:t>
            </a:r>
            <a:r>
              <a:rPr lang="en-GB" dirty="0" smtClean="0"/>
              <a:t>Selection </a:t>
            </a:r>
            <a:r>
              <a:rPr lang="en-GB" dirty="0"/>
              <a:t>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OK, so we’ve seen a way of sorting that easy for the computer, now let’s look at a ways that’s more natural for a person to understand.</a:t>
            </a:r>
          </a:p>
          <a:p>
            <a:endParaRPr lang="en-IE" dirty="0"/>
          </a:p>
          <a:p>
            <a:r>
              <a:rPr lang="en-IE" dirty="0" smtClean="0"/>
              <a:t>It’s called SELECTION SORT.</a:t>
            </a:r>
          </a:p>
        </p:txBody>
      </p:sp>
    </p:spTree>
    <p:extLst>
      <p:ext uri="{BB962C8B-B14F-4D97-AF65-F5344CB8AC3E}">
        <p14:creationId xmlns:p14="http://schemas.microsoft.com/office/powerpoint/2010/main" val="79203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399462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Oval 24"/>
          <p:cNvSpPr/>
          <p:nvPr/>
        </p:nvSpPr>
        <p:spPr>
          <a:xfrm>
            <a:off x="8183438" y="1880828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6743278" y="1880828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596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399462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0399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7607374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533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7607374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Oval 24"/>
          <p:cNvSpPr/>
          <p:nvPr/>
        </p:nvSpPr>
        <p:spPr>
          <a:xfrm>
            <a:off x="7463358" y="1880828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Rectangle 26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6596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36345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74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36345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Oval 24"/>
          <p:cNvSpPr/>
          <p:nvPr/>
        </p:nvSpPr>
        <p:spPr>
          <a:xfrm>
            <a:off x="8183438" y="1880828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Rectangle 26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18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we know we only have to swap if the value is not already in the correct location.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43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we know we only have to swap if the value is not already in the correct location.</a:t>
            </a:r>
          </a:p>
          <a:p>
            <a:endParaRPr lang="en-IE" dirty="0"/>
          </a:p>
          <a:p>
            <a:r>
              <a:rPr lang="en-IE" dirty="0" smtClean="0"/>
              <a:t>This will look a little something like this:</a:t>
            </a:r>
          </a:p>
        </p:txBody>
      </p:sp>
    </p:spTree>
    <p:extLst>
      <p:ext uri="{BB962C8B-B14F-4D97-AF65-F5344CB8AC3E}">
        <p14:creationId xmlns:p14="http://schemas.microsoft.com/office/powerpoint/2010/main" val="180099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4005064"/>
            <a:ext cx="11233248" cy="165618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we know we only have to swap if the value is not already in the correct location.</a:t>
            </a:r>
          </a:p>
          <a:p>
            <a:endParaRPr lang="en-IE" dirty="0"/>
          </a:p>
          <a:p>
            <a:r>
              <a:rPr lang="en-IE" dirty="0" smtClean="0"/>
              <a:t>This will look a little something like this:</a:t>
            </a:r>
          </a:p>
          <a:p>
            <a:pPr marL="857250" lvl="2" indent="0">
              <a:buNone/>
            </a:pPr>
            <a:endParaRPr lang="en-IE" dirty="0" smtClean="0"/>
          </a:p>
          <a:p>
            <a:pPr marL="57150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!=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Swap(Age[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Age[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57150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1899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414686" y="2996952"/>
            <a:ext cx="9433048" cy="2952328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find the minimum value in the list using something like the following:</a:t>
            </a:r>
          </a:p>
          <a:p>
            <a:pPr marL="857250" lvl="2" indent="0">
              <a:buNone/>
            </a:pPr>
            <a:endParaRPr lang="en-IE" dirty="0"/>
          </a:p>
          <a:p>
            <a:pPr marL="857250" lvl="2" indent="0">
              <a:buNone/>
            </a:pP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&lt;- 0;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857250" lvl="2" indent="0">
              <a:buNone/>
            </a:pP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IncreasingCount</a:t>
            </a:r>
            <a:r>
              <a:rPr lang="en-IE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DO IF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(Age[Index] &lt; Age[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857250" lvl="2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Index;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ENDIF;</a:t>
            </a:r>
          </a:p>
          <a:p>
            <a:pPr marL="857250" lvl="2" indent="0">
              <a:buNone/>
            </a:pPr>
            <a:r>
              <a:rPr lang="en-IE" b="1" dirty="0">
                <a:latin typeface="Courier New" panose="02070309020205020404" pitchFamily="49" charset="0"/>
                <a:cs typeface="Courier New" panose="02070309020205020404" pitchFamily="49" charset="0"/>
              </a:rPr>
              <a:t>   ENDFOR;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9198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</a:t>
            </a:r>
            <a:r>
              <a:rPr lang="en-GB" dirty="0" smtClean="0"/>
              <a:t>Selection </a:t>
            </a:r>
            <a:r>
              <a:rPr lang="en-GB" dirty="0"/>
              <a:t>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It works as follows:</a:t>
            </a:r>
          </a:p>
          <a:p>
            <a:pPr lvl="1"/>
            <a:r>
              <a:rPr lang="en-IE" dirty="0" smtClean="0"/>
              <a:t>Find the smallest number, swap it with the value in the first location of the array</a:t>
            </a:r>
          </a:p>
          <a:p>
            <a:pPr lvl="1"/>
            <a:r>
              <a:rPr lang="en-IE" dirty="0"/>
              <a:t>Find the </a:t>
            </a:r>
            <a:r>
              <a:rPr lang="en-IE" dirty="0" smtClean="0"/>
              <a:t>second smallest </a:t>
            </a:r>
            <a:r>
              <a:rPr lang="en-IE" dirty="0"/>
              <a:t>number, swap it with the value in the </a:t>
            </a:r>
            <a:r>
              <a:rPr lang="en-IE" dirty="0" smtClean="0"/>
              <a:t>second </a:t>
            </a:r>
            <a:r>
              <a:rPr lang="en-IE" dirty="0"/>
              <a:t>location of the </a:t>
            </a:r>
            <a:r>
              <a:rPr lang="en-IE" dirty="0" smtClean="0"/>
              <a:t>array</a:t>
            </a:r>
          </a:p>
          <a:p>
            <a:pPr lvl="1"/>
            <a:r>
              <a:rPr lang="en-IE" dirty="0"/>
              <a:t>Find the </a:t>
            </a:r>
            <a:r>
              <a:rPr lang="en-IE" dirty="0" smtClean="0"/>
              <a:t>third </a:t>
            </a:r>
            <a:r>
              <a:rPr lang="en-IE" dirty="0"/>
              <a:t>smallest number, swap it with the value in the </a:t>
            </a:r>
            <a:r>
              <a:rPr lang="en-IE" dirty="0" smtClean="0"/>
              <a:t>third </a:t>
            </a:r>
            <a:r>
              <a:rPr lang="en-IE" dirty="0"/>
              <a:t>location of the </a:t>
            </a:r>
            <a:r>
              <a:rPr lang="en-IE" dirty="0" smtClean="0"/>
              <a:t>array</a:t>
            </a:r>
          </a:p>
          <a:p>
            <a:pPr lvl="1"/>
            <a:r>
              <a:rPr lang="en-IE" dirty="0" smtClean="0"/>
              <a:t>Etc.</a:t>
            </a:r>
          </a:p>
          <a:p>
            <a:pPr lvl="1"/>
            <a:endParaRPr lang="en-IE" dirty="0"/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6905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So we can put these two bits together, </a:t>
            </a:r>
            <a:endParaRPr lang="en-I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82562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124744"/>
            <a:ext cx="11233248" cy="561662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351309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SelectionSort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Integer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Age[8]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&lt;- {44,23,42,33,16,54,34,18};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Outer-Index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Outer-Index;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Outer-Index+1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DO IF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(Age[Index] &lt; Age[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857250" lvl="2" indent="0">
              <a:buNone/>
            </a:pP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MinValueLocation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Index;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ENDIF;</a:t>
            </a:r>
          </a:p>
          <a:p>
            <a:pPr marL="85725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ENDFOR;</a:t>
            </a:r>
          </a:p>
          <a:p>
            <a:pPr marL="85725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Outer-Index)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Swap(Age[Outer-Index], Age[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Location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ENDIF;</a:t>
            </a:r>
            <a:endParaRPr lang="en-I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ENDFOR;</a:t>
            </a:r>
          </a:p>
          <a:p>
            <a:pPr marL="0" lvl="2" indent="0">
              <a:buNone/>
            </a:pPr>
            <a:r>
              <a:rPr lang="en-IE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768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942" y="1340768"/>
            <a:ext cx="4680520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8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69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50654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620321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7617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620321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Oval 3"/>
          <p:cNvSpPr/>
          <p:nvPr/>
        </p:nvSpPr>
        <p:spPr>
          <a:xfrm>
            <a:off x="3142878" y="1880828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Oval 24"/>
          <p:cNvSpPr/>
          <p:nvPr/>
        </p:nvSpPr>
        <p:spPr>
          <a:xfrm>
            <a:off x="6023198" y="1880828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Rectangle 26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405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620321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755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36345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Rectangle 24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4378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Sorting: Selection Sort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31428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629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30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0311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2319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4327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46335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183438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 smtClean="0">
              <a:solidFill>
                <a:schemeClr val="tx1"/>
              </a:solidFill>
            </a:endParaRPr>
          </a:p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1428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30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0311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2319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327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46335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83438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smtClean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83399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8363458" y="2420888"/>
            <a:ext cx="396044" cy="720080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Oval 24"/>
          <p:cNvSpPr/>
          <p:nvPr/>
        </p:nvSpPr>
        <p:spPr>
          <a:xfrm>
            <a:off x="3862958" y="1880828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8183438" y="1880828"/>
            <a:ext cx="720080" cy="5400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>
            <a:off x="3862958" y="1340768"/>
            <a:ext cx="360040" cy="54006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30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816</Words>
  <Application>Microsoft Office PowerPoint</Application>
  <PresentationFormat>Custom</PresentationFormat>
  <Paragraphs>628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Sorting: Selection Sort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80</cp:revision>
  <dcterms:created xsi:type="dcterms:W3CDTF">2011-11-22T13:33:19Z</dcterms:created>
  <dcterms:modified xsi:type="dcterms:W3CDTF">2015-09-20T17:20:14Z</dcterms:modified>
</cp:coreProperties>
</file>