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585" r:id="rId3"/>
    <p:sldId id="584" r:id="rId4"/>
    <p:sldId id="586" r:id="rId5"/>
    <p:sldId id="587" r:id="rId6"/>
    <p:sldId id="588" r:id="rId7"/>
    <p:sldId id="589" r:id="rId8"/>
    <p:sldId id="590" r:id="rId9"/>
    <p:sldId id="591" r:id="rId10"/>
    <p:sldId id="557" r:id="rId1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11FB0F87-0462-442A-8DB3-C668F5EA7549}"/>
    <pc:docChg chg="custSel modSld">
      <pc:chgData name="Damian T. Gordon" userId="7469c87ffe94b59c" providerId="LiveId" clId="{11FB0F87-0462-442A-8DB3-C668F5EA7549}" dt="2023-11-16T12:18:56.391" v="35" actId="20577"/>
      <pc:docMkLst>
        <pc:docMk/>
      </pc:docMkLst>
      <pc:sldChg chg="modSp mod">
        <pc:chgData name="Damian T. Gordon" userId="7469c87ffe94b59c" providerId="LiveId" clId="{11FB0F87-0462-442A-8DB3-C668F5EA7549}" dt="2023-11-16T12:18:35.226" v="19" actId="20577"/>
        <pc:sldMkLst>
          <pc:docMk/>
          <pc:sldMk cId="3483485565" sldId="584"/>
        </pc:sldMkLst>
        <pc:spChg chg="mod">
          <ac:chgData name="Damian T. Gordon" userId="7469c87ffe94b59c" providerId="LiveId" clId="{11FB0F87-0462-442A-8DB3-C668F5EA7549}" dt="2023-11-16T12:18:35.226" v="19" actId="20577"/>
          <ac:spMkLst>
            <pc:docMk/>
            <pc:sldMk cId="3483485565" sldId="584"/>
            <ac:spMk id="4" creationId="{00000000-0000-0000-0000-000000000000}"/>
          </ac:spMkLst>
        </pc:spChg>
      </pc:sldChg>
      <pc:sldChg chg="modSp mod">
        <pc:chgData name="Damian T. Gordon" userId="7469c87ffe94b59c" providerId="LiveId" clId="{11FB0F87-0462-442A-8DB3-C668F5EA7549}" dt="2023-11-16T12:18:56.391" v="35" actId="20577"/>
        <pc:sldMkLst>
          <pc:docMk/>
          <pc:sldMk cId="3925034075" sldId="587"/>
        </pc:sldMkLst>
        <pc:spChg chg="mod">
          <ac:chgData name="Damian T. Gordon" userId="7469c87ffe94b59c" providerId="LiveId" clId="{11FB0F87-0462-442A-8DB3-C668F5EA7549}" dt="2023-11-16T12:18:56.391" v="35" actId="20577"/>
          <ac:spMkLst>
            <pc:docMk/>
            <pc:sldMk cId="3925034075" sldId="587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16/11/2023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6146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16/11/2023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Simple Statistics </a:t>
            </a:r>
            <a:r>
              <a:rPr lang="en-IE" sz="6600">
                <a:solidFill>
                  <a:schemeClr val="bg1"/>
                </a:solidFill>
              </a:rPr>
              <a:t>on Arrays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Minimum Value in Array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 let’s say we want to express the following algorithm:</a:t>
            </a: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Find the minimum value in an array</a:t>
            </a:r>
            <a:endParaRPr lang="en-IE" sz="2000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04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18, 54, 34, 16]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Age[0]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index in range(0,len(Age)):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Age[index]: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Age[index]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48348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Maximum Value in Array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 let’s say we want to express the following algorithm:</a:t>
            </a: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Find the maximum value in an array</a:t>
            </a:r>
            <a:endParaRPr lang="en-IE" sz="2000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09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18, 54, 34, 16]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Age[0]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index in range(0,len(Age)):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Age[index]: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Age[index]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92503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Average Value in Array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 let’s say we want to express the following algorithm:</a:t>
            </a: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Find the average value of an array</a:t>
            </a:r>
            <a:endParaRPr lang="en-IE" sz="2000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85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AvgVal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18, 54, 34, 16]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0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index in range(0,len(Age)):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Age[index]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print(Total/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694937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Standard Deviation of Array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 let’s say we want to express the following algorithm:</a:t>
            </a: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Find the standard deviation of an array</a:t>
            </a:r>
            <a:endParaRPr lang="en-IE" sz="2000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11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6632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StdDevVal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marL="0" indent="0">
              <a:buNone/>
            </a:pPr>
            <a:endParaRPr lang="en-IE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 Calculate Average ###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18, 54, 34, 16]</a:t>
            </a:r>
          </a:p>
          <a:p>
            <a:pPr marL="0" indent="0">
              <a:buNone/>
            </a:pP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TotalAvg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index in range(0,len(Age)):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TotalAvg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TotalAvg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Age[index]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endParaRPr lang="en-IE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AverageVal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TotalAvg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</a:t>
            </a:r>
          </a:p>
          <a:p>
            <a:pPr marL="0" indent="0">
              <a:buNone/>
            </a:pPr>
            <a:endParaRPr lang="en-IE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 Calculate Standard Deviation ###</a:t>
            </a:r>
          </a:p>
          <a:p>
            <a:pPr marL="0" indent="0">
              <a:buNone/>
            </a:pP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TotalStdDevNum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index in range(0,len(Age)):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StdDevNum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(Age[index] -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AverageVal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* (Age[index] -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AverageVal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TotalStdDevNum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TotalStdDevNum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StdDevNum</a:t>
            </a:r>
            <a:endParaRPr lang="en-IE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TotalStdDevNum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IE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(Age)-1))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448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451</Words>
  <Application>Microsoft Office PowerPoint</Application>
  <PresentationFormat>Custom</PresentationFormat>
  <Paragraphs>81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Simple Statistics on Arrays</vt:lpstr>
      <vt:lpstr>Minimum Value in Array</vt:lpstr>
      <vt:lpstr>PowerPoint Presentation</vt:lpstr>
      <vt:lpstr>Maximum Value in Array</vt:lpstr>
      <vt:lpstr>PowerPoint Presentation</vt:lpstr>
      <vt:lpstr>Average Value in Array</vt:lpstr>
      <vt:lpstr>PowerPoint Presentation</vt:lpstr>
      <vt:lpstr>Standard Deviation of Array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 Gordon</cp:lastModifiedBy>
  <cp:revision>99</cp:revision>
  <dcterms:created xsi:type="dcterms:W3CDTF">2011-10-08T11:06:39Z</dcterms:created>
  <dcterms:modified xsi:type="dcterms:W3CDTF">2023-11-16T12:18:58Z</dcterms:modified>
</cp:coreProperties>
</file>