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315" r:id="rId3"/>
    <p:sldId id="325" r:id="rId4"/>
    <p:sldId id="326" r:id="rId5"/>
    <p:sldId id="327" r:id="rId6"/>
    <p:sldId id="328" r:id="rId7"/>
    <p:sldId id="329" r:id="rId8"/>
    <p:sldId id="330" r:id="rId9"/>
    <p:sldId id="333" r:id="rId10"/>
    <p:sldId id="331" r:id="rId11"/>
    <p:sldId id="332" r:id="rId12"/>
    <p:sldId id="323" r:id="rId13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56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BD7CF-CE8D-43B1-B884-D59884E078C3}" type="datetimeFigureOut">
              <a:rPr lang="en-IE" smtClean="0"/>
              <a:t>24/09/2015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C2457-0B7C-48B9-BDD1-92A4A044B45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54956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</a:t>
            </a:fld>
            <a:endParaRPr lang="en-I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</a:t>
            </a:fld>
            <a:endParaRPr lang="en-I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4</a:t>
            </a:fld>
            <a:endParaRPr lang="en-I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6</a:t>
            </a:fld>
            <a:endParaRPr lang="en-I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8</a:t>
            </a:fld>
            <a:endParaRPr lang="en-I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9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24/09/2015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24/09/2015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24/09/2015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24/09/2015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24/09/2015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24/09/2015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24/09/2015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24/09/2015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24/09/2015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24/09/2015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24/09/2015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B0FEE-2562-4ECA-8249-9192E51E4D92}" type="datetimeFigureOut">
              <a:rPr lang="en-IE" smtClean="0"/>
              <a:pPr/>
              <a:t>24/09/2015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smtClean="0"/>
              <a:t>Simple </a:t>
            </a:r>
            <a:r>
              <a:rPr lang="en-IE" sz="6600" dirty="0" smtClean="0"/>
              <a:t>Statistics on Arrays</a:t>
            </a:r>
            <a:endParaRPr lang="en-IE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35317" y="1988840"/>
            <a:ext cx="11448521" cy="460851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dirty="0" smtClean="0"/>
              <a:t>First Draft</a:t>
            </a: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StandardDeviationValue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integer 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ArraySize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 &lt;-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8;</a:t>
            </a:r>
          </a:p>
          <a:p>
            <a:pPr>
              <a:buNone/>
            </a:pP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GET AVERAGE OF ARRAY;</a:t>
            </a:r>
          </a:p>
          <a:p>
            <a:pPr>
              <a:buNone/>
            </a:pP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TotalSDNum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&lt;- 0;</a:t>
            </a:r>
            <a:endParaRPr lang="en-IE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  FOR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IN 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0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TO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ArraySize-1</a:t>
            </a:r>
            <a:endParaRPr lang="en-IE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DO 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SDNum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&lt;-(Age[N]-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ArrayAvg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)*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(Age[N]-</a:t>
            </a:r>
            <a:r>
              <a:rPr lang="en-IE" sz="2800" dirty="0" err="1">
                <a:latin typeface="Courier New" pitchFamily="49" charset="0"/>
                <a:cs typeface="Courier New" pitchFamily="49" charset="0"/>
              </a:rPr>
              <a:t>ArrayAvg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TotalSDNum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IE" sz="2800" dirty="0" err="1">
                <a:latin typeface="Courier New" pitchFamily="49" charset="0"/>
                <a:cs typeface="Courier New" pitchFamily="49" charset="0"/>
              </a:rPr>
              <a:t>TotalSDNum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SDNum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  ENDFOR;</a:t>
            </a:r>
          </a:p>
          <a:p>
            <a:pPr>
              <a:buNone/>
            </a:pP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Print 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SquareRoot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TotalSDNum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/ArraySize-1);</a:t>
            </a: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END</a:t>
            </a:r>
            <a:r>
              <a:rPr lang="en-IE" sz="2800" b="1" dirty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 lvl="1"/>
            <a:endParaRPr lang="en-IE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Standard Deviation of an Array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79720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35317" y="1772816"/>
            <a:ext cx="10656433" cy="489654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340768"/>
            <a:ext cx="10971372" cy="5257799"/>
          </a:xfrm>
        </p:spPr>
        <p:txBody>
          <a:bodyPr>
            <a:normAutofit fontScale="70000" lnSpcReduction="20000"/>
          </a:bodyPr>
          <a:lstStyle/>
          <a:p>
            <a:r>
              <a:rPr lang="en-IE" dirty="0" smtClean="0"/>
              <a:t>Here’s the final version:</a:t>
            </a:r>
          </a:p>
          <a:p>
            <a:pPr>
              <a:buNone/>
            </a:pPr>
            <a:endParaRPr lang="en-IE" sz="2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StandardDeviationValue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integer 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ArraySize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 &lt;-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8;</a:t>
            </a:r>
          </a:p>
          <a:p>
            <a:pPr>
              <a:buNone/>
            </a:pP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Integer 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TotalAvg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&lt;-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0;</a:t>
            </a:r>
            <a:endParaRPr lang="en-IE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  FOR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IN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TO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ArraySize-1</a:t>
            </a:r>
            <a:endParaRPr lang="en-IE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DO 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TotalAvg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TotalAvg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+ Age[N]; </a:t>
            </a: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  ENDFOR;</a:t>
            </a:r>
          </a:p>
          <a:p>
            <a:pPr>
              <a:buNone/>
            </a:pP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AverageValue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&lt;-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TotalAvg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ArraySize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IE" sz="2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dirty="0" err="1">
                <a:latin typeface="Courier New" pitchFamily="49" charset="0"/>
                <a:cs typeface="Courier New" pitchFamily="49" charset="0"/>
              </a:rPr>
              <a:t>TotalSDNum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 &lt;- 0;</a:t>
            </a:r>
          </a:p>
          <a:p>
            <a:pPr>
              <a:buNone/>
            </a:pPr>
            <a:r>
              <a:rPr lang="en-IE" sz="2800" b="1" dirty="0">
                <a:latin typeface="Courier New" pitchFamily="49" charset="0"/>
                <a:cs typeface="Courier New" pitchFamily="49" charset="0"/>
              </a:rPr>
              <a:t>    FOR 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IE" sz="2800" b="1" dirty="0">
                <a:latin typeface="Courier New" pitchFamily="49" charset="0"/>
                <a:cs typeface="Courier New" pitchFamily="49" charset="0"/>
              </a:rPr>
              <a:t> IN 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0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b="1" dirty="0">
                <a:latin typeface="Courier New" pitchFamily="49" charset="0"/>
                <a:cs typeface="Courier New" pitchFamily="49" charset="0"/>
              </a:rPr>
              <a:t>TO 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ArraySize-1</a:t>
            </a: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2800" b="1" dirty="0">
                <a:latin typeface="Courier New" pitchFamily="49" charset="0"/>
                <a:cs typeface="Courier New" pitchFamily="49" charset="0"/>
              </a:rPr>
              <a:t>DO </a:t>
            </a:r>
            <a:r>
              <a:rPr lang="en-IE" sz="2800" dirty="0" err="1">
                <a:latin typeface="Courier New" pitchFamily="49" charset="0"/>
                <a:cs typeface="Courier New" pitchFamily="49" charset="0"/>
              </a:rPr>
              <a:t>SDNum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 &lt;-(Age[N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]-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AverageValue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)*(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Age[N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]-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err="1">
                <a:latin typeface="Courier New" pitchFamily="49" charset="0"/>
                <a:cs typeface="Courier New" pitchFamily="49" charset="0"/>
              </a:rPr>
              <a:t>AverageValue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IE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IE" sz="2800" dirty="0" err="1">
                <a:latin typeface="Courier New" pitchFamily="49" charset="0"/>
                <a:cs typeface="Courier New" pitchFamily="49" charset="0"/>
              </a:rPr>
              <a:t>TotalSDNum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IE" sz="2800" dirty="0" err="1">
                <a:latin typeface="Courier New" pitchFamily="49" charset="0"/>
                <a:cs typeface="Courier New" pitchFamily="49" charset="0"/>
              </a:rPr>
              <a:t>TotalSDNum</a:t>
            </a:r>
            <a:r>
              <a:rPr lang="en-IE" sz="280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smtClean="0">
                <a:latin typeface="Courier New" pitchFamily="49" charset="0"/>
                <a:cs typeface="Courier New" pitchFamily="49" charset="0"/>
              </a:rPr>
              <a:t> + SDNum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>
              <a:buNone/>
            </a:pPr>
            <a:r>
              <a:rPr lang="en-IE" sz="2800" b="1" dirty="0">
                <a:latin typeface="Courier New" pitchFamily="49" charset="0"/>
                <a:cs typeface="Courier New" pitchFamily="49" charset="0"/>
              </a:rPr>
              <a:t>    ENDFOR;</a:t>
            </a: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Print </a:t>
            </a:r>
            <a:r>
              <a:rPr lang="en-IE" sz="2800" dirty="0" err="1">
                <a:latin typeface="Courier New" pitchFamily="49" charset="0"/>
                <a:cs typeface="Courier New" pitchFamily="49" charset="0"/>
              </a:rPr>
              <a:t>SquareRoot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IE" sz="2800" dirty="0" err="1">
                <a:latin typeface="Courier New" pitchFamily="49" charset="0"/>
                <a:cs typeface="Courier New" pitchFamily="49" charset="0"/>
              </a:rPr>
              <a:t>TotalSDNum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/ArraySize-1);</a:t>
            </a:r>
          </a:p>
          <a:p>
            <a:pPr>
              <a:buNone/>
            </a:pPr>
            <a:r>
              <a:rPr lang="en-IE" sz="2800" b="1" dirty="0">
                <a:latin typeface="Courier New" pitchFamily="49" charset="0"/>
                <a:cs typeface="Courier New" pitchFamily="49" charset="0"/>
              </a:rPr>
              <a:t>END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.</a:t>
            </a:r>
            <a:endParaRPr lang="en-IE" sz="2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Standard Deviation of an Array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10907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04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80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Minimum Value in Array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 smtClean="0"/>
              <a:t>So let’s say we want to express the following algorithm:</a:t>
            </a:r>
          </a:p>
          <a:p>
            <a:pPr lvl="1"/>
            <a:r>
              <a:rPr lang="en-IE" sz="2400" i="1" dirty="0" smtClean="0"/>
              <a:t>Find the minimum value in an array</a:t>
            </a:r>
            <a:endParaRPr lang="en-IE" sz="2000" i="1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9895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35317" y="2276872"/>
            <a:ext cx="9576313" cy="396044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E" dirty="0" smtClean="0"/>
              <a:t>Here’s how we could do it:</a:t>
            </a:r>
          </a:p>
          <a:p>
            <a:endParaRPr lang="en-IE" dirty="0" smtClean="0"/>
          </a:p>
          <a:p>
            <a:pPr>
              <a:buNone/>
            </a:pPr>
            <a:r>
              <a:rPr lang="en-IE" sz="2800" b="1" dirty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MinimumValue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integer 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ArraySize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 &lt;-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8;</a:t>
            </a: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MinValSoFar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&lt;-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Age[0];</a:t>
            </a:r>
            <a:endParaRPr lang="en-IE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  FOR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IN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TO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ArraySize-1</a:t>
            </a:r>
            <a:endParaRPr lang="en-IE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DO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err="1">
                <a:latin typeface="Courier New" pitchFamily="49" charset="0"/>
                <a:cs typeface="Courier New" pitchFamily="49" charset="0"/>
              </a:rPr>
              <a:t>MinValSoFar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&gt; Age[N]</a:t>
            </a: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        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THEN 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MinValSoFar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&lt;- Age[N];</a:t>
            </a: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ENDIF;</a:t>
            </a:r>
            <a:endParaRPr lang="en-IE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  ENDFOR;</a:t>
            </a: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PRINT 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MinValSoFar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END</a:t>
            </a:r>
            <a:r>
              <a:rPr lang="en-IE" sz="2800" b="1" dirty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 lvl="1"/>
            <a:endParaRPr lang="en-IE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Minimum Value in Array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85478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Maximum Value in Array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 smtClean="0"/>
              <a:t>So let’s say we want to express the following algorithm:</a:t>
            </a:r>
          </a:p>
          <a:p>
            <a:pPr lvl="1"/>
            <a:r>
              <a:rPr lang="en-IE" sz="2400" i="1" dirty="0" smtClean="0"/>
              <a:t>Find the maximum value in an array</a:t>
            </a:r>
            <a:endParaRPr lang="en-IE" sz="2000" i="1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6980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35317" y="2276872"/>
            <a:ext cx="9576313" cy="396044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E" dirty="0" smtClean="0"/>
              <a:t>Here’s how we could do it:</a:t>
            </a:r>
          </a:p>
          <a:p>
            <a:endParaRPr lang="en-IE" dirty="0" smtClean="0"/>
          </a:p>
          <a:p>
            <a:pPr>
              <a:buNone/>
            </a:pPr>
            <a:r>
              <a:rPr lang="en-IE" sz="2800" b="1" dirty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MaximumValue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integer 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ArraySize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 &lt;-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8;</a:t>
            </a: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MaxValSoFar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&lt;-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Age[0];</a:t>
            </a:r>
            <a:endParaRPr lang="en-IE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  FOR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IN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TO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ArraySize-1</a:t>
            </a:r>
            <a:endParaRPr lang="en-IE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DO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MaxValSoFar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&lt; Age[N]</a:t>
            </a: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        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THEN 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MaxValSoFar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&lt;- Age[N];</a:t>
            </a: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ENDIF;</a:t>
            </a:r>
            <a:endParaRPr lang="en-IE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  ENDFOR;</a:t>
            </a: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PRINT 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MaxValSoFar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END</a:t>
            </a:r>
            <a:r>
              <a:rPr lang="en-IE" sz="2800" b="1" dirty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 lvl="1"/>
            <a:endParaRPr lang="en-IE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Maximum Value in Array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6938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Average </a:t>
            </a:r>
            <a:r>
              <a:rPr lang="en-GB" dirty="0"/>
              <a:t>Value in Array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 smtClean="0"/>
              <a:t>So let’s say we want to express the following algorithm:</a:t>
            </a:r>
          </a:p>
          <a:p>
            <a:pPr lvl="1"/>
            <a:r>
              <a:rPr lang="en-IE" sz="2400" i="1" dirty="0" smtClean="0"/>
              <a:t>Find the average value of an array</a:t>
            </a:r>
            <a:endParaRPr lang="en-IE" sz="2000" i="1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6180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35317" y="2276872"/>
            <a:ext cx="9576313" cy="396044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E" dirty="0" smtClean="0"/>
              <a:t>Here’s how we could do it:</a:t>
            </a:r>
          </a:p>
          <a:p>
            <a:endParaRPr lang="en-IE" dirty="0" smtClean="0"/>
          </a:p>
          <a:p>
            <a:pPr>
              <a:buNone/>
            </a:pPr>
            <a:r>
              <a:rPr lang="en-IE" sz="2800" b="1" dirty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AverageValue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integer 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ArraySize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 &lt;-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8;</a:t>
            </a:r>
          </a:p>
          <a:p>
            <a:pPr>
              <a:buNone/>
            </a:pP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Integer Total </a:t>
            </a:r>
            <a:r>
              <a:rPr lang="en-IE" sz="2800" dirty="0">
                <a:latin typeface="Courier New" pitchFamily="49" charset="0"/>
                <a:cs typeface="Courier New" pitchFamily="49" charset="0"/>
              </a:rPr>
              <a:t>&lt;-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0;</a:t>
            </a:r>
            <a:endParaRPr lang="en-IE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  FOR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IN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TO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ArraySize-1</a:t>
            </a:r>
            <a:endParaRPr lang="en-IE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DO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Total &lt;- Total + Age[N]; </a:t>
            </a: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    ENDFOR;</a:t>
            </a: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PRINT 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Total/</a:t>
            </a:r>
            <a:r>
              <a:rPr lang="en-IE" sz="2800" dirty="0" err="1" smtClean="0">
                <a:latin typeface="Courier New" pitchFamily="49" charset="0"/>
                <a:cs typeface="Courier New" pitchFamily="49" charset="0"/>
              </a:rPr>
              <a:t>ArraySize</a:t>
            </a:r>
            <a:r>
              <a:rPr lang="en-IE" sz="2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IE" sz="2800" b="1" dirty="0" smtClean="0">
                <a:latin typeface="Courier New" pitchFamily="49" charset="0"/>
                <a:cs typeface="Courier New" pitchFamily="49" charset="0"/>
              </a:rPr>
              <a:t>END</a:t>
            </a:r>
            <a:r>
              <a:rPr lang="en-IE" sz="2800" b="1" dirty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 lvl="1"/>
            <a:endParaRPr lang="en-IE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Average Value in Array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89906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Standard Deviation of an Array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 smtClean="0"/>
              <a:t>So let’s say we want to express the following algorithm:</a:t>
            </a:r>
          </a:p>
          <a:p>
            <a:pPr lvl="1"/>
            <a:r>
              <a:rPr lang="en-IE" sz="2400" i="1" dirty="0" smtClean="0"/>
              <a:t>Find the standard deviation of an array</a:t>
            </a:r>
            <a:endParaRPr lang="en-IE" sz="2000" i="1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12320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Standard Deviation of an Array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 smtClean="0"/>
              <a:t>So let’s say we want to express the following algorithm:</a:t>
            </a:r>
          </a:p>
          <a:p>
            <a:pPr lvl="1"/>
            <a:r>
              <a:rPr lang="en-IE" sz="2400" i="1" dirty="0" smtClean="0"/>
              <a:t>Find the standard deviation of an array</a:t>
            </a:r>
            <a:endParaRPr lang="en-IE" sz="2000" i="1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822" y="3397857"/>
            <a:ext cx="6180858" cy="2462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64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427</Words>
  <Application>Microsoft Office PowerPoint</Application>
  <PresentationFormat>Custom</PresentationFormat>
  <Paragraphs>92</Paragraphs>
  <Slides>12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Simple Statistics on Arrays</vt:lpstr>
      <vt:lpstr>Minimum Value in Array</vt:lpstr>
      <vt:lpstr>Minimum Value in Array</vt:lpstr>
      <vt:lpstr>Maximum Value in Array</vt:lpstr>
      <vt:lpstr>Maximum Value in Array</vt:lpstr>
      <vt:lpstr>Average Value in Array</vt:lpstr>
      <vt:lpstr>Average Value in Array</vt:lpstr>
      <vt:lpstr>Standard Deviation of an Array</vt:lpstr>
      <vt:lpstr>Standard Deviation of an Array</vt:lpstr>
      <vt:lpstr>Standard Deviation of an Array</vt:lpstr>
      <vt:lpstr>Standard Deviation of an Array</vt:lpstr>
      <vt:lpstr>etc.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PseudoCode (reprise)</dc:title>
  <dc:creator>dgordon</dc:creator>
  <cp:lastModifiedBy>DIT</cp:lastModifiedBy>
  <cp:revision>42</cp:revision>
  <dcterms:created xsi:type="dcterms:W3CDTF">2011-11-22T13:33:19Z</dcterms:created>
  <dcterms:modified xsi:type="dcterms:W3CDTF">2015-09-24T15:05:43Z</dcterms:modified>
</cp:coreProperties>
</file>