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8" r:id="rId2"/>
    <p:sldId id="600" r:id="rId3"/>
    <p:sldId id="604" r:id="rId4"/>
    <p:sldId id="607" r:id="rId5"/>
    <p:sldId id="602" r:id="rId6"/>
    <p:sldId id="603" r:id="rId7"/>
    <p:sldId id="606" r:id="rId8"/>
    <p:sldId id="605" r:id="rId9"/>
    <p:sldId id="585" r:id="rId10"/>
    <p:sldId id="528" r:id="rId11"/>
    <p:sldId id="592" r:id="rId12"/>
    <p:sldId id="588" r:id="rId13"/>
    <p:sldId id="593" r:id="rId14"/>
    <p:sldId id="596" r:id="rId15"/>
    <p:sldId id="569" r:id="rId16"/>
    <p:sldId id="586" r:id="rId17"/>
    <p:sldId id="597" r:id="rId18"/>
    <p:sldId id="587" r:id="rId19"/>
    <p:sldId id="594" r:id="rId20"/>
    <p:sldId id="591" r:id="rId21"/>
    <p:sldId id="595" r:id="rId22"/>
    <p:sldId id="589" r:id="rId23"/>
    <p:sldId id="599" r:id="rId24"/>
    <p:sldId id="590" r:id="rId25"/>
    <p:sldId id="598" r:id="rId26"/>
    <p:sldId id="557" r:id="rId2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17/08/2015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Modularisation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Software Testing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Software </a:t>
            </a:r>
            <a:r>
              <a:rPr lang="en-IE" sz="3600" dirty="0">
                <a:solidFill>
                  <a:schemeClr val="bg1"/>
                </a:solidFill>
              </a:rPr>
              <a:t>testing is an investigate process to measure the quality of software.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r>
              <a:rPr lang="en-IE" sz="3600" dirty="0">
                <a:solidFill>
                  <a:schemeClr val="bg1"/>
                </a:solidFill>
              </a:rPr>
              <a:t>Test techniques include, but are not limited to, the process of executing a program or application with the intent of finding software bugs.</a:t>
            </a:r>
          </a:p>
          <a:p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Software Testing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Remember the prime checker program: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7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40520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Software Testing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Let’s add some error checking code in to help use see if it is working correctly.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7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 CHECKING 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(input("Do you want error checking on? (y/n)"))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 == 'y':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#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sz="1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sz="1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1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5910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8542" y="980728"/>
            <a:ext cx="8352928" cy="367240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1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 CHECKING 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(input("Do you want error checking on? (y/n)"))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 == 'y':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#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sz="1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sz="1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1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46338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True: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print("***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 with no remainder found, with ", b, 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"*****”)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True: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print("&gt;&gt; a is ",a,"&gt;&gt; b is ",b, "&gt;&gt;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",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b - 1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2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5080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3753036"/>
            <a:ext cx="10801200" cy="13321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118542" y="2096852"/>
            <a:ext cx="10801200" cy="13321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True: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print("***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 with no remainder found, with ", b, 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"*****”)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True: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print("&gt;&gt; a is ",a,"&gt;&gt; b is ",b, "&gt;&gt;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",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b - 1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2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28399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3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1527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Software Testing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And remember the Fibonacci program: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45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Modularisation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Remember the prime checker program: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7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00014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Software Testing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Let’s add some error checking code in to help use see if it is working correctly.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8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 CHECKING 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(input("Do you want error checking on? (y/n)"))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 == 'y':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1 of 2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47937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18542" y="1088740"/>
            <a:ext cx="10801200" cy="33483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 CHECKING 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(input("Do you want error checking on? (y/n)"))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 == 'y':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1 of 2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30882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True: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print("&gt;&gt; Countdown is ",a)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print("&gt;&gt; First Number is ",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,"&gt;&gt; Second Number is ",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,"&gt;&gt; Total is ",total)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2 of 2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4649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8542" y="2420888"/>
            <a:ext cx="10801200" cy="19442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50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MyErrorCheck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True: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print("&gt;&gt; Countdown is ",a)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print("&gt;&gt; First Number is ",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,"&gt;&gt; Second Number is ",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,"&gt;&gt; Total is ",total)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2 of 2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71478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206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8542" y="3933056"/>
            <a:ext cx="10801200" cy="216024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Rounded Rectangle 2"/>
          <p:cNvSpPr/>
          <p:nvPr/>
        </p:nvSpPr>
        <p:spPr>
          <a:xfrm>
            <a:off x="118542" y="720406"/>
            <a:ext cx="10801200" cy="30243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405867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Modularisation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Let’s break this program into modules (functions).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4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45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8542" y="5301208"/>
            <a:ext cx="10801200" cy="5040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Rounded Rectangle 2"/>
          <p:cNvSpPr/>
          <p:nvPr/>
        </p:nvSpPr>
        <p:spPr>
          <a:xfrm>
            <a:off x="118542" y="1556792"/>
            <a:ext cx="10801200" cy="5040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6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Main Program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97216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Software Testing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22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1299</Words>
  <Application>Microsoft Office PowerPoint</Application>
  <PresentationFormat>Custom</PresentationFormat>
  <Paragraphs>307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Python: Modularisation</vt:lpstr>
      <vt:lpstr>Modularisation</vt:lpstr>
      <vt:lpstr>PowerPoint Presentation</vt:lpstr>
      <vt:lpstr>PowerPoint Presentation</vt:lpstr>
      <vt:lpstr>Modularisation</vt:lpstr>
      <vt:lpstr>PowerPoint Presentation</vt:lpstr>
      <vt:lpstr>PowerPoint Presentation</vt:lpstr>
      <vt:lpstr>PowerPoint Presentation</vt:lpstr>
      <vt:lpstr>Python: Software Testing</vt:lpstr>
      <vt:lpstr>Software Testing</vt:lpstr>
      <vt:lpstr>Software Testing</vt:lpstr>
      <vt:lpstr>PowerPoint Presentation</vt:lpstr>
      <vt:lpstr>Software Testing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Software Testing</vt:lpstr>
      <vt:lpstr>PowerPoint Presentation</vt:lpstr>
      <vt:lpstr>Software Testing</vt:lpstr>
      <vt:lpstr>PowerPoint Presentation</vt:lpstr>
      <vt:lpstr>PowerPoint Presentation</vt:lpstr>
      <vt:lpstr>PowerPoint Presentation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101</cp:revision>
  <dcterms:created xsi:type="dcterms:W3CDTF">2011-10-08T11:06:39Z</dcterms:created>
  <dcterms:modified xsi:type="dcterms:W3CDTF">2015-08-17T00:41:29Z</dcterms:modified>
</cp:coreProperties>
</file>