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35" r:id="rId3"/>
    <p:sldId id="336" r:id="rId4"/>
    <p:sldId id="338" r:id="rId5"/>
    <p:sldId id="337" r:id="rId6"/>
    <p:sldId id="339" r:id="rId7"/>
    <p:sldId id="315" r:id="rId8"/>
    <p:sldId id="340" r:id="rId9"/>
    <p:sldId id="322" r:id="rId10"/>
    <p:sldId id="324" r:id="rId11"/>
    <p:sldId id="325" r:id="rId12"/>
    <p:sldId id="326" r:id="rId13"/>
    <p:sldId id="327" r:id="rId14"/>
    <p:sldId id="328" r:id="rId15"/>
    <p:sldId id="329" r:id="rId16"/>
    <p:sldId id="331" r:id="rId17"/>
    <p:sldId id="333" r:id="rId18"/>
    <p:sldId id="332" r:id="rId19"/>
    <p:sldId id="330" r:id="rId20"/>
    <p:sldId id="334" r:id="rId21"/>
    <p:sldId id="341" r:id="rId22"/>
    <p:sldId id="342" r:id="rId23"/>
    <p:sldId id="323" r:id="rId2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22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25/07/2015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20</a:t>
            </a:fld>
            <a:endParaRPr lang="en-I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25/07/2015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Modularisation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There’s two parts to the program: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53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4566" y="5013176"/>
            <a:ext cx="9360289" cy="12961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335317" y="1988840"/>
            <a:ext cx="9360289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1932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The first part checks if it’s prime…</a:t>
            </a:r>
          </a:p>
          <a:p>
            <a:r>
              <a:rPr lang="en-IE" dirty="0" smtClean="0"/>
              <a:t>The second part just prints out the result…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98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we can create a module from the checking bit: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58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556792"/>
            <a:ext cx="9360289" cy="424847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052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99413" y="4941168"/>
            <a:ext cx="2159489" cy="4320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622598" y="1556792"/>
            <a:ext cx="2880319" cy="50405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335317" y="1556792"/>
            <a:ext cx="9360289" cy="424847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709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Let’s remind ourselves of what the algorithm was initially.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877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9360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179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Now that we have a module to do the check we can rewrite as follows: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57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9360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2800" u="sng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087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Let’s imagine we had code as follows: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11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556792"/>
            <a:ext cx="9360289" cy="424847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191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Modularisation make life easier for a lot of reasons:</a:t>
            </a:r>
          </a:p>
          <a:p>
            <a:pPr lvl="1"/>
            <a:r>
              <a:rPr lang="en-IE" dirty="0" smtClean="0"/>
              <a:t>It easier for someone else to understand how the code works</a:t>
            </a:r>
          </a:p>
          <a:p>
            <a:pPr lvl="1"/>
            <a:r>
              <a:rPr lang="en-IE" dirty="0" smtClean="0"/>
              <a:t>It makes team programming a lot easier, different programmers can work on different methods</a:t>
            </a:r>
          </a:p>
          <a:p>
            <a:pPr lvl="1"/>
            <a:r>
              <a:rPr lang="en-IE" dirty="0" smtClean="0"/>
              <a:t>Can improve the quality of the code</a:t>
            </a:r>
          </a:p>
          <a:p>
            <a:pPr lvl="1"/>
            <a:r>
              <a:rPr lang="en-IE" dirty="0" smtClean="0"/>
              <a:t>Can reuse the same code over and over again (“</a:t>
            </a:r>
            <a:r>
              <a:rPr lang="en-IE" i="1" dirty="0" smtClean="0"/>
              <a:t>don’t reinvent the wheel</a:t>
            </a:r>
            <a:r>
              <a:rPr lang="en-IE" dirty="0" smtClean="0"/>
              <a:t>”).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090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If we were writing programs about primes, it </a:t>
            </a:r>
            <a:r>
              <a:rPr lang="en-IE" dirty="0"/>
              <a:t>would be useful to have a pre-packaged prime </a:t>
            </a:r>
            <a:r>
              <a:rPr lang="en-IE" dirty="0" smtClean="0"/>
              <a:t>test, e.g.</a:t>
            </a:r>
          </a:p>
          <a:p>
            <a:r>
              <a:rPr lang="en-IE" dirty="0" smtClean="0"/>
              <a:t>If we were writing a program to explore </a:t>
            </a:r>
            <a:r>
              <a:rPr lang="en-IE" i="1" dirty="0" err="1" smtClean="0"/>
              <a:t>Goldbach's</a:t>
            </a:r>
            <a:r>
              <a:rPr lang="en-IE" i="1" dirty="0" smtClean="0"/>
              <a:t> conjecture</a:t>
            </a:r>
            <a:r>
              <a:rPr lang="en-IE" dirty="0" smtClean="0"/>
              <a:t>, that all even </a:t>
            </a:r>
            <a:r>
              <a:rPr lang="en-IE" dirty="0"/>
              <a:t>integers </a:t>
            </a:r>
            <a:r>
              <a:rPr lang="en-IE" dirty="0" smtClean="0"/>
              <a:t>are </a:t>
            </a:r>
            <a:r>
              <a:rPr lang="en-IE" dirty="0"/>
              <a:t>sums of two </a:t>
            </a:r>
            <a:r>
              <a:rPr lang="en-IE" dirty="0" smtClean="0"/>
              <a:t>primes, if would be useful.</a:t>
            </a:r>
            <a:endParaRPr lang="en-IE" dirty="0"/>
          </a:p>
          <a:p>
            <a:r>
              <a:rPr lang="en-IE" dirty="0" smtClean="0"/>
              <a:t>Also if we were exploring twin primes, which are prime numbers </a:t>
            </a:r>
            <a:r>
              <a:rPr lang="en-IE" dirty="0"/>
              <a:t>that has a </a:t>
            </a:r>
            <a:r>
              <a:rPr lang="en-IE" dirty="0" smtClean="0"/>
              <a:t>gap </a:t>
            </a:r>
            <a:r>
              <a:rPr lang="en-IE"/>
              <a:t>of </a:t>
            </a:r>
            <a:r>
              <a:rPr lang="en-IE" smtClean="0"/>
              <a:t>two, </a:t>
            </a:r>
            <a:r>
              <a:rPr lang="en-IE" dirty="0"/>
              <a:t>(3, 5), (5, 7), (11, 13), (17, 19), (29, 31), (41, 43), (59, 61), (71, 73), (101, 103), (107, 109), (137, 139</a:t>
            </a:r>
            <a:r>
              <a:rPr lang="en-IE" dirty="0" smtClean="0"/>
              <a:t>), it would be useful.</a:t>
            </a:r>
            <a:endParaRPr lang="en-IE" dirty="0"/>
          </a:p>
          <a:p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471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800" dirty="0"/>
              <a:t># Python program to mail merger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Names are in the file names.txt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Body of the mail is in body.txt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open names.txt for reading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with </a:t>
            </a:r>
            <a:r>
              <a:rPr lang="en-IE" sz="800" dirty="0"/>
              <a:t>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open body.txt for reading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with </a:t>
            </a:r>
            <a:r>
              <a:rPr lang="en-IE" sz="800" dirty="0"/>
              <a:t>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read entire content of the body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body </a:t>
            </a:r>
            <a:r>
              <a:rPr lang="en-IE" sz="800" dirty="0"/>
              <a:t>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iterate over names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for </a:t>
            </a:r>
            <a:r>
              <a:rPr lang="en-IE" sz="800" dirty="0"/>
              <a:t>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mail </a:t>
            </a:r>
            <a:r>
              <a:rPr lang="en-IE" sz="800" dirty="0"/>
              <a:t>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write the mails to individual files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with </a:t>
            </a:r>
            <a:r>
              <a:rPr lang="en-IE" sz="800" dirty="0"/>
              <a:t>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err="1" smtClean="0"/>
              <a:t>mail_file.write</a:t>
            </a:r>
            <a:r>
              <a:rPr lang="en-IE" sz="800" dirty="0" smtClean="0"/>
              <a:t>(mail)</a:t>
            </a:r>
          </a:p>
          <a:p>
            <a:pPr marL="0" indent="0">
              <a:buNone/>
            </a:pPr>
            <a:r>
              <a:rPr lang="en-IE" sz="800" dirty="0"/>
              <a:t># Python program to mail merger </a:t>
            </a:r>
          </a:p>
          <a:p>
            <a:pPr marL="0" indent="0">
              <a:buNone/>
            </a:pPr>
            <a:r>
              <a:rPr lang="en-IE" sz="800" dirty="0"/>
              <a:t># Names are in the file names.txt </a:t>
            </a:r>
          </a:p>
          <a:p>
            <a:pPr marL="0" indent="0">
              <a:buNone/>
            </a:pPr>
            <a:r>
              <a:rPr lang="en-IE" sz="800" dirty="0"/>
              <a:t># Body of the mail is in body.txt </a:t>
            </a:r>
          </a:p>
          <a:p>
            <a:pPr marL="0" indent="0">
              <a:buNone/>
            </a:pPr>
            <a:r>
              <a:rPr lang="en-IE" sz="800" dirty="0"/>
              <a:t># open names.txt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open body.txt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read entire content of the body </a:t>
            </a:r>
          </a:p>
          <a:p>
            <a:pPr marL="0" indent="0">
              <a:buNone/>
            </a:pPr>
            <a:r>
              <a:rPr lang="en-IE" sz="800" dirty="0"/>
              <a:t>body 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</a:p>
          <a:p>
            <a:pPr marL="0" indent="0">
              <a:buNone/>
            </a:pPr>
            <a:r>
              <a:rPr lang="en-IE" sz="800" dirty="0"/>
              <a:t># iterate over names </a:t>
            </a:r>
          </a:p>
          <a:p>
            <a:pPr marL="0" indent="0">
              <a:buNone/>
            </a:pPr>
            <a:r>
              <a:rPr lang="en-IE" sz="800" dirty="0"/>
              <a:t>for 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mail 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</a:p>
          <a:p>
            <a:pPr marL="0" indent="0">
              <a:buNone/>
            </a:pPr>
            <a:r>
              <a:rPr lang="en-IE" sz="800" dirty="0"/>
              <a:t># write the mails to individual files </a:t>
            </a:r>
          </a:p>
          <a:p>
            <a:pPr marL="0" indent="0">
              <a:buNone/>
            </a:pPr>
            <a:r>
              <a:rPr lang="en-IE" sz="800" dirty="0"/>
              <a:t>with 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 err="1"/>
              <a:t>mail_file.write</a:t>
            </a:r>
            <a:r>
              <a:rPr lang="en-IE" sz="800" dirty="0"/>
              <a:t>(mail)</a:t>
            </a:r>
            <a:endParaRPr lang="en-IE" sz="800" i="1" dirty="0"/>
          </a:p>
          <a:p>
            <a:pPr marL="0" indent="0">
              <a:buNone/>
            </a:pPr>
            <a:endParaRPr lang="en-IE" sz="8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513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And some bits of the code are repeated a few times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05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800" dirty="0"/>
              <a:t># Python program to mail merger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Names are in the file names.txt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Body of the mail is in body.txt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open names.txt for reading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with </a:t>
            </a:r>
            <a:r>
              <a:rPr lang="en-IE" sz="800" dirty="0"/>
              <a:t>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open body.txt for reading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with </a:t>
            </a:r>
            <a:r>
              <a:rPr lang="en-IE" sz="800" dirty="0"/>
              <a:t>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read entire content of the body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body </a:t>
            </a:r>
            <a:r>
              <a:rPr lang="en-IE" sz="800" dirty="0"/>
              <a:t>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iterate over names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for </a:t>
            </a:r>
            <a:r>
              <a:rPr lang="en-IE" sz="800" dirty="0"/>
              <a:t>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mail </a:t>
            </a:r>
            <a:r>
              <a:rPr lang="en-IE" sz="800" dirty="0"/>
              <a:t>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write the mails to individual files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with </a:t>
            </a:r>
            <a:r>
              <a:rPr lang="en-IE" sz="800" dirty="0"/>
              <a:t>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err="1" smtClean="0"/>
              <a:t>mail_file.write</a:t>
            </a:r>
            <a:r>
              <a:rPr lang="en-IE" sz="800" dirty="0" smtClean="0"/>
              <a:t>(mail)</a:t>
            </a:r>
          </a:p>
          <a:p>
            <a:pPr marL="0" indent="0">
              <a:buNone/>
            </a:pPr>
            <a:r>
              <a:rPr lang="en-IE" sz="800" dirty="0"/>
              <a:t># Python program to mail merger </a:t>
            </a:r>
          </a:p>
          <a:p>
            <a:pPr marL="0" indent="0">
              <a:buNone/>
            </a:pPr>
            <a:r>
              <a:rPr lang="en-IE" sz="800" dirty="0"/>
              <a:t># Names are in the file names.txt </a:t>
            </a:r>
          </a:p>
          <a:p>
            <a:pPr marL="0" indent="0">
              <a:buNone/>
            </a:pPr>
            <a:r>
              <a:rPr lang="en-IE" sz="800" dirty="0"/>
              <a:t># Body of the mail is in body.txt </a:t>
            </a:r>
          </a:p>
          <a:p>
            <a:pPr marL="0" indent="0">
              <a:buNone/>
            </a:pPr>
            <a:r>
              <a:rPr lang="en-IE" sz="800" dirty="0"/>
              <a:t># open names.txt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open body.txt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read entire content of the body </a:t>
            </a:r>
          </a:p>
          <a:p>
            <a:pPr marL="0" indent="0">
              <a:buNone/>
            </a:pPr>
            <a:r>
              <a:rPr lang="en-IE" sz="800" dirty="0"/>
              <a:t>body 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</a:p>
          <a:p>
            <a:pPr marL="0" indent="0">
              <a:buNone/>
            </a:pPr>
            <a:r>
              <a:rPr lang="en-IE" sz="800" dirty="0"/>
              <a:t># iterate over names </a:t>
            </a:r>
          </a:p>
          <a:p>
            <a:pPr marL="0" indent="0">
              <a:buNone/>
            </a:pPr>
            <a:r>
              <a:rPr lang="en-IE" sz="800" dirty="0"/>
              <a:t>for 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mail 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</a:p>
          <a:p>
            <a:pPr marL="0" indent="0">
              <a:buNone/>
            </a:pPr>
            <a:r>
              <a:rPr lang="en-IE" sz="800" dirty="0"/>
              <a:t># write the mails to individual files </a:t>
            </a:r>
          </a:p>
          <a:p>
            <a:pPr marL="0" indent="0">
              <a:buNone/>
            </a:pPr>
            <a:r>
              <a:rPr lang="en-IE" sz="800" dirty="0"/>
              <a:t>with 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 err="1"/>
              <a:t>mail_file.write</a:t>
            </a:r>
            <a:r>
              <a:rPr lang="en-IE" sz="800" dirty="0"/>
              <a:t>(mail)</a:t>
            </a:r>
            <a:endParaRPr lang="en-IE" sz="800" i="1" dirty="0"/>
          </a:p>
          <a:p>
            <a:pPr marL="0" indent="0">
              <a:buNone/>
            </a:pPr>
            <a:endParaRPr lang="en-IE" sz="8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914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34566" y="5157192"/>
            <a:ext cx="3527641" cy="5760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34566" y="4293096"/>
            <a:ext cx="3527641" cy="5760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ounded Rectangle 4"/>
          <p:cNvSpPr/>
          <p:nvPr/>
        </p:nvSpPr>
        <p:spPr>
          <a:xfrm>
            <a:off x="335317" y="2348880"/>
            <a:ext cx="3527641" cy="5760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800" dirty="0"/>
              <a:t># Python program to mail merger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Names are in the file names.txt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Body of the mail is in body.txt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open names.txt for reading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with </a:t>
            </a:r>
            <a:r>
              <a:rPr lang="en-IE" sz="800" dirty="0"/>
              <a:t>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open body.txt for reading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with </a:t>
            </a:r>
            <a:r>
              <a:rPr lang="en-IE" sz="800" dirty="0"/>
              <a:t>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read entire content of the body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body </a:t>
            </a:r>
            <a:r>
              <a:rPr lang="en-IE" sz="800" dirty="0"/>
              <a:t>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iterate over names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for </a:t>
            </a:r>
            <a:r>
              <a:rPr lang="en-IE" sz="800" dirty="0"/>
              <a:t>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mail </a:t>
            </a:r>
            <a:r>
              <a:rPr lang="en-IE" sz="800" dirty="0"/>
              <a:t>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# </a:t>
            </a:r>
            <a:r>
              <a:rPr lang="en-IE" sz="800" dirty="0"/>
              <a:t>write the mails to individual files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smtClean="0"/>
              <a:t>with </a:t>
            </a:r>
            <a:r>
              <a:rPr lang="en-IE" sz="800" dirty="0"/>
              <a:t>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  <a:endParaRPr lang="en-IE" sz="800" dirty="0" smtClean="0"/>
          </a:p>
          <a:p>
            <a:pPr marL="0" indent="0">
              <a:buNone/>
            </a:pPr>
            <a:r>
              <a:rPr lang="en-IE" sz="800" dirty="0" err="1" smtClean="0"/>
              <a:t>mail_file.write</a:t>
            </a:r>
            <a:r>
              <a:rPr lang="en-IE" sz="800" dirty="0" smtClean="0"/>
              <a:t>(mail)</a:t>
            </a:r>
          </a:p>
          <a:p>
            <a:pPr marL="0" indent="0">
              <a:buNone/>
            </a:pPr>
            <a:r>
              <a:rPr lang="en-IE" sz="800" dirty="0"/>
              <a:t># Python program to mail merger </a:t>
            </a:r>
          </a:p>
          <a:p>
            <a:pPr marL="0" indent="0">
              <a:buNone/>
            </a:pPr>
            <a:r>
              <a:rPr lang="en-IE" sz="800" dirty="0"/>
              <a:t># Names are in the file names.txt </a:t>
            </a:r>
          </a:p>
          <a:p>
            <a:pPr marL="0" indent="0">
              <a:buNone/>
            </a:pPr>
            <a:r>
              <a:rPr lang="en-IE" sz="800" dirty="0"/>
              <a:t># Body of the mail is in body.txt </a:t>
            </a:r>
          </a:p>
          <a:p>
            <a:pPr marL="0" indent="0">
              <a:buNone/>
            </a:pPr>
            <a:r>
              <a:rPr lang="en-IE" sz="800" dirty="0"/>
              <a:t># open names.txt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open body.txt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read entire content of the body </a:t>
            </a:r>
          </a:p>
          <a:p>
            <a:pPr marL="0" indent="0">
              <a:buNone/>
            </a:pPr>
            <a:r>
              <a:rPr lang="en-IE" sz="800" dirty="0"/>
              <a:t>body 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</a:p>
          <a:p>
            <a:pPr marL="0" indent="0">
              <a:buNone/>
            </a:pPr>
            <a:r>
              <a:rPr lang="en-IE" sz="800" dirty="0"/>
              <a:t># iterate over names </a:t>
            </a:r>
          </a:p>
          <a:p>
            <a:pPr marL="0" indent="0">
              <a:buNone/>
            </a:pPr>
            <a:r>
              <a:rPr lang="en-IE" sz="800" dirty="0"/>
              <a:t>for 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mail 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</a:p>
          <a:p>
            <a:pPr marL="0" indent="0">
              <a:buNone/>
            </a:pPr>
            <a:r>
              <a:rPr lang="en-IE" sz="800" dirty="0"/>
              <a:t># write the mails to individual files </a:t>
            </a:r>
          </a:p>
          <a:p>
            <a:pPr marL="0" indent="0">
              <a:buNone/>
            </a:pPr>
            <a:r>
              <a:rPr lang="en-IE" sz="800" dirty="0"/>
              <a:t>with 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 err="1"/>
              <a:t>mail_file.write</a:t>
            </a:r>
            <a:r>
              <a:rPr lang="en-IE" sz="800" dirty="0"/>
              <a:t>(mail)</a:t>
            </a:r>
            <a:endParaRPr lang="en-IE" sz="800" i="1" dirty="0"/>
          </a:p>
          <a:p>
            <a:pPr marL="0" indent="0">
              <a:buNone/>
            </a:pPr>
            <a:endParaRPr lang="en-IE" sz="8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038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It would be good if there was some way we could wrap up frequently used commands into a single package, and instead of having to rewrite the same code over and over again, we could just call the package name. </a:t>
            </a:r>
          </a:p>
          <a:p>
            <a:endParaRPr lang="en-IE" dirty="0"/>
          </a:p>
          <a:p>
            <a:r>
              <a:rPr lang="en-IE" dirty="0" smtClean="0"/>
              <a:t>We can call these packages </a:t>
            </a:r>
            <a:r>
              <a:rPr lang="en-IE" i="1" dirty="0" smtClean="0"/>
              <a:t>methods</a:t>
            </a:r>
            <a:r>
              <a:rPr lang="en-IE" dirty="0" smtClean="0"/>
              <a:t> or </a:t>
            </a:r>
            <a:r>
              <a:rPr lang="en-IE" i="1" dirty="0" smtClean="0"/>
              <a:t>functions</a:t>
            </a:r>
          </a:p>
          <a:p>
            <a:r>
              <a:rPr lang="en-IE" dirty="0" smtClean="0"/>
              <a:t>(or </a:t>
            </a:r>
            <a:r>
              <a:rPr lang="en-IE" i="1" dirty="0" smtClean="0"/>
              <a:t>subroutines</a:t>
            </a:r>
            <a:r>
              <a:rPr lang="en-IE" dirty="0" smtClean="0"/>
              <a:t> or </a:t>
            </a:r>
            <a:r>
              <a:rPr lang="en-IE" i="1" dirty="0" smtClean="0"/>
              <a:t>procedures</a:t>
            </a:r>
            <a:r>
              <a:rPr lang="en-IE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89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Let’s revisit our prime number algorithm again: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962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9360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914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1471</Words>
  <Application>Microsoft Office PowerPoint</Application>
  <PresentationFormat>Custom</PresentationFormat>
  <Paragraphs>245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40</cp:revision>
  <dcterms:created xsi:type="dcterms:W3CDTF">2011-11-22T13:33:19Z</dcterms:created>
  <dcterms:modified xsi:type="dcterms:W3CDTF">2015-07-25T15:31:26Z</dcterms:modified>
</cp:coreProperties>
</file>