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507" r:id="rId3"/>
    <p:sldId id="499" r:id="rId4"/>
    <p:sldId id="501" r:id="rId5"/>
    <p:sldId id="502" r:id="rId6"/>
    <p:sldId id="503" r:id="rId7"/>
    <p:sldId id="504" r:id="rId8"/>
    <p:sldId id="508" r:id="rId9"/>
    <p:sldId id="505" r:id="rId10"/>
    <p:sldId id="500" r:id="rId11"/>
    <p:sldId id="506" r:id="rId12"/>
    <p:sldId id="498" r:id="rId13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66" d="100"/>
          <a:sy n="66" d="100"/>
        </p:scale>
        <p:origin x="-87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14/10/2015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7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2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2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14/10/2015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Some Common Issues: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 smtClean="0">
                <a:solidFill>
                  <a:schemeClr val="bg1"/>
                </a:solidFill>
              </a:rPr>
              <a:t>Common Algorithms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458" y="0"/>
            <a:ext cx="2630660" cy="334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ectangle 2"/>
          <p:cNvSpPr/>
          <p:nvPr/>
        </p:nvSpPr>
        <p:spPr>
          <a:xfrm>
            <a:off x="9038053" y="2136923"/>
            <a:ext cx="17411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FirstNum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88978" y="3554436"/>
            <a:ext cx="22393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SecondNum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00844" y="5183906"/>
            <a:ext cx="10155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Total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660414" y="1920899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8" name="Rounded Rectangle 7"/>
          <p:cNvSpPr/>
          <p:nvPr/>
        </p:nvSpPr>
        <p:spPr>
          <a:xfrm>
            <a:off x="8691874" y="3455714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9" name="Rounded Rectangle 8"/>
          <p:cNvSpPr/>
          <p:nvPr/>
        </p:nvSpPr>
        <p:spPr>
          <a:xfrm>
            <a:off x="8691874" y="4941168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12" name="U-Turn Arrow 11"/>
          <p:cNvSpPr/>
          <p:nvPr/>
        </p:nvSpPr>
        <p:spPr>
          <a:xfrm rot="16200000" flipH="1">
            <a:off x="6629118" y="3571223"/>
            <a:ext cx="3168640" cy="804096"/>
          </a:xfrm>
          <a:prstGeom prst="uturnArrow">
            <a:avLst>
              <a:gd name="adj1" fmla="val 15814"/>
              <a:gd name="adj2" fmla="val 25000"/>
              <a:gd name="adj3" fmla="val 23330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3" name="U-Turn Arrow 12"/>
          <p:cNvSpPr/>
          <p:nvPr/>
        </p:nvSpPr>
        <p:spPr>
          <a:xfrm rot="16200000" flipH="1">
            <a:off x="7347414" y="4309448"/>
            <a:ext cx="1756063" cy="804096"/>
          </a:xfrm>
          <a:prstGeom prst="uturnArrow">
            <a:avLst>
              <a:gd name="adj1" fmla="val 15814"/>
              <a:gd name="adj2" fmla="val 25000"/>
              <a:gd name="adj3" fmla="val 23330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492386" y="355443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000" b="1" dirty="0" smtClean="0">
                <a:solidFill>
                  <a:srgbClr val="FF0000"/>
                </a:solidFill>
              </a:rPr>
              <a:t>+</a:t>
            </a:r>
            <a:endParaRPr lang="en-I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3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ectangle 2"/>
          <p:cNvSpPr/>
          <p:nvPr/>
        </p:nvSpPr>
        <p:spPr>
          <a:xfrm>
            <a:off x="9038053" y="2136923"/>
            <a:ext cx="17411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FirstNum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88978" y="3554436"/>
            <a:ext cx="22393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SecondNum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00844" y="5183906"/>
            <a:ext cx="10155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Total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660414" y="1920899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8" name="Rounded Rectangle 7"/>
          <p:cNvSpPr/>
          <p:nvPr/>
        </p:nvSpPr>
        <p:spPr>
          <a:xfrm>
            <a:off x="8691874" y="3455714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9" name="Rounded Rectangle 8"/>
          <p:cNvSpPr/>
          <p:nvPr/>
        </p:nvSpPr>
        <p:spPr>
          <a:xfrm>
            <a:off x="8691874" y="4941168"/>
            <a:ext cx="2376264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200"/>
          </a:p>
        </p:txBody>
      </p:sp>
      <p:sp>
        <p:nvSpPr>
          <p:cNvPr id="10" name="U-Turn Arrow 9"/>
          <p:cNvSpPr/>
          <p:nvPr/>
        </p:nvSpPr>
        <p:spPr>
          <a:xfrm rot="16200000" flipH="1" flipV="1">
            <a:off x="10685729" y="2519332"/>
            <a:ext cx="1696542" cy="931724"/>
          </a:xfrm>
          <a:prstGeom prst="uturnArrow">
            <a:avLst>
              <a:gd name="adj1" fmla="val 15814"/>
              <a:gd name="adj2" fmla="val 15653"/>
              <a:gd name="adj3" fmla="val 24888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2" name="U-Turn Arrow 11"/>
          <p:cNvSpPr/>
          <p:nvPr/>
        </p:nvSpPr>
        <p:spPr>
          <a:xfrm rot="16200000" flipH="1">
            <a:off x="6629118" y="3571223"/>
            <a:ext cx="3168640" cy="804096"/>
          </a:xfrm>
          <a:prstGeom prst="uturnArrow">
            <a:avLst>
              <a:gd name="adj1" fmla="val 15814"/>
              <a:gd name="adj2" fmla="val 25000"/>
              <a:gd name="adj3" fmla="val 23330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3" name="U-Turn Arrow 12"/>
          <p:cNvSpPr/>
          <p:nvPr/>
        </p:nvSpPr>
        <p:spPr>
          <a:xfrm rot="16200000" flipH="1">
            <a:off x="7347414" y="4309448"/>
            <a:ext cx="1756063" cy="804096"/>
          </a:xfrm>
          <a:prstGeom prst="uturnArrow">
            <a:avLst>
              <a:gd name="adj1" fmla="val 15814"/>
              <a:gd name="adj2" fmla="val 25000"/>
              <a:gd name="adj3" fmla="val 23330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492386" y="355443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000" b="1" dirty="0" smtClean="0">
                <a:solidFill>
                  <a:srgbClr val="FF0000"/>
                </a:solidFill>
              </a:rPr>
              <a:t>+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15" name="U-Turn Arrow 14"/>
          <p:cNvSpPr/>
          <p:nvPr/>
        </p:nvSpPr>
        <p:spPr>
          <a:xfrm rot="16200000" flipH="1" flipV="1">
            <a:off x="10753357" y="4419123"/>
            <a:ext cx="1696542" cy="931724"/>
          </a:xfrm>
          <a:prstGeom prst="uturnArrow">
            <a:avLst>
              <a:gd name="adj1" fmla="val 15814"/>
              <a:gd name="adj2" fmla="val 15653"/>
              <a:gd name="adj3" fmla="val 24888"/>
              <a:gd name="adj4" fmla="val 43750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Prime Numbers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9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0369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ectangle 2"/>
          <p:cNvSpPr/>
          <p:nvPr/>
        </p:nvSpPr>
        <p:spPr>
          <a:xfrm>
            <a:off x="8172710" y="27753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751390" y="277535"/>
            <a:ext cx="1296144" cy="9552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Arrow 5"/>
          <p:cNvSpPr/>
          <p:nvPr/>
        </p:nvSpPr>
        <p:spPr>
          <a:xfrm>
            <a:off x="2998862" y="1052736"/>
            <a:ext cx="42484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808921" y="26064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01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3" name="Rectangle 2"/>
          <p:cNvSpPr/>
          <p:nvPr/>
        </p:nvSpPr>
        <p:spPr>
          <a:xfrm>
            <a:off x="8172710" y="277535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751390" y="277535"/>
            <a:ext cx="1296144" cy="95522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806991" y="1497558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7/6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90585" y="2361654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7/5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90585" y="3212976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7/4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90585" y="4077072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7/3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90585" y="4881934"/>
            <a:ext cx="1184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7/2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08921" y="26064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407574" y="1484784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A/B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407574" y="2361654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A/B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407574" y="3212976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A/B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407574" y="4077072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A/B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407574" y="4941168"/>
            <a:ext cx="129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A/B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Left Arrow 17"/>
          <p:cNvSpPr/>
          <p:nvPr/>
        </p:nvSpPr>
        <p:spPr>
          <a:xfrm>
            <a:off x="2998862" y="1052736"/>
            <a:ext cx="42484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Left Arrow 18"/>
          <p:cNvSpPr/>
          <p:nvPr/>
        </p:nvSpPr>
        <p:spPr>
          <a:xfrm>
            <a:off x="2998862" y="3429000"/>
            <a:ext cx="42484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955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Left Arrow 1"/>
          <p:cNvSpPr/>
          <p:nvPr/>
        </p:nvSpPr>
        <p:spPr>
          <a:xfrm>
            <a:off x="2998862" y="1340768"/>
            <a:ext cx="42484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7319342" y="980728"/>
            <a:ext cx="4230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Sentinel value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  <p:sp>
        <p:nvSpPr>
          <p:cNvPr id="2" name="Left Arrow 1"/>
          <p:cNvSpPr/>
          <p:nvPr/>
        </p:nvSpPr>
        <p:spPr>
          <a:xfrm>
            <a:off x="2998862" y="1340768"/>
            <a:ext cx="4248472" cy="3600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7319342" y="980728"/>
            <a:ext cx="4230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Sentinel value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06574" y="1340768"/>
            <a:ext cx="5184576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406574" y="2852936"/>
            <a:ext cx="5184576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406574" y="4077072"/>
            <a:ext cx="5184576" cy="23042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474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Fibonacci Numbers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total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7046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633</Words>
  <Application>Microsoft Office PowerPoint</Application>
  <PresentationFormat>Custom</PresentationFormat>
  <Paragraphs>170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Some Common Issues: Common Algorithms</vt:lpstr>
      <vt:lpstr>Prime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Fibonacci Numbers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104</cp:revision>
  <dcterms:created xsi:type="dcterms:W3CDTF">2011-10-08T11:06:39Z</dcterms:created>
  <dcterms:modified xsi:type="dcterms:W3CDTF">2015-10-14T10:27:31Z</dcterms:modified>
</cp:coreProperties>
</file>