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528" r:id="rId3"/>
    <p:sldId id="581" r:id="rId4"/>
    <p:sldId id="582" r:id="rId5"/>
    <p:sldId id="569" r:id="rId6"/>
    <p:sldId id="583" r:id="rId7"/>
    <p:sldId id="584" r:id="rId8"/>
    <p:sldId id="557" r:id="rId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15/08/2015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15/08/2015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</a:t>
            </a:r>
            <a:r>
              <a:rPr lang="en-IE" sz="6600" dirty="0" smtClean="0">
                <a:solidFill>
                  <a:schemeClr val="bg1"/>
                </a:solidFill>
              </a:rPr>
              <a:t>Algorithms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Prime Numbers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 let’s say we want to express the following algorithm:</a:t>
            </a: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Read in a number and check if it’s a prime number</a:t>
            </a:r>
            <a:r>
              <a:rPr lang="en-IE" sz="2000" i="1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IE" sz="2000" i="1" dirty="0">
                <a:solidFill>
                  <a:schemeClr val="bg1"/>
                </a:solidFill>
              </a:rPr>
              <a:t>What’s a prime number?</a:t>
            </a:r>
          </a:p>
          <a:p>
            <a:pPr lvl="1"/>
            <a:r>
              <a:rPr lang="en-IE" sz="2000" i="1" dirty="0">
                <a:solidFill>
                  <a:schemeClr val="bg1"/>
                </a:solidFill>
              </a:rPr>
              <a:t>A number that’s only divisible by itself and 1, e.g. 7. </a:t>
            </a:r>
          </a:p>
          <a:p>
            <a:pPr lvl="1"/>
            <a:r>
              <a:rPr lang="en-IE" sz="2000" i="1" dirty="0">
                <a:solidFill>
                  <a:schemeClr val="bg1"/>
                </a:solidFill>
              </a:rPr>
              <a:t>Or to put it another way, every number other than itself and 1 gives a remainder, e.g. For 7, if 6, 5, 4, 3, and 2 give a remainder then 7 is prime.</a:t>
            </a:r>
          </a:p>
          <a:p>
            <a:pPr lvl="1"/>
            <a:r>
              <a:rPr lang="en-IE" sz="2000" i="1" dirty="0">
                <a:solidFill>
                  <a:schemeClr val="bg1"/>
                </a:solidFill>
              </a:rPr>
              <a:t>So all we need to do is divide 7 by all numbers less than it but greater than one, and if any of them have no remainder, we know it’s not prime.</a:t>
            </a:r>
            <a:endParaRPr lang="en-IE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3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Prime Numbers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So, </a:t>
            </a:r>
          </a:p>
          <a:p>
            <a:r>
              <a:rPr lang="en-IE" dirty="0">
                <a:solidFill>
                  <a:schemeClr val="bg1"/>
                </a:solidFill>
              </a:rPr>
              <a:t>If the number is 7, as long as 6, 5, 4, 3, and 2 give a remainder, 7 is prime.</a:t>
            </a:r>
          </a:p>
          <a:p>
            <a:r>
              <a:rPr lang="en-IE" dirty="0">
                <a:solidFill>
                  <a:schemeClr val="bg1"/>
                </a:solidFill>
              </a:rPr>
              <a:t>If the number is 9, we know that 8, 7, 6, 5, and 4, all give remainders, but 3 does not give a remainder, it goes evenly into 9 so we can say 9 is not prime</a:t>
            </a:r>
          </a:p>
        </p:txBody>
      </p:sp>
    </p:spTree>
    <p:extLst>
      <p:ext uri="{BB962C8B-B14F-4D97-AF65-F5344CB8AC3E}">
        <p14:creationId xmlns:p14="http://schemas.microsoft.com/office/powerpoint/2010/main" val="13191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Prime Numbers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 remember, 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if the number is 7, as long as 6, 5, 4, 3, and 2 give a remainder, 7 is prime.</a:t>
            </a:r>
          </a:p>
          <a:p>
            <a:r>
              <a:rPr lang="en-IE" dirty="0">
                <a:solidFill>
                  <a:schemeClr val="bg1"/>
                </a:solidFill>
              </a:rPr>
              <a:t>So, in general, 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if the number is A, as long as A-1, A-2, A-3, A-4, ... 2 give a remainder, A is prime.</a:t>
            </a:r>
          </a:p>
        </p:txBody>
      </p:sp>
    </p:spTree>
    <p:extLst>
      <p:ext uri="{BB962C8B-B14F-4D97-AF65-F5344CB8AC3E}">
        <p14:creationId xmlns:p14="http://schemas.microsoft.com/office/powerpoint/2010/main" val="232834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8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Fibonacci Numbers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The Fibonacci numbers are numbers where the next number in the sequence is the sum of the previous two.</a:t>
            </a:r>
          </a:p>
          <a:p>
            <a:r>
              <a:rPr lang="en-IE" dirty="0">
                <a:solidFill>
                  <a:schemeClr val="bg1"/>
                </a:solidFill>
              </a:rPr>
              <a:t>The sequence starts with 1, 1,</a:t>
            </a:r>
          </a:p>
          <a:p>
            <a:r>
              <a:rPr lang="en-IE" dirty="0">
                <a:solidFill>
                  <a:schemeClr val="bg1"/>
                </a:solidFill>
              </a:rPr>
              <a:t>And then it’s 2</a:t>
            </a:r>
          </a:p>
          <a:p>
            <a:r>
              <a:rPr lang="en-IE" dirty="0">
                <a:solidFill>
                  <a:schemeClr val="bg1"/>
                </a:solidFill>
              </a:rPr>
              <a:t>Then 3</a:t>
            </a:r>
          </a:p>
          <a:p>
            <a:r>
              <a:rPr lang="en-IE" dirty="0">
                <a:solidFill>
                  <a:schemeClr val="bg1"/>
                </a:solidFill>
              </a:rPr>
              <a:t>Then 5</a:t>
            </a:r>
          </a:p>
          <a:p>
            <a:r>
              <a:rPr lang="en-IE" dirty="0">
                <a:solidFill>
                  <a:schemeClr val="bg1"/>
                </a:solidFill>
              </a:rPr>
              <a:t>Then 8</a:t>
            </a:r>
          </a:p>
          <a:p>
            <a:r>
              <a:rPr lang="en-IE" dirty="0">
                <a:solidFill>
                  <a:schemeClr val="bg1"/>
                </a:solidFill>
              </a:rPr>
              <a:t>Then 13</a:t>
            </a:r>
          </a:p>
        </p:txBody>
      </p:sp>
    </p:spTree>
    <p:extLst>
      <p:ext uri="{BB962C8B-B14F-4D97-AF65-F5344CB8AC3E}">
        <p14:creationId xmlns:p14="http://schemas.microsoft.com/office/powerpoint/2010/main" val="343275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48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452</Words>
  <Application>Microsoft Office PowerPoint</Application>
  <PresentationFormat>Custom</PresentationFormat>
  <Paragraphs>62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Python: Algorithms</vt:lpstr>
      <vt:lpstr>Prime Numbers</vt:lpstr>
      <vt:lpstr>Prime Numbers</vt:lpstr>
      <vt:lpstr>Prime Numbers</vt:lpstr>
      <vt:lpstr>PowerPoint Presentation</vt:lpstr>
      <vt:lpstr>Fibonacci Numbers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94</cp:revision>
  <dcterms:created xsi:type="dcterms:W3CDTF">2011-10-08T11:06:39Z</dcterms:created>
  <dcterms:modified xsi:type="dcterms:W3CDTF">2015-08-15T21:13:03Z</dcterms:modified>
</cp:coreProperties>
</file>