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86" r:id="rId3"/>
    <p:sldId id="261" r:id="rId4"/>
    <p:sldId id="285" r:id="rId5"/>
    <p:sldId id="288" r:id="rId6"/>
    <p:sldId id="287" r:id="rId7"/>
    <p:sldId id="293" r:id="rId8"/>
    <p:sldId id="289" r:id="rId9"/>
    <p:sldId id="290" r:id="rId10"/>
    <p:sldId id="291" r:id="rId11"/>
    <p:sldId id="292" r:id="rId12"/>
    <p:sldId id="294" r:id="rId13"/>
    <p:sldId id="295" r:id="rId14"/>
    <p:sldId id="296" r:id="rId15"/>
    <p:sldId id="297" r:id="rId16"/>
    <p:sldId id="298" r:id="rId17"/>
    <p:sldId id="299" r:id="rId18"/>
    <p:sldId id="284" r:id="rId19"/>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3499B-EEF9-4BC2-B550-CCB9F4E400E1}" v="53" dt="2023-10-18T21:55:04.0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4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B543499B-EEF9-4BC2-B550-CCB9F4E400E1}"/>
    <pc:docChg chg="undo custSel addSld delSld modSld sldOrd">
      <pc:chgData name="Damian T. Gordon" userId="7469c87ffe94b59c" providerId="LiveId" clId="{B543499B-EEF9-4BC2-B550-CCB9F4E400E1}" dt="2023-10-18T21:55:07.179" v="613" actId="1076"/>
      <pc:docMkLst>
        <pc:docMk/>
      </pc:docMkLst>
      <pc:sldChg chg="addSp modSp mod">
        <pc:chgData name="Damian T. Gordon" userId="7469c87ffe94b59c" providerId="LiveId" clId="{B543499B-EEF9-4BC2-B550-CCB9F4E400E1}" dt="2023-10-18T21:51:16.780" v="569" actId="1076"/>
        <pc:sldMkLst>
          <pc:docMk/>
          <pc:sldMk cId="1092779166" sldId="258"/>
        </pc:sldMkLst>
        <pc:spChg chg="mod">
          <ac:chgData name="Damian T. Gordon" userId="7469c87ffe94b59c" providerId="LiveId" clId="{B543499B-EEF9-4BC2-B550-CCB9F4E400E1}" dt="2023-10-18T21:18:01.923" v="50" actId="20577"/>
          <ac:spMkLst>
            <pc:docMk/>
            <pc:sldMk cId="1092779166" sldId="258"/>
            <ac:spMk id="39938" creationId="{00000000-0000-0000-0000-000000000000}"/>
          </ac:spMkLst>
        </pc:spChg>
        <pc:picChg chg="add mod">
          <ac:chgData name="Damian T. Gordon" userId="7469c87ffe94b59c" providerId="LiveId" clId="{B543499B-EEF9-4BC2-B550-CCB9F4E400E1}" dt="2023-10-18T21:51:16.780" v="569" actId="1076"/>
          <ac:picMkLst>
            <pc:docMk/>
            <pc:sldMk cId="1092779166" sldId="258"/>
            <ac:picMk id="3" creationId="{F9107C74-DF8E-BF76-8E08-8D5B8555EBF1}"/>
          </ac:picMkLst>
        </pc:picChg>
      </pc:sldChg>
      <pc:sldChg chg="addSp modSp mod">
        <pc:chgData name="Damian T. Gordon" userId="7469c87ffe94b59c" providerId="LiveId" clId="{B543499B-EEF9-4BC2-B550-CCB9F4E400E1}" dt="2023-10-18T21:55:07.179" v="613" actId="1076"/>
        <pc:sldMkLst>
          <pc:docMk/>
          <pc:sldMk cId="3571074466" sldId="261"/>
        </pc:sldMkLst>
        <pc:spChg chg="mod">
          <ac:chgData name="Damian T. Gordon" userId="7469c87ffe94b59c" providerId="LiveId" clId="{B543499B-EEF9-4BC2-B550-CCB9F4E400E1}" dt="2023-10-18T21:18:20.056" v="60" actId="20577"/>
          <ac:spMkLst>
            <pc:docMk/>
            <pc:sldMk cId="3571074466" sldId="261"/>
            <ac:spMk id="43010" creationId="{00000000-0000-0000-0000-000000000000}"/>
          </ac:spMkLst>
        </pc:spChg>
        <pc:spChg chg="mod">
          <ac:chgData name="Damian T. Gordon" userId="7469c87ffe94b59c" providerId="LiveId" clId="{B543499B-EEF9-4BC2-B550-CCB9F4E400E1}" dt="2023-10-18T21:22:07.255" v="104" actId="20577"/>
          <ac:spMkLst>
            <pc:docMk/>
            <pc:sldMk cId="3571074466" sldId="261"/>
            <ac:spMk id="43011" creationId="{00000000-0000-0000-0000-000000000000}"/>
          </ac:spMkLst>
        </pc:spChg>
        <pc:picChg chg="add mod">
          <ac:chgData name="Damian T. Gordon" userId="7469c87ffe94b59c" providerId="LiveId" clId="{B543499B-EEF9-4BC2-B550-CCB9F4E400E1}" dt="2023-10-18T21:52:04.976" v="576"/>
          <ac:picMkLst>
            <pc:docMk/>
            <pc:sldMk cId="3571074466" sldId="261"/>
            <ac:picMk id="2" creationId="{D202E6CC-1638-2D80-C23D-5E38247FC76A}"/>
          </ac:picMkLst>
        </pc:picChg>
        <pc:picChg chg="add mod">
          <ac:chgData name="Damian T. Gordon" userId="7469c87ffe94b59c" providerId="LiveId" clId="{B543499B-EEF9-4BC2-B550-CCB9F4E400E1}" dt="2023-10-18T21:52:04.976" v="576"/>
          <ac:picMkLst>
            <pc:docMk/>
            <pc:sldMk cId="3571074466" sldId="261"/>
            <ac:picMk id="3" creationId="{EBDF2B65-2507-45E4-F454-9AC2156FEAD4}"/>
          </ac:picMkLst>
        </pc:picChg>
        <pc:picChg chg="add mod">
          <ac:chgData name="Damian T. Gordon" userId="7469c87ffe94b59c" providerId="LiveId" clId="{B543499B-EEF9-4BC2-B550-CCB9F4E400E1}" dt="2023-10-18T21:52:04.976" v="576"/>
          <ac:picMkLst>
            <pc:docMk/>
            <pc:sldMk cId="3571074466" sldId="261"/>
            <ac:picMk id="5" creationId="{8CF4979F-66DB-241F-29A6-20AF16DAEE14}"/>
          </ac:picMkLst>
        </pc:picChg>
        <pc:picChg chg="add mod">
          <ac:chgData name="Damian T. Gordon" userId="7469c87ffe94b59c" providerId="LiveId" clId="{B543499B-EEF9-4BC2-B550-CCB9F4E400E1}" dt="2023-10-18T21:52:04.976" v="576"/>
          <ac:picMkLst>
            <pc:docMk/>
            <pc:sldMk cId="3571074466" sldId="261"/>
            <ac:picMk id="6" creationId="{19B650B6-744E-3A64-9648-EF9237FC9C40}"/>
          </ac:picMkLst>
        </pc:picChg>
        <pc:picChg chg="add mod">
          <ac:chgData name="Damian T. Gordon" userId="7469c87ffe94b59c" providerId="LiveId" clId="{B543499B-EEF9-4BC2-B550-CCB9F4E400E1}" dt="2023-10-18T21:52:04.976" v="576"/>
          <ac:picMkLst>
            <pc:docMk/>
            <pc:sldMk cId="3571074466" sldId="261"/>
            <ac:picMk id="7" creationId="{B5C6576C-ABC4-112F-E2EB-7811A84172D0}"/>
          </ac:picMkLst>
        </pc:picChg>
        <pc:picChg chg="add mod">
          <ac:chgData name="Damian T. Gordon" userId="7469c87ffe94b59c" providerId="LiveId" clId="{B543499B-EEF9-4BC2-B550-CCB9F4E400E1}" dt="2023-10-18T21:53:17.851" v="599"/>
          <ac:picMkLst>
            <pc:docMk/>
            <pc:sldMk cId="3571074466" sldId="261"/>
            <ac:picMk id="8" creationId="{6C76C195-ABEE-E6A6-CD6F-B9F452C7DC05}"/>
          </ac:picMkLst>
        </pc:picChg>
        <pc:picChg chg="add mod">
          <ac:chgData name="Damian T. Gordon" userId="7469c87ffe94b59c" providerId="LiveId" clId="{B543499B-EEF9-4BC2-B550-CCB9F4E400E1}" dt="2023-10-18T21:53:17.851" v="599"/>
          <ac:picMkLst>
            <pc:docMk/>
            <pc:sldMk cId="3571074466" sldId="261"/>
            <ac:picMk id="9" creationId="{CE30ECDC-D212-6446-775D-7D5FBFF7CDDE}"/>
          </ac:picMkLst>
        </pc:picChg>
        <pc:picChg chg="add mod">
          <ac:chgData name="Damian T. Gordon" userId="7469c87ffe94b59c" providerId="LiveId" clId="{B543499B-EEF9-4BC2-B550-CCB9F4E400E1}" dt="2023-10-18T21:53:17.851" v="599"/>
          <ac:picMkLst>
            <pc:docMk/>
            <pc:sldMk cId="3571074466" sldId="261"/>
            <ac:picMk id="10" creationId="{7F1BFF7C-3444-FC79-FDCB-E00972C2C1F5}"/>
          </ac:picMkLst>
        </pc:picChg>
        <pc:picChg chg="add mod">
          <ac:chgData name="Damian T. Gordon" userId="7469c87ffe94b59c" providerId="LiveId" clId="{B543499B-EEF9-4BC2-B550-CCB9F4E400E1}" dt="2023-10-18T21:53:17.851" v="599"/>
          <ac:picMkLst>
            <pc:docMk/>
            <pc:sldMk cId="3571074466" sldId="261"/>
            <ac:picMk id="11" creationId="{B1D63CD5-1D27-1DF7-5471-810A4FC6FD08}"/>
          </ac:picMkLst>
        </pc:picChg>
        <pc:picChg chg="add mod">
          <ac:chgData name="Damian T. Gordon" userId="7469c87ffe94b59c" providerId="LiveId" clId="{B543499B-EEF9-4BC2-B550-CCB9F4E400E1}" dt="2023-10-18T21:55:07.179" v="613" actId="1076"/>
          <ac:picMkLst>
            <pc:docMk/>
            <pc:sldMk cId="3571074466" sldId="261"/>
            <ac:picMk id="12" creationId="{25EB8BF6-3EA7-8AAB-04A7-0E4B7AF3F73D}"/>
          </ac:picMkLst>
        </pc:picChg>
      </pc:sldChg>
      <pc:sldChg chg="del">
        <pc:chgData name="Damian T. Gordon" userId="7469c87ffe94b59c" providerId="LiveId" clId="{B543499B-EEF9-4BC2-B550-CCB9F4E400E1}" dt="2023-10-18T21:18:12.517" v="51" actId="47"/>
        <pc:sldMkLst>
          <pc:docMk/>
          <pc:sldMk cId="1188328994" sldId="262"/>
        </pc:sldMkLst>
      </pc:sldChg>
      <pc:sldChg chg="del">
        <pc:chgData name="Damian T. Gordon" userId="7469c87ffe94b59c" providerId="LiveId" clId="{B543499B-EEF9-4BC2-B550-CCB9F4E400E1}" dt="2023-10-18T21:18:12.517" v="51" actId="47"/>
        <pc:sldMkLst>
          <pc:docMk/>
          <pc:sldMk cId="2133194226" sldId="263"/>
        </pc:sldMkLst>
      </pc:sldChg>
      <pc:sldChg chg="del">
        <pc:chgData name="Damian T. Gordon" userId="7469c87ffe94b59c" providerId="LiveId" clId="{B543499B-EEF9-4BC2-B550-CCB9F4E400E1}" dt="2023-10-18T21:18:12.517" v="51" actId="47"/>
        <pc:sldMkLst>
          <pc:docMk/>
          <pc:sldMk cId="3907820576" sldId="264"/>
        </pc:sldMkLst>
      </pc:sldChg>
      <pc:sldChg chg="del">
        <pc:chgData name="Damian T. Gordon" userId="7469c87ffe94b59c" providerId="LiveId" clId="{B543499B-EEF9-4BC2-B550-CCB9F4E400E1}" dt="2023-10-18T21:18:12.517" v="51" actId="47"/>
        <pc:sldMkLst>
          <pc:docMk/>
          <pc:sldMk cId="678506908" sldId="266"/>
        </pc:sldMkLst>
      </pc:sldChg>
      <pc:sldChg chg="del">
        <pc:chgData name="Damian T. Gordon" userId="7469c87ffe94b59c" providerId="LiveId" clId="{B543499B-EEF9-4BC2-B550-CCB9F4E400E1}" dt="2023-10-18T21:18:12.517" v="51" actId="47"/>
        <pc:sldMkLst>
          <pc:docMk/>
          <pc:sldMk cId="880937585" sldId="267"/>
        </pc:sldMkLst>
      </pc:sldChg>
      <pc:sldChg chg="del">
        <pc:chgData name="Damian T. Gordon" userId="7469c87ffe94b59c" providerId="LiveId" clId="{B543499B-EEF9-4BC2-B550-CCB9F4E400E1}" dt="2023-10-18T21:18:12.517" v="51" actId="47"/>
        <pc:sldMkLst>
          <pc:docMk/>
          <pc:sldMk cId="244983621" sldId="268"/>
        </pc:sldMkLst>
      </pc:sldChg>
      <pc:sldChg chg="del">
        <pc:chgData name="Damian T. Gordon" userId="7469c87ffe94b59c" providerId="LiveId" clId="{B543499B-EEF9-4BC2-B550-CCB9F4E400E1}" dt="2023-10-18T21:18:12.517" v="51" actId="47"/>
        <pc:sldMkLst>
          <pc:docMk/>
          <pc:sldMk cId="4122646993" sldId="273"/>
        </pc:sldMkLst>
      </pc:sldChg>
      <pc:sldChg chg="del">
        <pc:chgData name="Damian T. Gordon" userId="7469c87ffe94b59c" providerId="LiveId" clId="{B543499B-EEF9-4BC2-B550-CCB9F4E400E1}" dt="2023-10-18T21:18:12.517" v="51" actId="47"/>
        <pc:sldMkLst>
          <pc:docMk/>
          <pc:sldMk cId="2081976526" sldId="274"/>
        </pc:sldMkLst>
      </pc:sldChg>
      <pc:sldChg chg="del">
        <pc:chgData name="Damian T. Gordon" userId="7469c87ffe94b59c" providerId="LiveId" clId="{B543499B-EEF9-4BC2-B550-CCB9F4E400E1}" dt="2023-10-18T21:18:12.517" v="51" actId="47"/>
        <pc:sldMkLst>
          <pc:docMk/>
          <pc:sldMk cId="249468234" sldId="275"/>
        </pc:sldMkLst>
      </pc:sldChg>
      <pc:sldChg chg="del">
        <pc:chgData name="Damian T. Gordon" userId="7469c87ffe94b59c" providerId="LiveId" clId="{B543499B-EEF9-4BC2-B550-CCB9F4E400E1}" dt="2023-10-18T21:18:12.517" v="51" actId="47"/>
        <pc:sldMkLst>
          <pc:docMk/>
          <pc:sldMk cId="2609956629" sldId="276"/>
        </pc:sldMkLst>
      </pc:sldChg>
      <pc:sldChg chg="del">
        <pc:chgData name="Damian T. Gordon" userId="7469c87ffe94b59c" providerId="LiveId" clId="{B543499B-EEF9-4BC2-B550-CCB9F4E400E1}" dt="2023-10-18T21:18:12.517" v="51" actId="47"/>
        <pc:sldMkLst>
          <pc:docMk/>
          <pc:sldMk cId="2352140838" sldId="277"/>
        </pc:sldMkLst>
      </pc:sldChg>
      <pc:sldChg chg="del">
        <pc:chgData name="Damian T. Gordon" userId="7469c87ffe94b59c" providerId="LiveId" clId="{B543499B-EEF9-4BC2-B550-CCB9F4E400E1}" dt="2023-10-18T21:18:12.517" v="51" actId="47"/>
        <pc:sldMkLst>
          <pc:docMk/>
          <pc:sldMk cId="436452490" sldId="278"/>
        </pc:sldMkLst>
      </pc:sldChg>
      <pc:sldChg chg="del">
        <pc:chgData name="Damian T. Gordon" userId="7469c87ffe94b59c" providerId="LiveId" clId="{B543499B-EEF9-4BC2-B550-CCB9F4E400E1}" dt="2023-10-18T21:18:12.517" v="51" actId="47"/>
        <pc:sldMkLst>
          <pc:docMk/>
          <pc:sldMk cId="295564863" sldId="279"/>
        </pc:sldMkLst>
      </pc:sldChg>
      <pc:sldChg chg="del">
        <pc:chgData name="Damian T. Gordon" userId="7469c87ffe94b59c" providerId="LiveId" clId="{B543499B-EEF9-4BC2-B550-CCB9F4E400E1}" dt="2023-10-18T21:18:12.517" v="51" actId="47"/>
        <pc:sldMkLst>
          <pc:docMk/>
          <pc:sldMk cId="3750091429" sldId="281"/>
        </pc:sldMkLst>
      </pc:sldChg>
      <pc:sldChg chg="del">
        <pc:chgData name="Damian T. Gordon" userId="7469c87ffe94b59c" providerId="LiveId" clId="{B543499B-EEF9-4BC2-B550-CCB9F4E400E1}" dt="2023-10-18T21:18:12.517" v="51" actId="47"/>
        <pc:sldMkLst>
          <pc:docMk/>
          <pc:sldMk cId="2741543020" sldId="282"/>
        </pc:sldMkLst>
      </pc:sldChg>
      <pc:sldChg chg="del">
        <pc:chgData name="Damian T. Gordon" userId="7469c87ffe94b59c" providerId="LiveId" clId="{B543499B-EEF9-4BC2-B550-CCB9F4E400E1}" dt="2023-10-18T21:18:12.517" v="51" actId="47"/>
        <pc:sldMkLst>
          <pc:docMk/>
          <pc:sldMk cId="730534517" sldId="283"/>
        </pc:sldMkLst>
      </pc:sldChg>
      <pc:sldChg chg="del">
        <pc:chgData name="Damian T. Gordon" userId="7469c87ffe94b59c" providerId="LiveId" clId="{B543499B-EEF9-4BC2-B550-CCB9F4E400E1}" dt="2023-10-18T21:18:12.517" v="51" actId="47"/>
        <pc:sldMkLst>
          <pc:docMk/>
          <pc:sldMk cId="1724903869" sldId="285"/>
        </pc:sldMkLst>
      </pc:sldChg>
      <pc:sldChg chg="addSp modSp add mod">
        <pc:chgData name="Damian T. Gordon" userId="7469c87ffe94b59c" providerId="LiveId" clId="{B543499B-EEF9-4BC2-B550-CCB9F4E400E1}" dt="2023-10-18T21:55:00.989" v="611"/>
        <pc:sldMkLst>
          <pc:docMk/>
          <pc:sldMk cId="3162156082" sldId="285"/>
        </pc:sldMkLst>
        <pc:spChg chg="mod">
          <ac:chgData name="Damian T. Gordon" userId="7469c87ffe94b59c" providerId="LiveId" clId="{B543499B-EEF9-4BC2-B550-CCB9F4E400E1}" dt="2023-10-18T21:25:16.268" v="219" actId="20577"/>
          <ac:spMkLst>
            <pc:docMk/>
            <pc:sldMk cId="3162156082" sldId="285"/>
            <ac:spMk id="43011" creationId="{00000000-0000-0000-0000-000000000000}"/>
          </ac:spMkLst>
        </pc:spChg>
        <pc:picChg chg="add mod">
          <ac:chgData name="Damian T. Gordon" userId="7469c87ffe94b59c" providerId="LiveId" clId="{B543499B-EEF9-4BC2-B550-CCB9F4E400E1}" dt="2023-10-18T21:52:06.386" v="577"/>
          <ac:picMkLst>
            <pc:docMk/>
            <pc:sldMk cId="3162156082" sldId="285"/>
            <ac:picMk id="2" creationId="{D17AB3FF-A696-D804-8DDA-0BA7CAFEF67F}"/>
          </ac:picMkLst>
        </pc:picChg>
        <pc:picChg chg="add mod">
          <ac:chgData name="Damian T. Gordon" userId="7469c87ffe94b59c" providerId="LiveId" clId="{B543499B-EEF9-4BC2-B550-CCB9F4E400E1}" dt="2023-10-18T21:52:06.386" v="577"/>
          <ac:picMkLst>
            <pc:docMk/>
            <pc:sldMk cId="3162156082" sldId="285"/>
            <ac:picMk id="3" creationId="{185BC551-40DA-E2A7-DE23-F7A4F89DCA38}"/>
          </ac:picMkLst>
        </pc:picChg>
        <pc:picChg chg="add mod">
          <ac:chgData name="Damian T. Gordon" userId="7469c87ffe94b59c" providerId="LiveId" clId="{B543499B-EEF9-4BC2-B550-CCB9F4E400E1}" dt="2023-10-18T21:52:06.386" v="577"/>
          <ac:picMkLst>
            <pc:docMk/>
            <pc:sldMk cId="3162156082" sldId="285"/>
            <ac:picMk id="5" creationId="{430BF008-F859-E65B-71CB-C5FBA6E87011}"/>
          </ac:picMkLst>
        </pc:picChg>
        <pc:picChg chg="add mod">
          <ac:chgData name="Damian T. Gordon" userId="7469c87ffe94b59c" providerId="LiveId" clId="{B543499B-EEF9-4BC2-B550-CCB9F4E400E1}" dt="2023-10-18T21:52:06.386" v="577"/>
          <ac:picMkLst>
            <pc:docMk/>
            <pc:sldMk cId="3162156082" sldId="285"/>
            <ac:picMk id="6" creationId="{C77C4BA1-6E88-68CB-7321-24F3A4AF7243}"/>
          </ac:picMkLst>
        </pc:picChg>
        <pc:picChg chg="add mod">
          <ac:chgData name="Damian T. Gordon" userId="7469c87ffe94b59c" providerId="LiveId" clId="{B543499B-EEF9-4BC2-B550-CCB9F4E400E1}" dt="2023-10-18T21:52:06.386" v="577"/>
          <ac:picMkLst>
            <pc:docMk/>
            <pc:sldMk cId="3162156082" sldId="285"/>
            <ac:picMk id="7" creationId="{DC48857B-CED1-EE2A-3421-3A3D3BAFEE82}"/>
          </ac:picMkLst>
        </pc:picChg>
        <pc:picChg chg="add mod">
          <ac:chgData name="Damian T. Gordon" userId="7469c87ffe94b59c" providerId="LiveId" clId="{B543499B-EEF9-4BC2-B550-CCB9F4E400E1}" dt="2023-10-18T21:55:00.989" v="611"/>
          <ac:picMkLst>
            <pc:docMk/>
            <pc:sldMk cId="3162156082" sldId="285"/>
            <ac:picMk id="8" creationId="{2B98333E-DCAD-1A7B-28F8-39638DD05D6D}"/>
          </ac:picMkLst>
        </pc:picChg>
      </pc:sldChg>
      <pc:sldChg chg="addSp delSp modSp add mod ord">
        <pc:chgData name="Damian T. Gordon" userId="7469c87ffe94b59c" providerId="LiveId" clId="{B543499B-EEF9-4BC2-B550-CCB9F4E400E1}" dt="2023-10-18T21:54:24.727" v="603"/>
        <pc:sldMkLst>
          <pc:docMk/>
          <pc:sldMk cId="797437648" sldId="286"/>
        </pc:sldMkLst>
        <pc:spChg chg="add del mod">
          <ac:chgData name="Damian T. Gordon" userId="7469c87ffe94b59c" providerId="LiveId" clId="{B543499B-EEF9-4BC2-B550-CCB9F4E400E1}" dt="2023-10-18T21:25:56.962" v="222"/>
          <ac:spMkLst>
            <pc:docMk/>
            <pc:sldMk cId="797437648" sldId="286"/>
            <ac:spMk id="3" creationId="{271DCF65-0101-C10E-4D4B-86EC2E1C4721}"/>
          </ac:spMkLst>
        </pc:spChg>
        <pc:spChg chg="mod">
          <ac:chgData name="Damian T. Gordon" userId="7469c87ffe94b59c" providerId="LiveId" clId="{B543499B-EEF9-4BC2-B550-CCB9F4E400E1}" dt="2023-10-18T21:26:46.157" v="234" actId="114"/>
          <ac:spMkLst>
            <pc:docMk/>
            <pc:sldMk cId="797437648" sldId="286"/>
            <ac:spMk id="43011" creationId="{00000000-0000-0000-0000-000000000000}"/>
          </ac:spMkLst>
        </pc:spChg>
        <pc:graphicFrameChg chg="add del mod">
          <ac:chgData name="Damian T. Gordon" userId="7469c87ffe94b59c" providerId="LiveId" clId="{B543499B-EEF9-4BC2-B550-CCB9F4E400E1}" dt="2023-10-18T21:25:56.962" v="222"/>
          <ac:graphicFrameMkLst>
            <pc:docMk/>
            <pc:sldMk cId="797437648" sldId="286"/>
            <ac:graphicFrameMk id="2" creationId="{09F62887-C41D-D806-2204-A723ABF73687}"/>
          </ac:graphicFrameMkLst>
        </pc:graphicFrameChg>
        <pc:picChg chg="add del mod">
          <ac:chgData name="Damian T. Gordon" userId="7469c87ffe94b59c" providerId="LiveId" clId="{B543499B-EEF9-4BC2-B550-CCB9F4E400E1}" dt="2023-10-18T21:27:10.647" v="237" actId="478"/>
          <ac:picMkLst>
            <pc:docMk/>
            <pc:sldMk cId="797437648" sldId="286"/>
            <ac:picMk id="5" creationId="{E03B22EA-F65F-6199-5399-EFECD19BF172}"/>
          </ac:picMkLst>
        </pc:picChg>
        <pc:picChg chg="add mod">
          <ac:chgData name="Damian T. Gordon" userId="7469c87ffe94b59c" providerId="LiveId" clId="{B543499B-EEF9-4BC2-B550-CCB9F4E400E1}" dt="2023-10-18T21:52:52.803" v="592" actId="1076"/>
          <ac:picMkLst>
            <pc:docMk/>
            <pc:sldMk cId="797437648" sldId="286"/>
            <ac:picMk id="7" creationId="{B482CD68-9E5C-19F0-ACA1-B7AD50C26565}"/>
          </ac:picMkLst>
        </pc:picChg>
        <pc:picChg chg="add del mod">
          <ac:chgData name="Damian T. Gordon" userId="7469c87ffe94b59c" providerId="LiveId" clId="{B543499B-EEF9-4BC2-B550-CCB9F4E400E1}" dt="2023-10-18T21:52:44.688" v="589" actId="478"/>
          <ac:picMkLst>
            <pc:docMk/>
            <pc:sldMk cId="797437648" sldId="286"/>
            <ac:picMk id="9" creationId="{22EFF098-47CA-A222-2093-731537395D5F}"/>
          </ac:picMkLst>
        </pc:picChg>
        <pc:picChg chg="add del mod">
          <ac:chgData name="Damian T. Gordon" userId="7469c87ffe94b59c" providerId="LiveId" clId="{B543499B-EEF9-4BC2-B550-CCB9F4E400E1}" dt="2023-10-18T21:52:40.666" v="587" actId="478"/>
          <ac:picMkLst>
            <pc:docMk/>
            <pc:sldMk cId="797437648" sldId="286"/>
            <ac:picMk id="11" creationId="{E589B19C-4249-C7B1-88FB-6971B15270FD}"/>
          </ac:picMkLst>
        </pc:picChg>
        <pc:picChg chg="add mod">
          <ac:chgData name="Damian T. Gordon" userId="7469c87ffe94b59c" providerId="LiveId" clId="{B543499B-EEF9-4BC2-B550-CCB9F4E400E1}" dt="2023-10-18T21:51:31.526" v="571"/>
          <ac:picMkLst>
            <pc:docMk/>
            <pc:sldMk cId="797437648" sldId="286"/>
            <ac:picMk id="12" creationId="{01990D8C-216B-ED81-A53C-2EDA2201220F}"/>
          </ac:picMkLst>
        </pc:picChg>
        <pc:picChg chg="add mod">
          <ac:chgData name="Damian T. Gordon" userId="7469c87ffe94b59c" providerId="LiveId" clId="{B543499B-EEF9-4BC2-B550-CCB9F4E400E1}" dt="2023-10-18T21:53:04.269" v="596" actId="1076"/>
          <ac:picMkLst>
            <pc:docMk/>
            <pc:sldMk cId="797437648" sldId="286"/>
            <ac:picMk id="13" creationId="{9EBDDC31-39CC-24DA-FAE6-C981FAC2BF78}"/>
          </ac:picMkLst>
        </pc:picChg>
        <pc:picChg chg="add del mod">
          <ac:chgData name="Damian T. Gordon" userId="7469c87ffe94b59c" providerId="LiveId" clId="{B543499B-EEF9-4BC2-B550-CCB9F4E400E1}" dt="2023-10-18T21:52:47.346" v="590" actId="21"/>
          <ac:picMkLst>
            <pc:docMk/>
            <pc:sldMk cId="797437648" sldId="286"/>
            <ac:picMk id="14" creationId="{BF3ABD70-0CAA-9804-79ED-C81D61914D64}"/>
          </ac:picMkLst>
        </pc:picChg>
        <pc:picChg chg="add mod">
          <ac:chgData name="Damian T. Gordon" userId="7469c87ffe94b59c" providerId="LiveId" clId="{B543499B-EEF9-4BC2-B550-CCB9F4E400E1}" dt="2023-10-18T21:51:59.269" v="575" actId="571"/>
          <ac:picMkLst>
            <pc:docMk/>
            <pc:sldMk cId="797437648" sldId="286"/>
            <ac:picMk id="15" creationId="{41FE9BC9-AD64-67F2-A519-C69E24309A13}"/>
          </ac:picMkLst>
        </pc:picChg>
        <pc:picChg chg="add mod">
          <ac:chgData name="Damian T. Gordon" userId="7469c87ffe94b59c" providerId="LiveId" clId="{B543499B-EEF9-4BC2-B550-CCB9F4E400E1}" dt="2023-10-18T21:51:59.269" v="575" actId="571"/>
          <ac:picMkLst>
            <pc:docMk/>
            <pc:sldMk cId="797437648" sldId="286"/>
            <ac:picMk id="16" creationId="{E1EACE61-D523-707E-A4EF-5BF096471A00}"/>
          </ac:picMkLst>
        </pc:picChg>
        <pc:picChg chg="add del mod">
          <ac:chgData name="Damian T. Gordon" userId="7469c87ffe94b59c" providerId="LiveId" clId="{B543499B-EEF9-4BC2-B550-CCB9F4E400E1}" dt="2023-10-18T21:52:38.476" v="586" actId="478"/>
          <ac:picMkLst>
            <pc:docMk/>
            <pc:sldMk cId="797437648" sldId="286"/>
            <ac:picMk id="17" creationId="{873A4F7A-76B8-9C42-23AF-3D7FD7F9D026}"/>
          </ac:picMkLst>
        </pc:picChg>
        <pc:picChg chg="add del mod">
          <ac:chgData name="Damian T. Gordon" userId="7469c87ffe94b59c" providerId="LiveId" clId="{B543499B-EEF9-4BC2-B550-CCB9F4E400E1}" dt="2023-10-18T21:54:18.541" v="602" actId="478"/>
          <ac:picMkLst>
            <pc:docMk/>
            <pc:sldMk cId="797437648" sldId="286"/>
            <ac:picMk id="18" creationId="{7BBDC107-8A6C-656F-0EE7-531988196B86}"/>
          </ac:picMkLst>
        </pc:picChg>
        <pc:picChg chg="add mod">
          <ac:chgData name="Damian T. Gordon" userId="7469c87ffe94b59c" providerId="LiveId" clId="{B543499B-EEF9-4BC2-B550-CCB9F4E400E1}" dt="2023-10-18T21:53:00.053" v="594" actId="1076"/>
          <ac:picMkLst>
            <pc:docMk/>
            <pc:sldMk cId="797437648" sldId="286"/>
            <ac:picMk id="19" creationId="{BB3CFCF7-834E-D1F9-11D6-D46A8BDABB14}"/>
          </ac:picMkLst>
        </pc:picChg>
        <pc:picChg chg="add mod">
          <ac:chgData name="Damian T. Gordon" userId="7469c87ffe94b59c" providerId="LiveId" clId="{B543499B-EEF9-4BC2-B550-CCB9F4E400E1}" dt="2023-10-18T21:53:08.291" v="598" actId="1076"/>
          <ac:picMkLst>
            <pc:docMk/>
            <pc:sldMk cId="797437648" sldId="286"/>
            <ac:picMk id="20" creationId="{AB9EA5AF-62AC-2724-FC12-FF705598B430}"/>
          </ac:picMkLst>
        </pc:picChg>
        <pc:picChg chg="add mod">
          <ac:chgData name="Damian T. Gordon" userId="7469c87ffe94b59c" providerId="LiveId" clId="{B543499B-EEF9-4BC2-B550-CCB9F4E400E1}" dt="2023-10-18T21:53:04.957" v="597"/>
          <ac:picMkLst>
            <pc:docMk/>
            <pc:sldMk cId="797437648" sldId="286"/>
            <ac:picMk id="21" creationId="{658C88A8-1487-775F-5FF5-F02B1568DD8F}"/>
          </ac:picMkLst>
        </pc:picChg>
        <pc:picChg chg="add mod">
          <ac:chgData name="Damian T. Gordon" userId="7469c87ffe94b59c" providerId="LiveId" clId="{B543499B-EEF9-4BC2-B550-CCB9F4E400E1}" dt="2023-10-18T21:54:24.727" v="603"/>
          <ac:picMkLst>
            <pc:docMk/>
            <pc:sldMk cId="797437648" sldId="286"/>
            <ac:picMk id="22" creationId="{1EE5A8F3-FC1A-918C-7FFE-085F1BE19654}"/>
          </ac:picMkLst>
        </pc:picChg>
        <pc:picChg chg="add del mod">
          <ac:chgData name="Damian T. Gordon" userId="7469c87ffe94b59c" providerId="LiveId" clId="{B543499B-EEF9-4BC2-B550-CCB9F4E400E1}" dt="2023-10-18T21:25:56.962" v="222"/>
          <ac:picMkLst>
            <pc:docMk/>
            <pc:sldMk cId="797437648" sldId="286"/>
            <ac:picMk id="1025" creationId="{62B6FB0E-4F6B-DE3C-1F2A-D31EE4A69E58}"/>
          </ac:picMkLst>
        </pc:picChg>
        <pc:picChg chg="add del mod">
          <ac:chgData name="Damian T. Gordon" userId="7469c87ffe94b59c" providerId="LiveId" clId="{B543499B-EEF9-4BC2-B550-CCB9F4E400E1}" dt="2023-10-18T21:25:56.962" v="222"/>
          <ac:picMkLst>
            <pc:docMk/>
            <pc:sldMk cId="797437648" sldId="286"/>
            <ac:picMk id="1026" creationId="{B22FA1FE-4906-321F-A979-7097FD94AE36}"/>
          </ac:picMkLst>
        </pc:picChg>
        <pc:picChg chg="add del mod">
          <ac:chgData name="Damian T. Gordon" userId="7469c87ffe94b59c" providerId="LiveId" clId="{B543499B-EEF9-4BC2-B550-CCB9F4E400E1}" dt="2023-10-18T21:25:56.962" v="222"/>
          <ac:picMkLst>
            <pc:docMk/>
            <pc:sldMk cId="797437648" sldId="286"/>
            <ac:picMk id="1027" creationId="{2B04825C-A5F9-8BA5-0E01-86EB7AFCA3AC}"/>
          </ac:picMkLst>
        </pc:picChg>
        <pc:picChg chg="add del mod">
          <ac:chgData name="Damian T. Gordon" userId="7469c87ffe94b59c" providerId="LiveId" clId="{B543499B-EEF9-4BC2-B550-CCB9F4E400E1}" dt="2023-10-18T21:25:56.962" v="222"/>
          <ac:picMkLst>
            <pc:docMk/>
            <pc:sldMk cId="797437648" sldId="286"/>
            <ac:picMk id="1028" creationId="{94681FD2-BD72-3D18-3BFF-463224DDA796}"/>
          </ac:picMkLst>
        </pc:picChg>
      </pc:sldChg>
      <pc:sldChg chg="addSp delSp modSp add mod">
        <pc:chgData name="Damian T. Gordon" userId="7469c87ffe94b59c" providerId="LiveId" clId="{B543499B-EEF9-4BC2-B550-CCB9F4E400E1}" dt="2023-10-18T21:54:52.886" v="608" actId="1076"/>
        <pc:sldMkLst>
          <pc:docMk/>
          <pc:sldMk cId="228061858" sldId="287"/>
        </pc:sldMkLst>
        <pc:spChg chg="mod">
          <ac:chgData name="Damian T. Gordon" userId="7469c87ffe94b59c" providerId="LiveId" clId="{B543499B-EEF9-4BC2-B550-CCB9F4E400E1}" dt="2023-10-18T21:30:25.676" v="274" actId="20577"/>
          <ac:spMkLst>
            <pc:docMk/>
            <pc:sldMk cId="228061858" sldId="287"/>
            <ac:spMk id="43011" creationId="{00000000-0000-0000-0000-000000000000}"/>
          </ac:spMkLst>
        </pc:spChg>
        <pc:picChg chg="add mod">
          <ac:chgData name="Damian T. Gordon" userId="7469c87ffe94b59c" providerId="LiveId" clId="{B543499B-EEF9-4BC2-B550-CCB9F4E400E1}" dt="2023-10-18T21:54:52.886" v="608" actId="1076"/>
          <ac:picMkLst>
            <pc:docMk/>
            <pc:sldMk cId="228061858" sldId="287"/>
            <ac:picMk id="2" creationId="{F05640CC-4837-5C57-BCEB-C7DFC905FCF8}"/>
          </ac:picMkLst>
        </pc:picChg>
        <pc:picChg chg="add mod">
          <ac:chgData name="Damian T. Gordon" userId="7469c87ffe94b59c" providerId="LiveId" clId="{B543499B-EEF9-4BC2-B550-CCB9F4E400E1}" dt="2023-10-18T21:52:09.255" v="579"/>
          <ac:picMkLst>
            <pc:docMk/>
            <pc:sldMk cId="228061858" sldId="287"/>
            <ac:picMk id="3" creationId="{764506B8-9129-C475-4F7E-4082E57BD644}"/>
          </ac:picMkLst>
        </pc:picChg>
        <pc:picChg chg="add mod">
          <ac:chgData name="Damian T. Gordon" userId="7469c87ffe94b59c" providerId="LiveId" clId="{B543499B-EEF9-4BC2-B550-CCB9F4E400E1}" dt="2023-10-18T21:52:09.255" v="579"/>
          <ac:picMkLst>
            <pc:docMk/>
            <pc:sldMk cId="228061858" sldId="287"/>
            <ac:picMk id="5" creationId="{F2C8BA37-81F0-6E2A-F854-CF8D7B9CCB74}"/>
          </ac:picMkLst>
        </pc:picChg>
        <pc:picChg chg="add mod">
          <ac:chgData name="Damian T. Gordon" userId="7469c87ffe94b59c" providerId="LiveId" clId="{B543499B-EEF9-4BC2-B550-CCB9F4E400E1}" dt="2023-10-18T21:52:09.255" v="579"/>
          <ac:picMkLst>
            <pc:docMk/>
            <pc:sldMk cId="228061858" sldId="287"/>
            <ac:picMk id="6" creationId="{0C61058B-F020-D787-9DDB-6D007E8FD23E}"/>
          </ac:picMkLst>
        </pc:picChg>
        <pc:picChg chg="add mod">
          <ac:chgData name="Damian T. Gordon" userId="7469c87ffe94b59c" providerId="LiveId" clId="{B543499B-EEF9-4BC2-B550-CCB9F4E400E1}" dt="2023-10-18T21:52:09.255" v="579"/>
          <ac:picMkLst>
            <pc:docMk/>
            <pc:sldMk cId="228061858" sldId="287"/>
            <ac:picMk id="7" creationId="{E77FF0D7-9294-B2D4-DDDA-D45997C6784E}"/>
          </ac:picMkLst>
        </pc:picChg>
        <pc:picChg chg="add del mod">
          <ac:chgData name="Damian T. Gordon" userId="7469c87ffe94b59c" providerId="LiveId" clId="{B543499B-EEF9-4BC2-B550-CCB9F4E400E1}" dt="2023-10-18T21:54:43.348" v="606" actId="478"/>
          <ac:picMkLst>
            <pc:docMk/>
            <pc:sldMk cId="228061858" sldId="287"/>
            <ac:picMk id="8" creationId="{25A74389-681B-14EE-3F8E-152AF0F3211A}"/>
          </ac:picMkLst>
        </pc:picChg>
        <pc:picChg chg="add mod">
          <ac:chgData name="Damian T. Gordon" userId="7469c87ffe94b59c" providerId="LiveId" clId="{B543499B-EEF9-4BC2-B550-CCB9F4E400E1}" dt="2023-10-18T21:53:22.034" v="601"/>
          <ac:picMkLst>
            <pc:docMk/>
            <pc:sldMk cId="228061858" sldId="287"/>
            <ac:picMk id="9" creationId="{D4E86982-994E-69D5-5CAC-043F519B9F81}"/>
          </ac:picMkLst>
        </pc:picChg>
        <pc:picChg chg="add mod">
          <ac:chgData name="Damian T. Gordon" userId="7469c87ffe94b59c" providerId="LiveId" clId="{B543499B-EEF9-4BC2-B550-CCB9F4E400E1}" dt="2023-10-18T21:53:22.034" v="601"/>
          <ac:picMkLst>
            <pc:docMk/>
            <pc:sldMk cId="228061858" sldId="287"/>
            <ac:picMk id="10" creationId="{B7C5271F-D24F-0CB2-AD25-7E241256A978}"/>
          </ac:picMkLst>
        </pc:picChg>
        <pc:picChg chg="add mod">
          <ac:chgData name="Damian T. Gordon" userId="7469c87ffe94b59c" providerId="LiveId" clId="{B543499B-EEF9-4BC2-B550-CCB9F4E400E1}" dt="2023-10-18T21:53:22.034" v="601"/>
          <ac:picMkLst>
            <pc:docMk/>
            <pc:sldMk cId="228061858" sldId="287"/>
            <ac:picMk id="11" creationId="{84900E24-2407-6269-CFDB-40492C81B3F9}"/>
          </ac:picMkLst>
        </pc:picChg>
        <pc:picChg chg="add mod">
          <ac:chgData name="Damian T. Gordon" userId="7469c87ffe94b59c" providerId="LiveId" clId="{B543499B-EEF9-4BC2-B550-CCB9F4E400E1}" dt="2023-10-18T21:54:47.936" v="607"/>
          <ac:picMkLst>
            <pc:docMk/>
            <pc:sldMk cId="228061858" sldId="287"/>
            <ac:picMk id="12" creationId="{A19CC025-EF2F-E890-55AF-4ABC79A15FBB}"/>
          </ac:picMkLst>
        </pc:picChg>
      </pc:sldChg>
      <pc:sldChg chg="addSp delSp modSp add mod ord">
        <pc:chgData name="Damian T. Gordon" userId="7469c87ffe94b59c" providerId="LiveId" clId="{B543499B-EEF9-4BC2-B550-CCB9F4E400E1}" dt="2023-10-18T21:54:58.848" v="610" actId="1076"/>
        <pc:sldMkLst>
          <pc:docMk/>
          <pc:sldMk cId="1728105636" sldId="288"/>
        </pc:sldMkLst>
        <pc:spChg chg="mod">
          <ac:chgData name="Damian T. Gordon" userId="7469c87ffe94b59c" providerId="LiveId" clId="{B543499B-EEF9-4BC2-B550-CCB9F4E400E1}" dt="2023-10-18T21:29:53.793" v="261" actId="20577"/>
          <ac:spMkLst>
            <pc:docMk/>
            <pc:sldMk cId="1728105636" sldId="288"/>
            <ac:spMk id="43011" creationId="{00000000-0000-0000-0000-000000000000}"/>
          </ac:spMkLst>
        </pc:spChg>
        <pc:picChg chg="add mod">
          <ac:chgData name="Damian T. Gordon" userId="7469c87ffe94b59c" providerId="LiveId" clId="{B543499B-EEF9-4BC2-B550-CCB9F4E400E1}" dt="2023-10-18T21:52:07.851" v="578"/>
          <ac:picMkLst>
            <pc:docMk/>
            <pc:sldMk cId="1728105636" sldId="288"/>
            <ac:picMk id="2" creationId="{833CD73E-7C7D-002C-BB41-414BDBB333A9}"/>
          </ac:picMkLst>
        </pc:picChg>
        <pc:picChg chg="add mod">
          <ac:chgData name="Damian T. Gordon" userId="7469c87ffe94b59c" providerId="LiveId" clId="{B543499B-EEF9-4BC2-B550-CCB9F4E400E1}" dt="2023-10-18T21:52:07.851" v="578"/>
          <ac:picMkLst>
            <pc:docMk/>
            <pc:sldMk cId="1728105636" sldId="288"/>
            <ac:picMk id="3" creationId="{49A57F96-E55F-91F1-9DED-6DF38E912D90}"/>
          </ac:picMkLst>
        </pc:picChg>
        <pc:picChg chg="add mod">
          <ac:chgData name="Damian T. Gordon" userId="7469c87ffe94b59c" providerId="LiveId" clId="{B543499B-EEF9-4BC2-B550-CCB9F4E400E1}" dt="2023-10-18T21:52:07.851" v="578"/>
          <ac:picMkLst>
            <pc:docMk/>
            <pc:sldMk cId="1728105636" sldId="288"/>
            <ac:picMk id="5" creationId="{C8E41417-C6C8-C43B-DFAE-2ED6B244BE5D}"/>
          </ac:picMkLst>
        </pc:picChg>
        <pc:picChg chg="add mod">
          <ac:chgData name="Damian T. Gordon" userId="7469c87ffe94b59c" providerId="LiveId" clId="{B543499B-EEF9-4BC2-B550-CCB9F4E400E1}" dt="2023-10-18T21:52:07.851" v="578"/>
          <ac:picMkLst>
            <pc:docMk/>
            <pc:sldMk cId="1728105636" sldId="288"/>
            <ac:picMk id="6" creationId="{6B00ECF4-6F7F-49F3-7596-21A121883299}"/>
          </ac:picMkLst>
        </pc:picChg>
        <pc:picChg chg="add mod">
          <ac:chgData name="Damian T. Gordon" userId="7469c87ffe94b59c" providerId="LiveId" clId="{B543499B-EEF9-4BC2-B550-CCB9F4E400E1}" dt="2023-10-18T21:52:07.851" v="578"/>
          <ac:picMkLst>
            <pc:docMk/>
            <pc:sldMk cId="1728105636" sldId="288"/>
            <ac:picMk id="7" creationId="{CF68CE9B-453B-194C-945B-FD4D16D308F4}"/>
          </ac:picMkLst>
        </pc:picChg>
        <pc:picChg chg="add mod">
          <ac:chgData name="Damian T. Gordon" userId="7469c87ffe94b59c" providerId="LiveId" clId="{B543499B-EEF9-4BC2-B550-CCB9F4E400E1}" dt="2023-10-18T21:53:19.706" v="600"/>
          <ac:picMkLst>
            <pc:docMk/>
            <pc:sldMk cId="1728105636" sldId="288"/>
            <ac:picMk id="8" creationId="{B24E8659-6BB6-2971-704C-2F683DA8826C}"/>
          </ac:picMkLst>
        </pc:picChg>
        <pc:picChg chg="add del mod">
          <ac:chgData name="Damian T. Gordon" userId="7469c87ffe94b59c" providerId="LiveId" clId="{B543499B-EEF9-4BC2-B550-CCB9F4E400E1}" dt="2023-10-18T21:54:33.012" v="604" actId="478"/>
          <ac:picMkLst>
            <pc:docMk/>
            <pc:sldMk cId="1728105636" sldId="288"/>
            <ac:picMk id="9" creationId="{9C35A097-3BEA-572E-1DAB-59353B02EE20}"/>
          </ac:picMkLst>
        </pc:picChg>
        <pc:picChg chg="add del mod">
          <ac:chgData name="Damian T. Gordon" userId="7469c87ffe94b59c" providerId="LiveId" clId="{B543499B-EEF9-4BC2-B550-CCB9F4E400E1}" dt="2023-10-18T21:54:35.122" v="605" actId="478"/>
          <ac:picMkLst>
            <pc:docMk/>
            <pc:sldMk cId="1728105636" sldId="288"/>
            <ac:picMk id="10" creationId="{9F777940-BE25-9358-9E0E-2DBD143D472E}"/>
          </ac:picMkLst>
        </pc:picChg>
        <pc:picChg chg="add mod">
          <ac:chgData name="Damian T. Gordon" userId="7469c87ffe94b59c" providerId="LiveId" clId="{B543499B-EEF9-4BC2-B550-CCB9F4E400E1}" dt="2023-10-18T21:53:19.706" v="600"/>
          <ac:picMkLst>
            <pc:docMk/>
            <pc:sldMk cId="1728105636" sldId="288"/>
            <ac:picMk id="11" creationId="{8358B35B-E7D8-E21C-F33F-3BE83BA1D90E}"/>
          </ac:picMkLst>
        </pc:picChg>
        <pc:picChg chg="add mod">
          <ac:chgData name="Damian T. Gordon" userId="7469c87ffe94b59c" providerId="LiveId" clId="{B543499B-EEF9-4BC2-B550-CCB9F4E400E1}" dt="2023-10-18T21:54:58.848" v="610" actId="1076"/>
          <ac:picMkLst>
            <pc:docMk/>
            <pc:sldMk cId="1728105636" sldId="288"/>
            <ac:picMk id="12" creationId="{589B9597-C245-BD94-66F2-77B7E18033A5}"/>
          </ac:picMkLst>
        </pc:picChg>
      </pc:sldChg>
      <pc:sldChg chg="addSp delSp modSp add mod">
        <pc:chgData name="Damian T. Gordon" userId="7469c87ffe94b59c" providerId="LiveId" clId="{B543499B-EEF9-4BC2-B550-CCB9F4E400E1}" dt="2023-10-18T21:52:15.308" v="583"/>
        <pc:sldMkLst>
          <pc:docMk/>
          <pc:sldMk cId="4134172148" sldId="289"/>
        </pc:sldMkLst>
        <pc:spChg chg="mod">
          <ac:chgData name="Damian T. Gordon" userId="7469c87ffe94b59c" providerId="LiveId" clId="{B543499B-EEF9-4BC2-B550-CCB9F4E400E1}" dt="2023-10-18T21:33:43.327" v="317" actId="20577"/>
          <ac:spMkLst>
            <pc:docMk/>
            <pc:sldMk cId="4134172148" sldId="289"/>
            <ac:spMk id="43010" creationId="{00000000-0000-0000-0000-000000000000}"/>
          </ac:spMkLst>
        </pc:spChg>
        <pc:spChg chg="mod">
          <ac:chgData name="Damian T. Gordon" userId="7469c87ffe94b59c" providerId="LiveId" clId="{B543499B-EEF9-4BC2-B550-CCB9F4E400E1}" dt="2023-10-18T21:40:15.558" v="400" actId="113"/>
          <ac:spMkLst>
            <pc:docMk/>
            <pc:sldMk cId="4134172148" sldId="289"/>
            <ac:spMk id="43011" creationId="{00000000-0000-0000-0000-000000000000}"/>
          </ac:spMkLst>
        </pc:spChg>
        <pc:picChg chg="add del mod">
          <ac:chgData name="Damian T. Gordon" userId="7469c87ffe94b59c" providerId="LiveId" clId="{B543499B-EEF9-4BC2-B550-CCB9F4E400E1}" dt="2023-10-18T21:52:15.308" v="583"/>
          <ac:picMkLst>
            <pc:docMk/>
            <pc:sldMk cId="4134172148" sldId="289"/>
            <ac:picMk id="2" creationId="{6F25F0FF-FDFC-351F-79B2-0E3F5A4791DD}"/>
          </ac:picMkLst>
        </pc:picChg>
        <pc:picChg chg="add del mod">
          <ac:chgData name="Damian T. Gordon" userId="7469c87ffe94b59c" providerId="LiveId" clId="{B543499B-EEF9-4BC2-B550-CCB9F4E400E1}" dt="2023-10-18T21:52:15.308" v="583"/>
          <ac:picMkLst>
            <pc:docMk/>
            <pc:sldMk cId="4134172148" sldId="289"/>
            <ac:picMk id="3" creationId="{0A09612A-67DB-DD59-25F6-AC60D1EC60ED}"/>
          </ac:picMkLst>
        </pc:picChg>
        <pc:picChg chg="add del mod">
          <ac:chgData name="Damian T. Gordon" userId="7469c87ffe94b59c" providerId="LiveId" clId="{B543499B-EEF9-4BC2-B550-CCB9F4E400E1}" dt="2023-10-18T21:52:15.308" v="583"/>
          <ac:picMkLst>
            <pc:docMk/>
            <pc:sldMk cId="4134172148" sldId="289"/>
            <ac:picMk id="5" creationId="{BEAE8694-A5CF-7101-F95A-9A0FF1B619C0}"/>
          </ac:picMkLst>
        </pc:picChg>
        <pc:picChg chg="add del mod">
          <ac:chgData name="Damian T. Gordon" userId="7469c87ffe94b59c" providerId="LiveId" clId="{B543499B-EEF9-4BC2-B550-CCB9F4E400E1}" dt="2023-10-18T21:52:15.308" v="583"/>
          <ac:picMkLst>
            <pc:docMk/>
            <pc:sldMk cId="4134172148" sldId="289"/>
            <ac:picMk id="6" creationId="{395E23CC-FBC0-EDD5-1075-B1941237CCA9}"/>
          </ac:picMkLst>
        </pc:picChg>
        <pc:picChg chg="add del mod">
          <ac:chgData name="Damian T. Gordon" userId="7469c87ffe94b59c" providerId="LiveId" clId="{B543499B-EEF9-4BC2-B550-CCB9F4E400E1}" dt="2023-10-18T21:52:15.308" v="583"/>
          <ac:picMkLst>
            <pc:docMk/>
            <pc:sldMk cId="4134172148" sldId="289"/>
            <ac:picMk id="7" creationId="{7BAC797A-BE80-0DBE-EDA7-C4BE748FF28B}"/>
          </ac:picMkLst>
        </pc:picChg>
      </pc:sldChg>
      <pc:sldChg chg="addSp delSp modSp add mod">
        <pc:chgData name="Damian T. Gordon" userId="7469c87ffe94b59c" providerId="LiveId" clId="{B543499B-EEF9-4BC2-B550-CCB9F4E400E1}" dt="2023-10-18T21:52:23.260" v="585"/>
        <pc:sldMkLst>
          <pc:docMk/>
          <pc:sldMk cId="3684318556" sldId="290"/>
        </pc:sldMkLst>
        <pc:spChg chg="mod">
          <ac:chgData name="Damian T. Gordon" userId="7469c87ffe94b59c" providerId="LiveId" clId="{B543499B-EEF9-4BC2-B550-CCB9F4E400E1}" dt="2023-10-18T21:33:52.374" v="331" actId="20577"/>
          <ac:spMkLst>
            <pc:docMk/>
            <pc:sldMk cId="3684318556" sldId="290"/>
            <ac:spMk id="43010" creationId="{00000000-0000-0000-0000-000000000000}"/>
          </ac:spMkLst>
        </pc:spChg>
        <pc:spChg chg="mod">
          <ac:chgData name="Damian T. Gordon" userId="7469c87ffe94b59c" providerId="LiveId" clId="{B543499B-EEF9-4BC2-B550-CCB9F4E400E1}" dt="2023-10-18T21:33:13.551" v="300" actId="27636"/>
          <ac:spMkLst>
            <pc:docMk/>
            <pc:sldMk cId="3684318556" sldId="290"/>
            <ac:spMk id="43011" creationId="{00000000-0000-0000-0000-000000000000}"/>
          </ac:spMkLst>
        </pc:spChg>
        <pc:picChg chg="add del mod">
          <ac:chgData name="Damian T. Gordon" userId="7469c87ffe94b59c" providerId="LiveId" clId="{B543499B-EEF9-4BC2-B550-CCB9F4E400E1}" dt="2023-10-18T21:52:23.260" v="585"/>
          <ac:picMkLst>
            <pc:docMk/>
            <pc:sldMk cId="3684318556" sldId="290"/>
            <ac:picMk id="2" creationId="{2A491BB9-9120-7B80-A05C-0384E2C62083}"/>
          </ac:picMkLst>
        </pc:picChg>
        <pc:picChg chg="add del mod">
          <ac:chgData name="Damian T. Gordon" userId="7469c87ffe94b59c" providerId="LiveId" clId="{B543499B-EEF9-4BC2-B550-CCB9F4E400E1}" dt="2023-10-18T21:52:23.260" v="585"/>
          <ac:picMkLst>
            <pc:docMk/>
            <pc:sldMk cId="3684318556" sldId="290"/>
            <ac:picMk id="3" creationId="{1C41182C-E2B4-EA0D-6EE5-46C448B34CB9}"/>
          </ac:picMkLst>
        </pc:picChg>
        <pc:picChg chg="add del mod">
          <ac:chgData name="Damian T. Gordon" userId="7469c87ffe94b59c" providerId="LiveId" clId="{B543499B-EEF9-4BC2-B550-CCB9F4E400E1}" dt="2023-10-18T21:52:23.260" v="585"/>
          <ac:picMkLst>
            <pc:docMk/>
            <pc:sldMk cId="3684318556" sldId="290"/>
            <ac:picMk id="5" creationId="{94B60144-A330-7CF6-9813-A8948543F877}"/>
          </ac:picMkLst>
        </pc:picChg>
        <pc:picChg chg="add del mod">
          <ac:chgData name="Damian T. Gordon" userId="7469c87ffe94b59c" providerId="LiveId" clId="{B543499B-EEF9-4BC2-B550-CCB9F4E400E1}" dt="2023-10-18T21:52:23.260" v="585"/>
          <ac:picMkLst>
            <pc:docMk/>
            <pc:sldMk cId="3684318556" sldId="290"/>
            <ac:picMk id="6" creationId="{93AEE4DC-6BAC-0920-50C3-0C3496712C62}"/>
          </ac:picMkLst>
        </pc:picChg>
        <pc:picChg chg="add del mod">
          <ac:chgData name="Damian T. Gordon" userId="7469c87ffe94b59c" providerId="LiveId" clId="{B543499B-EEF9-4BC2-B550-CCB9F4E400E1}" dt="2023-10-18T21:52:23.260" v="585"/>
          <ac:picMkLst>
            <pc:docMk/>
            <pc:sldMk cId="3684318556" sldId="290"/>
            <ac:picMk id="7" creationId="{4CF04CAF-9351-189E-EF87-7A12A083EE85}"/>
          </ac:picMkLst>
        </pc:picChg>
      </pc:sldChg>
      <pc:sldChg chg="modSp add mod">
        <pc:chgData name="Damian T. Gordon" userId="7469c87ffe94b59c" providerId="LiveId" clId="{B543499B-EEF9-4BC2-B550-CCB9F4E400E1}" dt="2023-10-18T21:34:11.946" v="368" actId="20577"/>
        <pc:sldMkLst>
          <pc:docMk/>
          <pc:sldMk cId="1155508748" sldId="291"/>
        </pc:sldMkLst>
        <pc:spChg chg="mod">
          <ac:chgData name="Damian T. Gordon" userId="7469c87ffe94b59c" providerId="LiveId" clId="{B543499B-EEF9-4BC2-B550-CCB9F4E400E1}" dt="2023-10-18T21:34:11.946" v="368" actId="20577"/>
          <ac:spMkLst>
            <pc:docMk/>
            <pc:sldMk cId="1155508748" sldId="291"/>
            <ac:spMk id="43010" creationId="{00000000-0000-0000-0000-000000000000}"/>
          </ac:spMkLst>
        </pc:spChg>
        <pc:spChg chg="mod">
          <ac:chgData name="Damian T. Gordon" userId="7469c87ffe94b59c" providerId="LiveId" clId="{B543499B-EEF9-4BC2-B550-CCB9F4E400E1}" dt="2023-10-18T21:33:34.933" v="304"/>
          <ac:spMkLst>
            <pc:docMk/>
            <pc:sldMk cId="1155508748" sldId="291"/>
            <ac:spMk id="43011" creationId="{00000000-0000-0000-0000-000000000000}"/>
          </ac:spMkLst>
        </pc:spChg>
      </pc:sldChg>
      <pc:sldChg chg="modSp add mod">
        <pc:chgData name="Damian T. Gordon" userId="7469c87ffe94b59c" providerId="LiveId" clId="{B543499B-EEF9-4BC2-B550-CCB9F4E400E1}" dt="2023-10-18T21:35:32.528" v="382"/>
        <pc:sldMkLst>
          <pc:docMk/>
          <pc:sldMk cId="30320477" sldId="292"/>
        </pc:sldMkLst>
        <pc:spChg chg="mod">
          <ac:chgData name="Damian T. Gordon" userId="7469c87ffe94b59c" providerId="LiveId" clId="{B543499B-EEF9-4BC2-B550-CCB9F4E400E1}" dt="2023-10-18T21:35:09.239" v="381" actId="20577"/>
          <ac:spMkLst>
            <pc:docMk/>
            <pc:sldMk cId="30320477" sldId="292"/>
            <ac:spMk id="43010" creationId="{00000000-0000-0000-0000-000000000000}"/>
          </ac:spMkLst>
        </pc:spChg>
        <pc:spChg chg="mod">
          <ac:chgData name="Damian T. Gordon" userId="7469c87ffe94b59c" providerId="LiveId" clId="{B543499B-EEF9-4BC2-B550-CCB9F4E400E1}" dt="2023-10-18T21:35:32.528" v="382"/>
          <ac:spMkLst>
            <pc:docMk/>
            <pc:sldMk cId="30320477" sldId="292"/>
            <ac:spMk id="43011" creationId="{00000000-0000-0000-0000-000000000000}"/>
          </ac:spMkLst>
        </pc:spChg>
      </pc:sldChg>
      <pc:sldChg chg="addSp delSp modSp add mod">
        <pc:chgData name="Damian T. Gordon" userId="7469c87ffe94b59c" providerId="LiveId" clId="{B543499B-EEF9-4BC2-B550-CCB9F4E400E1}" dt="2023-10-18T21:52:12.354" v="581"/>
        <pc:sldMkLst>
          <pc:docMk/>
          <pc:sldMk cId="2077950429" sldId="293"/>
        </pc:sldMkLst>
        <pc:spChg chg="add del mod">
          <ac:chgData name="Damian T. Gordon" userId="7469c87ffe94b59c" providerId="LiveId" clId="{B543499B-EEF9-4BC2-B550-CCB9F4E400E1}" dt="2023-10-18T21:36:15.138" v="385" actId="478"/>
          <ac:spMkLst>
            <pc:docMk/>
            <pc:sldMk cId="2077950429" sldId="293"/>
            <ac:spMk id="3" creationId="{9909E6BF-4939-D8DF-1FE3-5EF0D83AA11E}"/>
          </ac:spMkLst>
        </pc:spChg>
        <pc:spChg chg="del">
          <ac:chgData name="Damian T. Gordon" userId="7469c87ffe94b59c" providerId="LiveId" clId="{B543499B-EEF9-4BC2-B550-CCB9F4E400E1}" dt="2023-10-18T21:36:14.206" v="384" actId="478"/>
          <ac:spMkLst>
            <pc:docMk/>
            <pc:sldMk cId="2077950429" sldId="293"/>
            <ac:spMk id="43011" creationId="{00000000-0000-0000-0000-000000000000}"/>
          </ac:spMkLst>
        </pc:spChg>
        <pc:picChg chg="add del mod">
          <ac:chgData name="Damian T. Gordon" userId="7469c87ffe94b59c" providerId="LiveId" clId="{B543499B-EEF9-4BC2-B550-CCB9F4E400E1}" dt="2023-10-18T21:52:12.354" v="581"/>
          <ac:picMkLst>
            <pc:docMk/>
            <pc:sldMk cId="2077950429" sldId="293"/>
            <ac:picMk id="5" creationId="{B5424847-9671-AFD5-047D-A7FBD8E01A7E}"/>
          </ac:picMkLst>
        </pc:picChg>
        <pc:picChg chg="add del mod">
          <ac:chgData name="Damian T. Gordon" userId="7469c87ffe94b59c" providerId="LiveId" clId="{B543499B-EEF9-4BC2-B550-CCB9F4E400E1}" dt="2023-10-18T21:52:12.354" v="581"/>
          <ac:picMkLst>
            <pc:docMk/>
            <pc:sldMk cId="2077950429" sldId="293"/>
            <ac:picMk id="6" creationId="{00C29668-9ECF-00BC-7AB4-A04BB8296308}"/>
          </ac:picMkLst>
        </pc:picChg>
        <pc:picChg chg="add del mod">
          <ac:chgData name="Damian T. Gordon" userId="7469c87ffe94b59c" providerId="LiveId" clId="{B543499B-EEF9-4BC2-B550-CCB9F4E400E1}" dt="2023-10-18T21:52:12.354" v="581"/>
          <ac:picMkLst>
            <pc:docMk/>
            <pc:sldMk cId="2077950429" sldId="293"/>
            <ac:picMk id="7" creationId="{907B0356-C8A5-6E88-7A4F-547F6781C81B}"/>
          </ac:picMkLst>
        </pc:picChg>
        <pc:picChg chg="add del mod">
          <ac:chgData name="Damian T. Gordon" userId="7469c87ffe94b59c" providerId="LiveId" clId="{B543499B-EEF9-4BC2-B550-CCB9F4E400E1}" dt="2023-10-18T21:52:12.354" v="581"/>
          <ac:picMkLst>
            <pc:docMk/>
            <pc:sldMk cId="2077950429" sldId="293"/>
            <ac:picMk id="8" creationId="{C52D6E43-4057-748F-C706-E6A6A680F88E}"/>
          </ac:picMkLst>
        </pc:picChg>
        <pc:picChg chg="add del mod">
          <ac:chgData name="Damian T. Gordon" userId="7469c87ffe94b59c" providerId="LiveId" clId="{B543499B-EEF9-4BC2-B550-CCB9F4E400E1}" dt="2023-10-18T21:52:12.354" v="581"/>
          <ac:picMkLst>
            <pc:docMk/>
            <pc:sldMk cId="2077950429" sldId="293"/>
            <ac:picMk id="9" creationId="{730CB8BE-BE66-D2B4-81ED-FB506A87B523}"/>
          </ac:picMkLst>
        </pc:picChg>
        <pc:picChg chg="add mod">
          <ac:chgData name="Damian T. Gordon" userId="7469c87ffe94b59c" providerId="LiveId" clId="{B543499B-EEF9-4BC2-B550-CCB9F4E400E1}" dt="2023-10-18T21:37:42.838" v="388" actId="1076"/>
          <ac:picMkLst>
            <pc:docMk/>
            <pc:sldMk cId="2077950429" sldId="293"/>
            <ac:picMk id="2050" creationId="{747546C2-E519-42FC-8F8B-00359628B56E}"/>
          </ac:picMkLst>
        </pc:picChg>
      </pc:sldChg>
      <pc:sldChg chg="modSp add mod">
        <pc:chgData name="Damian T. Gordon" userId="7469c87ffe94b59c" providerId="LiveId" clId="{B543499B-EEF9-4BC2-B550-CCB9F4E400E1}" dt="2023-10-18T21:39:22.638" v="390"/>
        <pc:sldMkLst>
          <pc:docMk/>
          <pc:sldMk cId="3649012377" sldId="294"/>
        </pc:sldMkLst>
        <pc:spChg chg="mod">
          <ac:chgData name="Damian T. Gordon" userId="7469c87ffe94b59c" providerId="LiveId" clId="{B543499B-EEF9-4BC2-B550-CCB9F4E400E1}" dt="2023-10-18T21:39:22.638" v="390"/>
          <ac:spMkLst>
            <pc:docMk/>
            <pc:sldMk cId="3649012377" sldId="294"/>
            <ac:spMk id="43011" creationId="{00000000-0000-0000-0000-000000000000}"/>
          </ac:spMkLst>
        </pc:spChg>
      </pc:sldChg>
      <pc:sldChg chg="modSp add mod">
        <pc:chgData name="Damian T. Gordon" userId="7469c87ffe94b59c" providerId="LiveId" clId="{B543499B-EEF9-4BC2-B550-CCB9F4E400E1}" dt="2023-10-18T21:39:58.836" v="398" actId="20577"/>
        <pc:sldMkLst>
          <pc:docMk/>
          <pc:sldMk cId="900353952" sldId="295"/>
        </pc:sldMkLst>
        <pc:spChg chg="mod">
          <ac:chgData name="Damian T. Gordon" userId="7469c87ffe94b59c" providerId="LiveId" clId="{B543499B-EEF9-4BC2-B550-CCB9F4E400E1}" dt="2023-10-18T21:39:58.836" v="398" actId="20577"/>
          <ac:spMkLst>
            <pc:docMk/>
            <pc:sldMk cId="900353952" sldId="295"/>
            <ac:spMk id="43011" creationId="{00000000-0000-0000-0000-000000000000}"/>
          </ac:spMkLst>
        </pc:spChg>
      </pc:sldChg>
      <pc:sldChg chg="modSp add mod">
        <pc:chgData name="Damian T. Gordon" userId="7469c87ffe94b59c" providerId="LiveId" clId="{B543499B-EEF9-4BC2-B550-CCB9F4E400E1}" dt="2023-10-18T21:40:59.025" v="430" actId="113"/>
        <pc:sldMkLst>
          <pc:docMk/>
          <pc:sldMk cId="1850146196" sldId="296"/>
        </pc:sldMkLst>
        <pc:spChg chg="mod">
          <ac:chgData name="Damian T. Gordon" userId="7469c87ffe94b59c" providerId="LiveId" clId="{B543499B-EEF9-4BC2-B550-CCB9F4E400E1}" dt="2023-10-18T21:40:59.025" v="430" actId="113"/>
          <ac:spMkLst>
            <pc:docMk/>
            <pc:sldMk cId="1850146196" sldId="296"/>
            <ac:spMk id="43011" creationId="{00000000-0000-0000-0000-000000000000}"/>
          </ac:spMkLst>
        </pc:spChg>
      </pc:sldChg>
      <pc:sldChg chg="modSp add mod">
        <pc:chgData name="Damian T. Gordon" userId="7469c87ffe94b59c" providerId="LiveId" clId="{B543499B-EEF9-4BC2-B550-CCB9F4E400E1}" dt="2023-10-18T21:41:33.790" v="437" actId="20577"/>
        <pc:sldMkLst>
          <pc:docMk/>
          <pc:sldMk cId="4145684389" sldId="297"/>
        </pc:sldMkLst>
        <pc:spChg chg="mod">
          <ac:chgData name="Damian T. Gordon" userId="7469c87ffe94b59c" providerId="LiveId" clId="{B543499B-EEF9-4BC2-B550-CCB9F4E400E1}" dt="2023-10-18T21:41:33.790" v="437" actId="20577"/>
          <ac:spMkLst>
            <pc:docMk/>
            <pc:sldMk cId="4145684389" sldId="297"/>
            <ac:spMk id="43011" creationId="{00000000-0000-0000-0000-000000000000}"/>
          </ac:spMkLst>
        </pc:spChg>
      </pc:sldChg>
      <pc:sldChg chg="addSp delSp modSp add mod">
        <pc:chgData name="Damian T. Gordon" userId="7469c87ffe94b59c" providerId="LiveId" clId="{B543499B-EEF9-4BC2-B550-CCB9F4E400E1}" dt="2023-10-18T21:46:34.216" v="531" actId="20577"/>
        <pc:sldMkLst>
          <pc:docMk/>
          <pc:sldMk cId="4228450140" sldId="298"/>
        </pc:sldMkLst>
        <pc:spChg chg="mod">
          <ac:chgData name="Damian T. Gordon" userId="7469c87ffe94b59c" providerId="LiveId" clId="{B543499B-EEF9-4BC2-B550-CCB9F4E400E1}" dt="2023-10-18T21:41:49.938" v="461" actId="5793"/>
          <ac:spMkLst>
            <pc:docMk/>
            <pc:sldMk cId="4228450140" sldId="298"/>
            <ac:spMk id="43010" creationId="{00000000-0000-0000-0000-000000000000}"/>
          </ac:spMkLst>
        </pc:spChg>
        <pc:spChg chg="mod">
          <ac:chgData name="Damian T. Gordon" userId="7469c87ffe94b59c" providerId="LiveId" clId="{B543499B-EEF9-4BC2-B550-CCB9F4E400E1}" dt="2023-10-18T21:46:34.216" v="531" actId="20577"/>
          <ac:spMkLst>
            <pc:docMk/>
            <pc:sldMk cId="4228450140" sldId="298"/>
            <ac:spMk id="43011" creationId="{00000000-0000-0000-0000-000000000000}"/>
          </ac:spMkLst>
        </pc:spChg>
        <pc:graphicFrameChg chg="add del mod modGraphic">
          <ac:chgData name="Damian T. Gordon" userId="7469c87ffe94b59c" providerId="LiveId" clId="{B543499B-EEF9-4BC2-B550-CCB9F4E400E1}" dt="2023-10-18T21:46:23.204" v="527" actId="478"/>
          <ac:graphicFrameMkLst>
            <pc:docMk/>
            <pc:sldMk cId="4228450140" sldId="298"/>
            <ac:graphicFrameMk id="2" creationId="{EEE967E4-E350-B8C0-6081-7404E500E4BD}"/>
          </ac:graphicFrameMkLst>
        </pc:graphicFrameChg>
      </pc:sldChg>
      <pc:sldChg chg="addSp delSp modSp new mod">
        <pc:chgData name="Damian T. Gordon" userId="7469c87ffe94b59c" providerId="LiveId" clId="{B543499B-EEF9-4BC2-B550-CCB9F4E400E1}" dt="2023-10-18T21:48:42.658" v="559" actId="14100"/>
        <pc:sldMkLst>
          <pc:docMk/>
          <pc:sldMk cId="2521208102" sldId="299"/>
        </pc:sldMkLst>
        <pc:spChg chg="mod">
          <ac:chgData name="Damian T. Gordon" userId="7469c87ffe94b59c" providerId="LiveId" clId="{B543499B-EEF9-4BC2-B550-CCB9F4E400E1}" dt="2023-10-18T21:46:44.377" v="534"/>
          <ac:spMkLst>
            <pc:docMk/>
            <pc:sldMk cId="2521208102" sldId="299"/>
            <ac:spMk id="2" creationId="{C16FBD8E-D4EA-DCB6-E11B-6B7C0F032C81}"/>
          </ac:spMkLst>
        </pc:spChg>
        <pc:spChg chg="mod">
          <ac:chgData name="Damian T. Gordon" userId="7469c87ffe94b59c" providerId="LiveId" clId="{B543499B-EEF9-4BC2-B550-CCB9F4E400E1}" dt="2023-10-18T21:48:20.582" v="556" actId="114"/>
          <ac:spMkLst>
            <pc:docMk/>
            <pc:sldMk cId="2521208102" sldId="299"/>
            <ac:spMk id="3" creationId="{BB0DDF05-4117-158F-80C9-21E1A8EA00F0}"/>
          </ac:spMkLst>
        </pc:spChg>
        <pc:spChg chg="mod">
          <ac:chgData name="Damian T. Gordon" userId="7469c87ffe94b59c" providerId="LiveId" clId="{B543499B-EEF9-4BC2-B550-CCB9F4E400E1}" dt="2023-10-18T21:48:25.124" v="557" actId="114"/>
          <ac:spMkLst>
            <pc:docMk/>
            <pc:sldMk cId="2521208102" sldId="299"/>
            <ac:spMk id="4" creationId="{D574CB2E-6FC0-D38F-82B4-B5BC11CB57A1}"/>
          </ac:spMkLst>
        </pc:spChg>
        <pc:spChg chg="add del">
          <ac:chgData name="Damian T. Gordon" userId="7469c87ffe94b59c" providerId="LiveId" clId="{B543499B-EEF9-4BC2-B550-CCB9F4E400E1}" dt="2023-10-18T21:46:42.910" v="533" actId="22"/>
          <ac:spMkLst>
            <pc:docMk/>
            <pc:sldMk cId="2521208102" sldId="299"/>
            <ac:spMk id="6" creationId="{2F8B5950-7ECD-C96B-9FDB-7C468D1DE414}"/>
          </ac:spMkLst>
        </pc:spChg>
        <pc:spChg chg="add mod">
          <ac:chgData name="Damian T. Gordon" userId="7469c87ffe94b59c" providerId="LiveId" clId="{B543499B-EEF9-4BC2-B550-CCB9F4E400E1}" dt="2023-10-18T21:48:38.508" v="558" actId="14100"/>
          <ac:spMkLst>
            <pc:docMk/>
            <pc:sldMk cId="2521208102" sldId="299"/>
            <ac:spMk id="7" creationId="{F3E3886E-997F-E23A-E26D-6FF00BE80207}"/>
          </ac:spMkLst>
        </pc:spChg>
        <pc:spChg chg="add mod">
          <ac:chgData name="Damian T. Gordon" userId="7469c87ffe94b59c" providerId="LiveId" clId="{B543499B-EEF9-4BC2-B550-CCB9F4E400E1}" dt="2023-10-18T21:48:42.658" v="559" actId="14100"/>
          <ac:spMkLst>
            <pc:docMk/>
            <pc:sldMk cId="2521208102" sldId="299"/>
            <ac:spMk id="8" creationId="{8BB164B5-381E-4D10-CB4C-A76E2EDCBE2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EF56A6F-5B43-4349-96C1-A232EE2167EB}" type="datetimeFigureOut">
              <a:rPr lang="en-IE" smtClean="0"/>
              <a:t>18/10/2023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154474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EF56A6F-5B43-4349-96C1-A232EE2167EB}" type="datetimeFigureOut">
              <a:rPr lang="en-IE" smtClean="0"/>
              <a:t>18/10/2023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411809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EF56A6F-5B43-4349-96C1-A232EE2167EB}" type="datetimeFigureOut">
              <a:rPr lang="en-IE" smtClean="0"/>
              <a:t>18/10/2023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4223880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EF56A6F-5B43-4349-96C1-A232EE2167EB}" type="datetimeFigureOut">
              <a:rPr lang="en-IE" smtClean="0"/>
              <a:t>18/10/2023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2196511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F56A6F-5B43-4349-96C1-A232EE2167EB}" type="datetimeFigureOut">
              <a:rPr lang="en-IE" smtClean="0"/>
              <a:t>18/10/2023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395927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EF56A6F-5B43-4349-96C1-A232EE2167EB}" type="datetimeFigureOut">
              <a:rPr lang="en-IE" smtClean="0"/>
              <a:t>18/10/2023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3132832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EF56A6F-5B43-4349-96C1-A232EE2167EB}" type="datetimeFigureOut">
              <a:rPr lang="en-IE" smtClean="0"/>
              <a:t>18/10/2023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266358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EF56A6F-5B43-4349-96C1-A232EE2167EB}" type="datetimeFigureOut">
              <a:rPr lang="en-IE" smtClean="0"/>
              <a:t>18/10/2023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62052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56A6F-5B43-4349-96C1-A232EE2167EB}" type="datetimeFigureOut">
              <a:rPr lang="en-IE" smtClean="0"/>
              <a:t>18/10/2023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76858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56A6F-5B43-4349-96C1-A232EE2167EB}" type="datetimeFigureOut">
              <a:rPr lang="en-IE" smtClean="0"/>
              <a:t>18/10/2023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1775821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56A6F-5B43-4349-96C1-A232EE2167EB}" type="datetimeFigureOut">
              <a:rPr lang="en-IE" smtClean="0"/>
              <a:t>18/10/2023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5417212-3C12-431A-B8C6-8549479C74D1}" type="slidenum">
              <a:rPr lang="en-IE" smtClean="0"/>
              <a:t>‹#›</a:t>
            </a:fld>
            <a:endParaRPr lang="en-IE"/>
          </a:p>
        </p:txBody>
      </p:sp>
    </p:spTree>
    <p:extLst>
      <p:ext uri="{BB962C8B-B14F-4D97-AF65-F5344CB8AC3E}">
        <p14:creationId xmlns:p14="http://schemas.microsoft.com/office/powerpoint/2010/main" val="2633755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56A6F-5B43-4349-96C1-A232EE2167EB}" type="datetimeFigureOut">
              <a:rPr lang="en-IE" smtClean="0"/>
              <a:t>18/10/2023</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17212-3C12-431A-B8C6-8549479C74D1}" type="slidenum">
              <a:rPr lang="en-IE" smtClean="0"/>
              <a:t>‹#›</a:t>
            </a:fld>
            <a:endParaRPr lang="en-IE"/>
          </a:p>
        </p:txBody>
      </p:sp>
    </p:spTree>
    <p:extLst>
      <p:ext uri="{BB962C8B-B14F-4D97-AF65-F5344CB8AC3E}">
        <p14:creationId xmlns:p14="http://schemas.microsoft.com/office/powerpoint/2010/main" val="22252315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sv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fontScale="90000"/>
          </a:bodyPr>
          <a:lstStyle/>
          <a:p>
            <a:r>
              <a:rPr lang="en-IE" altLang="en-US" sz="6600" dirty="0"/>
              <a:t>Let’s talk about</a:t>
            </a:r>
            <a:br>
              <a:rPr lang="en-IE" altLang="en-US" sz="6600" dirty="0"/>
            </a:br>
            <a:r>
              <a:rPr lang="en-IE" altLang="en-US" sz="6600" dirty="0"/>
              <a:t>DEBUGGING</a:t>
            </a:r>
            <a:endParaRPr lang="en-GB" altLang="en-US" sz="6600" dirty="0"/>
          </a:p>
        </p:txBody>
      </p:sp>
      <p:sp>
        <p:nvSpPr>
          <p:cNvPr id="39939" name="Rectangle 3"/>
          <p:cNvSpPr>
            <a:spLocks noGrp="1" noChangeArrowheads="1"/>
          </p:cNvSpPr>
          <p:nvPr>
            <p:ph type="subTitle" idx="1"/>
          </p:nvPr>
        </p:nvSpPr>
        <p:spPr/>
        <p:txBody>
          <a:bodyPr/>
          <a:lstStyle/>
          <a:p>
            <a:r>
              <a:rPr lang="en-IE" altLang="en-US" dirty="0">
                <a:latin typeface="+mj-lt"/>
              </a:rPr>
              <a:t> </a:t>
            </a:r>
          </a:p>
          <a:p>
            <a:r>
              <a:rPr lang="en-GB" altLang="en-US" dirty="0">
                <a:latin typeface="+mj-lt"/>
              </a:rPr>
              <a:t>Damian Gordon</a:t>
            </a:r>
          </a:p>
        </p:txBody>
      </p:sp>
      <p:sp>
        <p:nvSpPr>
          <p:cNvPr id="2" name="Rectangle 1"/>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Graphic 2" descr="Bug under magnifying glass with solid fill">
            <a:extLst>
              <a:ext uri="{FF2B5EF4-FFF2-40B4-BE49-F238E27FC236}">
                <a16:creationId xmlns:a16="http://schemas.microsoft.com/office/drawing/2014/main" id="{F9107C74-DF8E-BF76-8E08-8D5B8555E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03483" y="1700808"/>
            <a:ext cx="2896047" cy="2896047"/>
          </a:xfrm>
          <a:prstGeom prst="rect">
            <a:avLst/>
          </a:prstGeom>
        </p:spPr>
      </p:pic>
    </p:spTree>
    <p:extLst>
      <p:ext uri="{BB962C8B-B14F-4D97-AF65-F5344CB8AC3E}">
        <p14:creationId xmlns:p14="http://schemas.microsoft.com/office/powerpoint/2010/main" val="109277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Cardboard Helper</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Sometimes the easiest way to fix a bug is to ask someone for help, and you will find that as soon as you say to someone “Excuse me, can you help me with this problem…”, even before you have even outlined the problem, you know what the solution is, because you got a chance to think about it in a different way. In fact, you don’t really need another person, just get a cardboard cutout and ask them for help.</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155508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Fixing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If the bug is producing an error message, that’s great, read it carefully. The error messages generally can give us a clue as to what the issue might be, or at least where to start looking from. It can also be incredibly useful for us to put the error message into Google, and search for it; we will often find that someone else has experienced this same bug and has found a solution.</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32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Fixing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There are two parts to debugging, the locating and fixing of bugs. We’ll look at locating the bugs first, so if the program runs but doesn’t give us the results we are expecting, there is some error in the code that we need to find. The computer is only doing what it is told, so there must be a wrong instruction somewhere. There are a number of debugging approaches that can be taken to find that instruction:</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49012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Fixing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b="1" dirty="0"/>
              <a:t>1. Brute Force Approach</a:t>
            </a:r>
            <a:r>
              <a:rPr lang="en-GB" altLang="en-US" dirty="0"/>
              <a:t>: The is probably the most common approach to debugging, and it typically involves adding a number of PRINT statements throughout the program to determine the values of variables in different parts of the program, to see if it possible to locate the cause of the error. There are also tools that can be used in this approach, these include both tracing tools and debugging tools.</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9003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Fixing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b="1" dirty="0"/>
              <a:t>2. Backtracking Approach</a:t>
            </a:r>
            <a:r>
              <a:rPr lang="en-GB" altLang="en-US" dirty="0"/>
              <a:t>: The backtracking approach is exactly what it sounds like, you start at the end of the program where the results are being printed out from, and go backwards, manually reviewing each important line to see if it is correctly written, until the wrong instruction is found.</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50146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Fixing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b="1" dirty="0"/>
              <a:t>3. Cause Elimination Approach:</a:t>
            </a:r>
            <a:r>
              <a:rPr lang="en-GB" altLang="en-US" dirty="0"/>
              <a:t> This approach involves creating a list of possible causes (or hypothesis) for the error, and initial tests are carried out to eliminate each hypothesis. Of the ones that cannot be eliminated in the initial testing, further tests are carried out to eliminate more and more hypotheses, until there is only one cause left. The error is then located.</a:t>
            </a:r>
            <a:endParaRPr lang="en-GB" altLang="en-US" sz="3200"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45684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One More Thing…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This may be just me, but when I’m trying to debug a program, and I don’t feel like I’m making progress; sometimes if I recite a verse of poetry, or part of a song, and I do that a couple of times, and it gives me the fortitude to continue and succeed. </a:t>
            </a:r>
          </a:p>
          <a:p>
            <a:endParaRPr lang="en-GB" altLang="en-US" dirty="0"/>
          </a:p>
          <a:p>
            <a:r>
              <a:rPr lang="en-GB" altLang="en-US" dirty="0"/>
              <a:t>The two verses below are the ones I most commonly use:</a:t>
            </a:r>
            <a:endParaRPr lang="en-GB" altLang="en-US" sz="3200"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228450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FBD8E-D4EA-DCB6-E11B-6B7C0F032C81}"/>
              </a:ext>
            </a:extLst>
          </p:cNvPr>
          <p:cNvSpPr>
            <a:spLocks noGrp="1"/>
          </p:cNvSpPr>
          <p:nvPr>
            <p:ph type="title"/>
          </p:nvPr>
        </p:nvSpPr>
        <p:spPr/>
        <p:txBody>
          <a:bodyPr/>
          <a:lstStyle/>
          <a:p>
            <a:r>
              <a:rPr lang="en-IE" altLang="en-US" dirty="0">
                <a:latin typeface="+mn-lt"/>
              </a:rPr>
              <a:t>One More Thing…</a:t>
            </a:r>
            <a:endParaRPr lang="en-IE" dirty="0"/>
          </a:p>
        </p:txBody>
      </p:sp>
      <p:sp>
        <p:nvSpPr>
          <p:cNvPr id="3" name="Content Placeholder 2">
            <a:extLst>
              <a:ext uri="{FF2B5EF4-FFF2-40B4-BE49-F238E27FC236}">
                <a16:creationId xmlns:a16="http://schemas.microsoft.com/office/drawing/2014/main" id="{BB0DDF05-4117-158F-80C9-21E1A8EA00F0}"/>
              </a:ext>
            </a:extLst>
          </p:cNvPr>
          <p:cNvSpPr>
            <a:spLocks noGrp="1"/>
          </p:cNvSpPr>
          <p:nvPr>
            <p:ph sz="half" idx="1"/>
          </p:nvPr>
        </p:nvSpPr>
        <p:spPr/>
        <p:txBody>
          <a:bodyPr>
            <a:normAutofit fontScale="92500" lnSpcReduction="10000"/>
          </a:bodyPr>
          <a:lstStyle/>
          <a:p>
            <a:pPr marL="0" indent="0" algn="ctr">
              <a:buNone/>
            </a:pPr>
            <a:r>
              <a:rPr lang="en-GB" i="1" dirty="0"/>
              <a:t>There's nothing you can do that can't be done </a:t>
            </a:r>
          </a:p>
          <a:p>
            <a:pPr marL="0" indent="0" algn="ctr">
              <a:buNone/>
            </a:pPr>
            <a:r>
              <a:rPr lang="en-GB" i="1" dirty="0"/>
              <a:t>Nothing you can sing that can't be sung </a:t>
            </a:r>
          </a:p>
          <a:p>
            <a:pPr marL="0" indent="0" algn="ctr">
              <a:buNone/>
            </a:pPr>
            <a:r>
              <a:rPr lang="en-GB" i="1" dirty="0"/>
              <a:t>Nothing you can say, but you can learn how to play the game </a:t>
            </a:r>
          </a:p>
          <a:p>
            <a:pPr marL="0" indent="0" algn="ctr">
              <a:buNone/>
            </a:pPr>
            <a:r>
              <a:rPr lang="en-GB" i="1" dirty="0"/>
              <a:t>It's easy</a:t>
            </a:r>
          </a:p>
          <a:p>
            <a:pPr marL="0" indent="0" algn="ctr">
              <a:buNone/>
            </a:pPr>
            <a:endParaRPr lang="en-GB" dirty="0"/>
          </a:p>
          <a:p>
            <a:pPr marL="0" indent="0" algn="ctr">
              <a:buNone/>
            </a:pPr>
            <a:endParaRPr lang="en-GB" dirty="0"/>
          </a:p>
          <a:p>
            <a:pPr marL="0" indent="0" algn="ctr">
              <a:buNone/>
            </a:pPr>
            <a:r>
              <a:rPr lang="en-GB" sz="2600" dirty="0"/>
              <a:t>From the song “All You Need Is Love” by John Lennon and Paul McCartney (1967)</a:t>
            </a:r>
            <a:endParaRPr lang="en-IE" sz="2600" dirty="0"/>
          </a:p>
          <a:p>
            <a:endParaRPr lang="en-IE" sz="2400" dirty="0"/>
          </a:p>
        </p:txBody>
      </p:sp>
      <p:sp>
        <p:nvSpPr>
          <p:cNvPr id="4" name="Content Placeholder 3">
            <a:extLst>
              <a:ext uri="{FF2B5EF4-FFF2-40B4-BE49-F238E27FC236}">
                <a16:creationId xmlns:a16="http://schemas.microsoft.com/office/drawing/2014/main" id="{D574CB2E-6FC0-D38F-82B4-B5BC11CB57A1}"/>
              </a:ext>
            </a:extLst>
          </p:cNvPr>
          <p:cNvSpPr>
            <a:spLocks noGrp="1"/>
          </p:cNvSpPr>
          <p:nvPr>
            <p:ph sz="half" idx="2"/>
          </p:nvPr>
        </p:nvSpPr>
        <p:spPr/>
        <p:txBody>
          <a:bodyPr>
            <a:normAutofit fontScale="92500" lnSpcReduction="10000"/>
          </a:bodyPr>
          <a:lstStyle/>
          <a:p>
            <a:pPr marL="0" indent="0" algn="ctr">
              <a:buNone/>
            </a:pPr>
            <a:r>
              <a:rPr lang="en-GB" i="1" dirty="0"/>
              <a:t>Great bugs have little bugs upon their backs to bite '</a:t>
            </a:r>
            <a:r>
              <a:rPr lang="en-GB" i="1" dirty="0" err="1"/>
              <a:t>em</a:t>
            </a:r>
            <a:r>
              <a:rPr lang="en-GB" i="1" dirty="0"/>
              <a:t>, </a:t>
            </a:r>
          </a:p>
          <a:p>
            <a:pPr marL="0" indent="0" algn="ctr">
              <a:buNone/>
            </a:pPr>
            <a:r>
              <a:rPr lang="en-GB" i="1" dirty="0"/>
              <a:t>And little bugs have lesser bugs, and so ad infinitum. </a:t>
            </a:r>
          </a:p>
          <a:p>
            <a:pPr marL="0" indent="0" algn="ctr">
              <a:buNone/>
            </a:pPr>
            <a:r>
              <a:rPr lang="en-GB" i="1" dirty="0"/>
              <a:t>And the great bugs themselves, in turn, have greater bugs to go on; </a:t>
            </a:r>
          </a:p>
          <a:p>
            <a:pPr marL="0" indent="0" algn="ctr">
              <a:buNone/>
            </a:pPr>
            <a:r>
              <a:rPr lang="en-GB" i="1" dirty="0"/>
              <a:t>While these again have greater still, and greater still, and so on.</a:t>
            </a:r>
          </a:p>
          <a:p>
            <a:pPr marL="0" indent="0" algn="ctr">
              <a:buNone/>
            </a:pPr>
            <a:endParaRPr lang="en-GB" dirty="0"/>
          </a:p>
          <a:p>
            <a:pPr marL="0" indent="0" algn="ctr">
              <a:buNone/>
            </a:pPr>
            <a:r>
              <a:rPr lang="en-GB" sz="2600" dirty="0"/>
              <a:t>“Siphonaptera” from Augustus De Morgan's A Budget of Paradoxes (1872)</a:t>
            </a:r>
            <a:endParaRPr lang="en-IE" sz="2600" dirty="0"/>
          </a:p>
        </p:txBody>
      </p:sp>
      <p:sp>
        <p:nvSpPr>
          <p:cNvPr id="7" name="Rectangle: Rounded Corners 6">
            <a:extLst>
              <a:ext uri="{FF2B5EF4-FFF2-40B4-BE49-F238E27FC236}">
                <a16:creationId xmlns:a16="http://schemas.microsoft.com/office/drawing/2014/main" id="{F3E3886E-997F-E23A-E26D-6FF00BE80207}"/>
              </a:ext>
            </a:extLst>
          </p:cNvPr>
          <p:cNvSpPr/>
          <p:nvPr/>
        </p:nvSpPr>
        <p:spPr>
          <a:xfrm>
            <a:off x="376995" y="1313893"/>
            <a:ext cx="5616625" cy="5098578"/>
          </a:xfrm>
          <a:prstGeom prst="round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Rounded Corners 7">
            <a:extLst>
              <a:ext uri="{FF2B5EF4-FFF2-40B4-BE49-F238E27FC236}">
                <a16:creationId xmlns:a16="http://schemas.microsoft.com/office/drawing/2014/main" id="{8BB164B5-381E-4D10-CB4C-A76E2EDCBE2C}"/>
              </a:ext>
            </a:extLst>
          </p:cNvPr>
          <p:cNvSpPr/>
          <p:nvPr/>
        </p:nvSpPr>
        <p:spPr>
          <a:xfrm>
            <a:off x="6196793" y="1313893"/>
            <a:ext cx="5674186" cy="5098578"/>
          </a:xfrm>
          <a:prstGeom prst="round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521208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0412" cy="6858000"/>
          </a:xfrm>
          <a:prstGeom prst="rect">
            <a:avLst/>
          </a:prstGeom>
        </p:spPr>
      </p:pic>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36079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Sometimes errors in programs are called “bugs”, so we have a special name for finding and fixing errors in computer programs, we call it “debugging” (in other words, taking the bugs out). </a:t>
            </a:r>
          </a:p>
          <a:p>
            <a:r>
              <a:rPr lang="en-GB" altLang="en-US" dirty="0"/>
              <a:t>These terms are not exclusive to computers, as far back as the 1870s, Thomas Edison uses the term in a letter, where he says: “</a:t>
            </a:r>
            <a:r>
              <a:rPr lang="en-GB" altLang="en-US" i="1" dirty="0"/>
              <a:t>that "Bugs"—as such little faults and difficulties are called—show themselves</a:t>
            </a:r>
            <a:r>
              <a:rPr lang="en-GB" altLang="en-US" dirty="0"/>
              <a:t>”.</a:t>
            </a:r>
            <a:endParaRPr lang="en-GB" altLang="en-US" sz="36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Graphic 6" descr="Butterfly with solid fill">
            <a:extLst>
              <a:ext uri="{FF2B5EF4-FFF2-40B4-BE49-F238E27FC236}">
                <a16:creationId xmlns:a16="http://schemas.microsoft.com/office/drawing/2014/main" id="{B482CD68-9E5C-19F0-ACA1-B7AD50C265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58786" y="5257799"/>
            <a:ext cx="914400" cy="914400"/>
          </a:xfrm>
          <a:prstGeom prst="rect">
            <a:avLst/>
          </a:prstGeom>
        </p:spPr>
      </p:pic>
      <p:pic>
        <p:nvPicPr>
          <p:cNvPr id="9" name="Graphic 8" descr="Bug under magnifying glass with solid fill">
            <a:extLst>
              <a:ext uri="{FF2B5EF4-FFF2-40B4-BE49-F238E27FC236}">
                <a16:creationId xmlns:a16="http://schemas.microsoft.com/office/drawing/2014/main" id="{22EFF098-47CA-A222-2093-731537395D5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52406" y="5914703"/>
            <a:ext cx="914400" cy="914400"/>
          </a:xfrm>
          <a:prstGeom prst="rect">
            <a:avLst/>
          </a:prstGeom>
        </p:spPr>
      </p:pic>
      <p:pic>
        <p:nvPicPr>
          <p:cNvPr id="12" name="Graphic 11" descr="Butterfly with solid fill">
            <a:extLst>
              <a:ext uri="{FF2B5EF4-FFF2-40B4-BE49-F238E27FC236}">
                <a16:creationId xmlns:a16="http://schemas.microsoft.com/office/drawing/2014/main" id="{01990D8C-216B-ED81-A53C-2EDA220122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5486" y="404018"/>
            <a:ext cx="914400" cy="914400"/>
          </a:xfrm>
          <a:prstGeom prst="rect">
            <a:avLst/>
          </a:prstGeom>
        </p:spPr>
      </p:pic>
      <p:pic>
        <p:nvPicPr>
          <p:cNvPr id="13" name="Graphic 12" descr="Bee with solid fill">
            <a:extLst>
              <a:ext uri="{FF2B5EF4-FFF2-40B4-BE49-F238E27FC236}">
                <a16:creationId xmlns:a16="http://schemas.microsoft.com/office/drawing/2014/main" id="{9EBDDC31-39CC-24DA-FAE6-C981FAC2BF7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84499" y="442714"/>
            <a:ext cx="914400" cy="914400"/>
          </a:xfrm>
          <a:prstGeom prst="rect">
            <a:avLst/>
          </a:prstGeom>
        </p:spPr>
      </p:pic>
      <p:pic>
        <p:nvPicPr>
          <p:cNvPr id="15" name="Graphic 14" descr="Bee with solid fill">
            <a:extLst>
              <a:ext uri="{FF2B5EF4-FFF2-40B4-BE49-F238E27FC236}">
                <a16:creationId xmlns:a16="http://schemas.microsoft.com/office/drawing/2014/main" id="{41FE9BC9-AD64-67F2-A519-C69E24309A1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89640" y="5622848"/>
            <a:ext cx="914400" cy="914400"/>
          </a:xfrm>
          <a:prstGeom prst="rect">
            <a:avLst/>
          </a:prstGeom>
        </p:spPr>
      </p:pic>
      <p:pic>
        <p:nvPicPr>
          <p:cNvPr id="16" name="Graphic 15" descr="Butterfly with solid fill">
            <a:extLst>
              <a:ext uri="{FF2B5EF4-FFF2-40B4-BE49-F238E27FC236}">
                <a16:creationId xmlns:a16="http://schemas.microsoft.com/office/drawing/2014/main" id="{E1EACE61-D523-707E-A4EF-5BF096471A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520" y="388938"/>
            <a:ext cx="914400" cy="914400"/>
          </a:xfrm>
          <a:prstGeom prst="rect">
            <a:avLst/>
          </a:prstGeom>
        </p:spPr>
      </p:pic>
      <p:pic>
        <p:nvPicPr>
          <p:cNvPr id="19" name="Graphic 18" descr="Butterfly with solid fill">
            <a:extLst>
              <a:ext uri="{FF2B5EF4-FFF2-40B4-BE49-F238E27FC236}">
                <a16:creationId xmlns:a16="http://schemas.microsoft.com/office/drawing/2014/main" id="{BB3CFCF7-834E-D1F9-11D6-D46A8BDABB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85473" y="533797"/>
            <a:ext cx="914400" cy="914400"/>
          </a:xfrm>
          <a:prstGeom prst="rect">
            <a:avLst/>
          </a:prstGeom>
        </p:spPr>
      </p:pic>
      <p:pic>
        <p:nvPicPr>
          <p:cNvPr id="20" name="Graphic 19" descr="Bee with solid fill">
            <a:extLst>
              <a:ext uri="{FF2B5EF4-FFF2-40B4-BE49-F238E27FC236}">
                <a16:creationId xmlns:a16="http://schemas.microsoft.com/office/drawing/2014/main" id="{AB9EA5AF-62AC-2724-FC12-FF705598B43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564" y="5730082"/>
            <a:ext cx="914400" cy="914400"/>
          </a:xfrm>
          <a:prstGeom prst="rect">
            <a:avLst/>
          </a:prstGeom>
        </p:spPr>
      </p:pic>
      <p:pic>
        <p:nvPicPr>
          <p:cNvPr id="21" name="Graphic 20" descr="Bee with solid fill">
            <a:extLst>
              <a:ext uri="{FF2B5EF4-FFF2-40B4-BE49-F238E27FC236}">
                <a16:creationId xmlns:a16="http://schemas.microsoft.com/office/drawing/2014/main" id="{658C88A8-1487-775F-5FF5-F02B1568DD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43478" y="379497"/>
            <a:ext cx="914400" cy="914400"/>
          </a:xfrm>
          <a:prstGeom prst="rect">
            <a:avLst/>
          </a:prstGeom>
        </p:spPr>
      </p:pic>
      <p:pic>
        <p:nvPicPr>
          <p:cNvPr id="22" name="Graphic 21" descr="Butterfly with solid fill">
            <a:extLst>
              <a:ext uri="{FF2B5EF4-FFF2-40B4-BE49-F238E27FC236}">
                <a16:creationId xmlns:a16="http://schemas.microsoft.com/office/drawing/2014/main" id="{1EE5A8F3-FC1A-918C-7FFE-085F1BE196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0598" y="6019802"/>
            <a:ext cx="914400" cy="914400"/>
          </a:xfrm>
          <a:prstGeom prst="rect">
            <a:avLst/>
          </a:prstGeom>
        </p:spPr>
      </p:pic>
    </p:spTree>
    <p:extLst>
      <p:ext uri="{BB962C8B-B14F-4D97-AF65-F5344CB8AC3E}">
        <p14:creationId xmlns:p14="http://schemas.microsoft.com/office/powerpoint/2010/main" val="797437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Programming is like every other skill we learn in life, the more we practice it, the better we will get at it.</a:t>
            </a:r>
          </a:p>
          <a:p>
            <a:endParaRPr lang="en-GB" altLang="en-US" dirty="0"/>
          </a:p>
          <a:p>
            <a:r>
              <a:rPr lang="en-GB" altLang="en-US" dirty="0"/>
              <a:t>When we start writing programs, we will build them wrong sometimes, so we need to check whether or not the code is doing what we want it to do, or not.</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Graphic 1" descr="Bug under magnifying glass with solid fill">
            <a:extLst>
              <a:ext uri="{FF2B5EF4-FFF2-40B4-BE49-F238E27FC236}">
                <a16:creationId xmlns:a16="http://schemas.microsoft.com/office/drawing/2014/main" id="{D202E6CC-1638-2D80-C23D-5E38247FC76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52406" y="5914703"/>
            <a:ext cx="914400" cy="914400"/>
          </a:xfrm>
          <a:prstGeom prst="rect">
            <a:avLst/>
          </a:prstGeom>
        </p:spPr>
      </p:pic>
      <p:pic>
        <p:nvPicPr>
          <p:cNvPr id="3" name="Graphic 2" descr="Butterfly with solid fill">
            <a:extLst>
              <a:ext uri="{FF2B5EF4-FFF2-40B4-BE49-F238E27FC236}">
                <a16:creationId xmlns:a16="http://schemas.microsoft.com/office/drawing/2014/main" id="{EBDF2B65-2507-45E4-F454-9AC2156FEA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60598" y="6019802"/>
            <a:ext cx="914400" cy="914400"/>
          </a:xfrm>
          <a:prstGeom prst="rect">
            <a:avLst/>
          </a:prstGeom>
        </p:spPr>
      </p:pic>
      <p:pic>
        <p:nvPicPr>
          <p:cNvPr id="5" name="Graphic 4" descr="Bee with solid fill">
            <a:extLst>
              <a:ext uri="{FF2B5EF4-FFF2-40B4-BE49-F238E27FC236}">
                <a16:creationId xmlns:a16="http://schemas.microsoft.com/office/drawing/2014/main" id="{8CF4979F-66DB-241F-29A6-20AF16DAEE1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89640" y="5622848"/>
            <a:ext cx="914400" cy="914400"/>
          </a:xfrm>
          <a:prstGeom prst="rect">
            <a:avLst/>
          </a:prstGeom>
        </p:spPr>
      </p:pic>
      <p:pic>
        <p:nvPicPr>
          <p:cNvPr id="6" name="Graphic 5" descr="Butterfly with solid fill">
            <a:extLst>
              <a:ext uri="{FF2B5EF4-FFF2-40B4-BE49-F238E27FC236}">
                <a16:creationId xmlns:a16="http://schemas.microsoft.com/office/drawing/2014/main" id="{19B650B6-744E-3A64-9648-EF9237FC9C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520" y="388938"/>
            <a:ext cx="914400" cy="914400"/>
          </a:xfrm>
          <a:prstGeom prst="rect">
            <a:avLst/>
          </a:prstGeom>
        </p:spPr>
      </p:pic>
      <p:pic>
        <p:nvPicPr>
          <p:cNvPr id="7" name="Graphic 6" descr="Bee with solid fill">
            <a:extLst>
              <a:ext uri="{FF2B5EF4-FFF2-40B4-BE49-F238E27FC236}">
                <a16:creationId xmlns:a16="http://schemas.microsoft.com/office/drawing/2014/main" id="{B5C6576C-ABC4-112F-E2EB-7811A84172D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37512" y="364417"/>
            <a:ext cx="914400" cy="914400"/>
          </a:xfrm>
          <a:prstGeom prst="rect">
            <a:avLst/>
          </a:prstGeom>
        </p:spPr>
      </p:pic>
      <p:pic>
        <p:nvPicPr>
          <p:cNvPr id="8" name="Graphic 7" descr="Butterfly with solid fill">
            <a:extLst>
              <a:ext uri="{FF2B5EF4-FFF2-40B4-BE49-F238E27FC236}">
                <a16:creationId xmlns:a16="http://schemas.microsoft.com/office/drawing/2014/main" id="{6C76C195-ABEE-E6A6-CD6F-B9F452C7DC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58786" y="5257799"/>
            <a:ext cx="914400" cy="914400"/>
          </a:xfrm>
          <a:prstGeom prst="rect">
            <a:avLst/>
          </a:prstGeom>
        </p:spPr>
      </p:pic>
      <p:pic>
        <p:nvPicPr>
          <p:cNvPr id="9" name="Graphic 8" descr="Bee with solid fill">
            <a:extLst>
              <a:ext uri="{FF2B5EF4-FFF2-40B4-BE49-F238E27FC236}">
                <a16:creationId xmlns:a16="http://schemas.microsoft.com/office/drawing/2014/main" id="{CE30ECDC-D212-6446-775D-7D5FBFF7CDD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84499" y="442714"/>
            <a:ext cx="914400" cy="914400"/>
          </a:xfrm>
          <a:prstGeom prst="rect">
            <a:avLst/>
          </a:prstGeom>
        </p:spPr>
      </p:pic>
      <p:pic>
        <p:nvPicPr>
          <p:cNvPr id="10" name="Graphic 9" descr="Butterfly with solid fill">
            <a:extLst>
              <a:ext uri="{FF2B5EF4-FFF2-40B4-BE49-F238E27FC236}">
                <a16:creationId xmlns:a16="http://schemas.microsoft.com/office/drawing/2014/main" id="{7F1BFF7C-3444-FC79-FDCB-E00972C2C1F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85473" y="533797"/>
            <a:ext cx="914400" cy="914400"/>
          </a:xfrm>
          <a:prstGeom prst="rect">
            <a:avLst/>
          </a:prstGeom>
        </p:spPr>
      </p:pic>
      <p:pic>
        <p:nvPicPr>
          <p:cNvPr id="11" name="Graphic 10" descr="Bee with solid fill">
            <a:extLst>
              <a:ext uri="{FF2B5EF4-FFF2-40B4-BE49-F238E27FC236}">
                <a16:creationId xmlns:a16="http://schemas.microsoft.com/office/drawing/2014/main" id="{B1D63CD5-1D27-1DF7-5471-810A4FC6FD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564" y="5730082"/>
            <a:ext cx="914400" cy="914400"/>
          </a:xfrm>
          <a:prstGeom prst="rect">
            <a:avLst/>
          </a:prstGeom>
        </p:spPr>
      </p:pic>
      <p:pic>
        <p:nvPicPr>
          <p:cNvPr id="12" name="Graphic 11" descr="Bug under magnifying glass with solid fill">
            <a:extLst>
              <a:ext uri="{FF2B5EF4-FFF2-40B4-BE49-F238E27FC236}">
                <a16:creationId xmlns:a16="http://schemas.microsoft.com/office/drawing/2014/main" id="{25EB8BF6-3EA7-8AAB-04A7-0E4B7AF3F7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19542" y="2241548"/>
            <a:ext cx="914400" cy="914400"/>
          </a:xfrm>
          <a:prstGeom prst="rect">
            <a:avLst/>
          </a:prstGeom>
        </p:spPr>
      </p:pic>
    </p:spTree>
    <p:extLst>
      <p:ext uri="{BB962C8B-B14F-4D97-AF65-F5344CB8AC3E}">
        <p14:creationId xmlns:p14="http://schemas.microsoft.com/office/powerpoint/2010/main" val="3571074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We can’t expect ourselves to be brilliant at programming immediately, and even once we become proficient, we should still treat it like writing an essay or an e-mail, we should expect that we will have to redraft a few times to get it working. </a:t>
            </a:r>
          </a:p>
          <a:p>
            <a:endParaRPr lang="en-GB" altLang="en-US" dirty="0"/>
          </a:p>
          <a:p>
            <a:r>
              <a:rPr lang="en-GB" altLang="en-US" dirty="0"/>
              <a:t>So, this is my golden rule:</a:t>
            </a:r>
          </a:p>
          <a:p>
            <a:r>
              <a:rPr lang="en-GB" altLang="en-US" sz="3600" b="1" i="1" u="sng" dirty="0">
                <a:solidFill>
                  <a:srgbClr val="FFC000"/>
                </a:solidFill>
              </a:rPr>
              <a:t>At least 70% of the time will be spent debugging</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Graphic 1" descr="Bug under magnifying glass with solid fill">
            <a:extLst>
              <a:ext uri="{FF2B5EF4-FFF2-40B4-BE49-F238E27FC236}">
                <a16:creationId xmlns:a16="http://schemas.microsoft.com/office/drawing/2014/main" id="{D17AB3FF-A696-D804-8DDA-0BA7CAFEF6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52406" y="5914703"/>
            <a:ext cx="914400" cy="914400"/>
          </a:xfrm>
          <a:prstGeom prst="rect">
            <a:avLst/>
          </a:prstGeom>
        </p:spPr>
      </p:pic>
      <p:pic>
        <p:nvPicPr>
          <p:cNvPr id="3" name="Graphic 2" descr="Butterfly with solid fill">
            <a:extLst>
              <a:ext uri="{FF2B5EF4-FFF2-40B4-BE49-F238E27FC236}">
                <a16:creationId xmlns:a16="http://schemas.microsoft.com/office/drawing/2014/main" id="{185BC551-40DA-E2A7-DE23-F7A4F89DCA3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60598" y="6019802"/>
            <a:ext cx="914400" cy="914400"/>
          </a:xfrm>
          <a:prstGeom prst="rect">
            <a:avLst/>
          </a:prstGeom>
        </p:spPr>
      </p:pic>
      <p:pic>
        <p:nvPicPr>
          <p:cNvPr id="5" name="Graphic 4" descr="Bee with solid fill">
            <a:extLst>
              <a:ext uri="{FF2B5EF4-FFF2-40B4-BE49-F238E27FC236}">
                <a16:creationId xmlns:a16="http://schemas.microsoft.com/office/drawing/2014/main" id="{430BF008-F859-E65B-71CB-C5FBA6E8701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89640" y="5622848"/>
            <a:ext cx="914400" cy="914400"/>
          </a:xfrm>
          <a:prstGeom prst="rect">
            <a:avLst/>
          </a:prstGeom>
        </p:spPr>
      </p:pic>
      <p:pic>
        <p:nvPicPr>
          <p:cNvPr id="6" name="Graphic 5" descr="Butterfly with solid fill">
            <a:extLst>
              <a:ext uri="{FF2B5EF4-FFF2-40B4-BE49-F238E27FC236}">
                <a16:creationId xmlns:a16="http://schemas.microsoft.com/office/drawing/2014/main" id="{C77C4BA1-6E88-68CB-7321-24F3A4AF72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520" y="388938"/>
            <a:ext cx="914400" cy="914400"/>
          </a:xfrm>
          <a:prstGeom prst="rect">
            <a:avLst/>
          </a:prstGeom>
        </p:spPr>
      </p:pic>
      <p:pic>
        <p:nvPicPr>
          <p:cNvPr id="7" name="Graphic 6" descr="Bee with solid fill">
            <a:extLst>
              <a:ext uri="{FF2B5EF4-FFF2-40B4-BE49-F238E27FC236}">
                <a16:creationId xmlns:a16="http://schemas.microsoft.com/office/drawing/2014/main" id="{DC48857B-CED1-EE2A-3421-3A3D3BAFEE8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37512" y="364417"/>
            <a:ext cx="914400" cy="914400"/>
          </a:xfrm>
          <a:prstGeom prst="rect">
            <a:avLst/>
          </a:prstGeom>
        </p:spPr>
      </p:pic>
      <p:pic>
        <p:nvPicPr>
          <p:cNvPr id="8" name="Graphic 7" descr="Bug under magnifying glass with solid fill">
            <a:extLst>
              <a:ext uri="{FF2B5EF4-FFF2-40B4-BE49-F238E27FC236}">
                <a16:creationId xmlns:a16="http://schemas.microsoft.com/office/drawing/2014/main" id="{2B98333E-DCAD-1A7B-28F8-39638DD05D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71253" y="3863182"/>
            <a:ext cx="914400" cy="914400"/>
          </a:xfrm>
          <a:prstGeom prst="rect">
            <a:avLst/>
          </a:prstGeom>
        </p:spPr>
      </p:pic>
    </p:spTree>
    <p:extLst>
      <p:ext uri="{BB962C8B-B14F-4D97-AF65-F5344CB8AC3E}">
        <p14:creationId xmlns:p14="http://schemas.microsoft.com/office/powerpoint/2010/main" val="3162156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We have to have the patience and persistence to review each part of the code to see if we can identify the problem. And often we have to stare at code for a few minutes before we will, in a flash, figure out what’s wrong. </a:t>
            </a:r>
          </a:p>
          <a:p>
            <a:endParaRPr lang="en-GB" altLang="en-US" dirty="0"/>
          </a:p>
          <a:p>
            <a:r>
              <a:rPr lang="en-GB" altLang="en-US" dirty="0"/>
              <a:t>This is not easy, and it requires a lot of determination, because often when we have figured out (and fixed) one bug, another one follows.</a:t>
            </a:r>
            <a:endParaRPr lang="en-GB" altLang="en-US" sz="36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Graphic 1" descr="Bug under magnifying glass with solid fill">
            <a:extLst>
              <a:ext uri="{FF2B5EF4-FFF2-40B4-BE49-F238E27FC236}">
                <a16:creationId xmlns:a16="http://schemas.microsoft.com/office/drawing/2014/main" id="{833CD73E-7C7D-002C-BB41-414BDBB333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52406" y="5914703"/>
            <a:ext cx="914400" cy="914400"/>
          </a:xfrm>
          <a:prstGeom prst="rect">
            <a:avLst/>
          </a:prstGeom>
        </p:spPr>
      </p:pic>
      <p:pic>
        <p:nvPicPr>
          <p:cNvPr id="3" name="Graphic 2" descr="Butterfly with solid fill">
            <a:extLst>
              <a:ext uri="{FF2B5EF4-FFF2-40B4-BE49-F238E27FC236}">
                <a16:creationId xmlns:a16="http://schemas.microsoft.com/office/drawing/2014/main" id="{49A57F96-E55F-91F1-9DED-6DF38E912D9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60598" y="6019802"/>
            <a:ext cx="914400" cy="914400"/>
          </a:xfrm>
          <a:prstGeom prst="rect">
            <a:avLst/>
          </a:prstGeom>
        </p:spPr>
      </p:pic>
      <p:pic>
        <p:nvPicPr>
          <p:cNvPr id="5" name="Graphic 4" descr="Bee with solid fill">
            <a:extLst>
              <a:ext uri="{FF2B5EF4-FFF2-40B4-BE49-F238E27FC236}">
                <a16:creationId xmlns:a16="http://schemas.microsoft.com/office/drawing/2014/main" id="{C8E41417-C6C8-C43B-DFAE-2ED6B244BE5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89640" y="5622848"/>
            <a:ext cx="914400" cy="914400"/>
          </a:xfrm>
          <a:prstGeom prst="rect">
            <a:avLst/>
          </a:prstGeom>
        </p:spPr>
      </p:pic>
      <p:pic>
        <p:nvPicPr>
          <p:cNvPr id="6" name="Graphic 5" descr="Butterfly with solid fill">
            <a:extLst>
              <a:ext uri="{FF2B5EF4-FFF2-40B4-BE49-F238E27FC236}">
                <a16:creationId xmlns:a16="http://schemas.microsoft.com/office/drawing/2014/main" id="{6B00ECF4-6F7F-49F3-7596-21A12188329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520" y="388938"/>
            <a:ext cx="914400" cy="914400"/>
          </a:xfrm>
          <a:prstGeom prst="rect">
            <a:avLst/>
          </a:prstGeom>
        </p:spPr>
      </p:pic>
      <p:pic>
        <p:nvPicPr>
          <p:cNvPr id="7" name="Graphic 6" descr="Bee with solid fill">
            <a:extLst>
              <a:ext uri="{FF2B5EF4-FFF2-40B4-BE49-F238E27FC236}">
                <a16:creationId xmlns:a16="http://schemas.microsoft.com/office/drawing/2014/main" id="{CF68CE9B-453B-194C-945B-FD4D16D308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37512" y="364417"/>
            <a:ext cx="914400" cy="914400"/>
          </a:xfrm>
          <a:prstGeom prst="rect">
            <a:avLst/>
          </a:prstGeom>
        </p:spPr>
      </p:pic>
      <p:pic>
        <p:nvPicPr>
          <p:cNvPr id="8" name="Graphic 7" descr="Butterfly with solid fill">
            <a:extLst>
              <a:ext uri="{FF2B5EF4-FFF2-40B4-BE49-F238E27FC236}">
                <a16:creationId xmlns:a16="http://schemas.microsoft.com/office/drawing/2014/main" id="{B24E8659-6BB6-2971-704C-2F683DA8826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58786" y="5257799"/>
            <a:ext cx="914400" cy="914400"/>
          </a:xfrm>
          <a:prstGeom prst="rect">
            <a:avLst/>
          </a:prstGeom>
        </p:spPr>
      </p:pic>
      <p:pic>
        <p:nvPicPr>
          <p:cNvPr id="11" name="Graphic 10" descr="Bee with solid fill">
            <a:extLst>
              <a:ext uri="{FF2B5EF4-FFF2-40B4-BE49-F238E27FC236}">
                <a16:creationId xmlns:a16="http://schemas.microsoft.com/office/drawing/2014/main" id="{8358B35B-E7D8-E21C-F33F-3BE83BA1D90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564" y="5730082"/>
            <a:ext cx="914400" cy="914400"/>
          </a:xfrm>
          <a:prstGeom prst="rect">
            <a:avLst/>
          </a:prstGeom>
        </p:spPr>
      </p:pic>
      <p:pic>
        <p:nvPicPr>
          <p:cNvPr id="12" name="Graphic 11" descr="Bug under magnifying glass with solid fill">
            <a:extLst>
              <a:ext uri="{FF2B5EF4-FFF2-40B4-BE49-F238E27FC236}">
                <a16:creationId xmlns:a16="http://schemas.microsoft.com/office/drawing/2014/main" id="{589B9597-C245-BD94-66F2-77B7E18033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20789" y="3154325"/>
            <a:ext cx="914400" cy="914400"/>
          </a:xfrm>
          <a:prstGeom prst="rect">
            <a:avLst/>
          </a:prstGeom>
        </p:spPr>
      </p:pic>
    </p:spTree>
    <p:extLst>
      <p:ext uri="{BB962C8B-B14F-4D97-AF65-F5344CB8AC3E}">
        <p14:creationId xmlns:p14="http://schemas.microsoft.com/office/powerpoint/2010/main" val="1728105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So, we have to type in our code very carefully, and review each part as we write it. And when we are finished writing code, and go to run it, we need to accept that it may not work correctly the first time, and when we fix the initial bug, there may be another, and another.</a:t>
            </a:r>
            <a:endParaRPr lang="en-GB" altLang="en-US" sz="36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Graphic 1" descr="Bug under magnifying glass with solid fill">
            <a:extLst>
              <a:ext uri="{FF2B5EF4-FFF2-40B4-BE49-F238E27FC236}">
                <a16:creationId xmlns:a16="http://schemas.microsoft.com/office/drawing/2014/main" id="{F05640CC-4837-5C57-BCEB-C7DFC905FC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71253" y="3863182"/>
            <a:ext cx="914400" cy="914400"/>
          </a:xfrm>
          <a:prstGeom prst="rect">
            <a:avLst/>
          </a:prstGeom>
        </p:spPr>
      </p:pic>
      <p:pic>
        <p:nvPicPr>
          <p:cNvPr id="3" name="Graphic 2" descr="Butterfly with solid fill">
            <a:extLst>
              <a:ext uri="{FF2B5EF4-FFF2-40B4-BE49-F238E27FC236}">
                <a16:creationId xmlns:a16="http://schemas.microsoft.com/office/drawing/2014/main" id="{764506B8-9129-C475-4F7E-4082E57BD6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60598" y="6019802"/>
            <a:ext cx="914400" cy="914400"/>
          </a:xfrm>
          <a:prstGeom prst="rect">
            <a:avLst/>
          </a:prstGeom>
        </p:spPr>
      </p:pic>
      <p:pic>
        <p:nvPicPr>
          <p:cNvPr id="5" name="Graphic 4" descr="Bee with solid fill">
            <a:extLst>
              <a:ext uri="{FF2B5EF4-FFF2-40B4-BE49-F238E27FC236}">
                <a16:creationId xmlns:a16="http://schemas.microsoft.com/office/drawing/2014/main" id="{F2C8BA37-81F0-6E2A-F854-CF8D7B9CCB7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89640" y="5622848"/>
            <a:ext cx="914400" cy="914400"/>
          </a:xfrm>
          <a:prstGeom prst="rect">
            <a:avLst/>
          </a:prstGeom>
        </p:spPr>
      </p:pic>
      <p:pic>
        <p:nvPicPr>
          <p:cNvPr id="6" name="Graphic 5" descr="Butterfly with solid fill">
            <a:extLst>
              <a:ext uri="{FF2B5EF4-FFF2-40B4-BE49-F238E27FC236}">
                <a16:creationId xmlns:a16="http://schemas.microsoft.com/office/drawing/2014/main" id="{0C61058B-F020-D787-9DDB-6D007E8FD2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520" y="388938"/>
            <a:ext cx="914400" cy="914400"/>
          </a:xfrm>
          <a:prstGeom prst="rect">
            <a:avLst/>
          </a:prstGeom>
        </p:spPr>
      </p:pic>
      <p:pic>
        <p:nvPicPr>
          <p:cNvPr id="7" name="Graphic 6" descr="Bee with solid fill">
            <a:extLst>
              <a:ext uri="{FF2B5EF4-FFF2-40B4-BE49-F238E27FC236}">
                <a16:creationId xmlns:a16="http://schemas.microsoft.com/office/drawing/2014/main" id="{E77FF0D7-9294-B2D4-DDDA-D45997C678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37512" y="364417"/>
            <a:ext cx="914400" cy="914400"/>
          </a:xfrm>
          <a:prstGeom prst="rect">
            <a:avLst/>
          </a:prstGeom>
        </p:spPr>
      </p:pic>
      <p:pic>
        <p:nvPicPr>
          <p:cNvPr id="9" name="Graphic 8" descr="Bee with solid fill">
            <a:extLst>
              <a:ext uri="{FF2B5EF4-FFF2-40B4-BE49-F238E27FC236}">
                <a16:creationId xmlns:a16="http://schemas.microsoft.com/office/drawing/2014/main" id="{D4E86982-994E-69D5-5CAC-043F519B9F8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84499" y="442714"/>
            <a:ext cx="914400" cy="914400"/>
          </a:xfrm>
          <a:prstGeom prst="rect">
            <a:avLst/>
          </a:prstGeom>
        </p:spPr>
      </p:pic>
      <p:pic>
        <p:nvPicPr>
          <p:cNvPr id="10" name="Graphic 9" descr="Butterfly with solid fill">
            <a:extLst>
              <a:ext uri="{FF2B5EF4-FFF2-40B4-BE49-F238E27FC236}">
                <a16:creationId xmlns:a16="http://schemas.microsoft.com/office/drawing/2014/main" id="{B7C5271F-D24F-0CB2-AD25-7E241256A9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85473" y="533797"/>
            <a:ext cx="914400" cy="914400"/>
          </a:xfrm>
          <a:prstGeom prst="rect">
            <a:avLst/>
          </a:prstGeom>
        </p:spPr>
      </p:pic>
      <p:pic>
        <p:nvPicPr>
          <p:cNvPr id="11" name="Graphic 10" descr="Bee with solid fill">
            <a:extLst>
              <a:ext uri="{FF2B5EF4-FFF2-40B4-BE49-F238E27FC236}">
                <a16:creationId xmlns:a16="http://schemas.microsoft.com/office/drawing/2014/main" id="{84900E24-2407-6269-CFDB-40492C81B3F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564" y="5730082"/>
            <a:ext cx="914400" cy="914400"/>
          </a:xfrm>
          <a:prstGeom prst="rect">
            <a:avLst/>
          </a:prstGeom>
        </p:spPr>
      </p:pic>
      <p:pic>
        <p:nvPicPr>
          <p:cNvPr id="12" name="Graphic 11" descr="Bug under magnifying glass with solid fill">
            <a:extLst>
              <a:ext uri="{FF2B5EF4-FFF2-40B4-BE49-F238E27FC236}">
                <a16:creationId xmlns:a16="http://schemas.microsoft.com/office/drawing/2014/main" id="{A19CC025-EF2F-E890-55AF-4ABC79A15FB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4806" y="6067103"/>
            <a:ext cx="914400" cy="914400"/>
          </a:xfrm>
          <a:prstGeom prst="rect">
            <a:avLst/>
          </a:prstGeom>
        </p:spPr>
      </p:pic>
    </p:spTree>
    <p:extLst>
      <p:ext uri="{BB962C8B-B14F-4D97-AF65-F5344CB8AC3E}">
        <p14:creationId xmlns:p14="http://schemas.microsoft.com/office/powerpoint/2010/main" val="22806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a:t>
            </a:r>
            <a:endParaRPr lang="en-GB" altLang="en-US" dirty="0">
              <a:latin typeface="+mn-lt"/>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050" name="Picture 2" descr="Image">
            <a:extLst>
              <a:ext uri="{FF2B5EF4-FFF2-40B4-BE49-F238E27FC236}">
                <a16:creationId xmlns:a16="http://schemas.microsoft.com/office/drawing/2014/main" id="{747546C2-E519-42FC-8F8B-00359628B5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9511" y="1449551"/>
            <a:ext cx="5211390" cy="5026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950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Breathing</a:t>
            </a:r>
            <a:endParaRPr lang="en-GB" altLang="en-US" dirty="0">
              <a:latin typeface="+mn-lt"/>
            </a:endParaRPr>
          </a:p>
        </p:txBody>
      </p:sp>
      <p:sp>
        <p:nvSpPr>
          <p:cNvPr id="43011" name="Rectangle 3"/>
          <p:cNvSpPr>
            <a:spLocks noGrp="1" noChangeArrowheads="1"/>
          </p:cNvSpPr>
          <p:nvPr>
            <p:ph type="body" idx="1"/>
          </p:nvPr>
        </p:nvSpPr>
        <p:spPr/>
        <p:txBody>
          <a:bodyPr>
            <a:normAutofit fontScale="85000" lnSpcReduction="10000"/>
          </a:bodyPr>
          <a:lstStyle/>
          <a:p>
            <a:r>
              <a:rPr lang="en-GB" altLang="en-US" dirty="0"/>
              <a:t>Fixing code can be stressful, and the longer we are working on a bug, the more frustrated we can get. This can lead to short-term thinking, where we move parts of the code around at random in hopes that it will fix itself. </a:t>
            </a:r>
          </a:p>
          <a:p>
            <a:r>
              <a:rPr lang="en-GB" altLang="en-US" dirty="0"/>
              <a:t>Try to avoid doing this, and try to avoid getting stressed, by breathing. There are a variety of breathing techniques that can be used to calm down, including the following: </a:t>
            </a:r>
          </a:p>
          <a:p>
            <a:pPr lvl="1"/>
            <a:r>
              <a:rPr lang="en-GB" altLang="en-US" b="1" dirty="0"/>
              <a:t>Left Nostril Breathing</a:t>
            </a:r>
            <a:r>
              <a:rPr lang="en-GB" altLang="en-US" dirty="0"/>
              <a:t>: As the name suggests, just close your right nostril off, and breath in and out through your left nostril slowly, with your eyes closed. This creates a calming effect in your nervous systems within minutes. </a:t>
            </a:r>
          </a:p>
          <a:p>
            <a:pPr lvl="1"/>
            <a:r>
              <a:rPr lang="en-GB" altLang="en-US" b="1" dirty="0"/>
              <a:t>7-2-11 Breathing</a:t>
            </a:r>
            <a:r>
              <a:rPr lang="en-GB" altLang="en-US" dirty="0"/>
              <a:t>: Breath in through your nose for 7 seconds, hold the breath for 2 seconds, and exhale through your mouth for 11 seconds. This takes a bit of practice, but after a few days of 4-8 sessions a day, you will master it.</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3417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IE" altLang="en-US" dirty="0">
                <a:latin typeface="+mn-lt"/>
              </a:rPr>
              <a:t>DEBUGGING: Take a break</a:t>
            </a:r>
            <a:endParaRPr lang="en-GB" altLang="en-US" dirty="0">
              <a:latin typeface="+mn-lt"/>
            </a:endParaRPr>
          </a:p>
        </p:txBody>
      </p:sp>
      <p:sp>
        <p:nvSpPr>
          <p:cNvPr id="43011" name="Rectangle 3"/>
          <p:cNvSpPr>
            <a:spLocks noGrp="1" noChangeArrowheads="1"/>
          </p:cNvSpPr>
          <p:nvPr>
            <p:ph type="body" idx="1"/>
          </p:nvPr>
        </p:nvSpPr>
        <p:spPr/>
        <p:txBody>
          <a:bodyPr>
            <a:normAutofit/>
          </a:bodyPr>
          <a:lstStyle/>
          <a:p>
            <a:r>
              <a:rPr lang="en-GB" altLang="en-US" dirty="0"/>
              <a:t>One important trick to know is when to take a break; so if I am staring at an bug and I can’t figure it out, my rule of thumb is after 7 minutes I walk away from the computer and get a glass of water and stop thinking about it for 2-3 minutes. More often than not as soon as I return to the computer, I know exactly the bug is, because I gave my unconscious mind time to work on it, and can fix it in no time.</a:t>
            </a:r>
            <a:endParaRPr lang="en-GB" altLang="en-US" sz="3200" b="1" i="1" u="sng" dirty="0">
              <a:solidFill>
                <a:srgbClr val="FFC000"/>
              </a:solidFill>
            </a:endParaRP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84318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253</TotalTime>
  <Words>1335</Words>
  <Application>Microsoft Office PowerPoint</Application>
  <PresentationFormat>Custom</PresentationFormat>
  <Paragraphs>61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Let’s talk about DEBUGGING</vt:lpstr>
      <vt:lpstr>DEBUGGING</vt:lpstr>
      <vt:lpstr>DEBUGGING</vt:lpstr>
      <vt:lpstr>DEBUGGING</vt:lpstr>
      <vt:lpstr>DEBUGGING</vt:lpstr>
      <vt:lpstr>DEBUGGING</vt:lpstr>
      <vt:lpstr>DEBUGGING</vt:lpstr>
      <vt:lpstr>DEBUGGING: Breathing</vt:lpstr>
      <vt:lpstr>DEBUGGING: Take a break</vt:lpstr>
      <vt:lpstr>DEBUGGING: Cardboard Helper</vt:lpstr>
      <vt:lpstr>DEBUGGING: Fixing</vt:lpstr>
      <vt:lpstr>DEBUGGING: Fixing</vt:lpstr>
      <vt:lpstr>DEBUGGING: Fixing</vt:lpstr>
      <vt:lpstr>DEBUGGING: Fixing</vt:lpstr>
      <vt:lpstr>DEBUGGING: Fixing</vt:lpstr>
      <vt:lpstr>One More Thing…</vt:lpstr>
      <vt:lpstr>One More Thing…</vt:lpstr>
      <vt:lpstr>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Gordon</dc:creator>
  <cp:lastModifiedBy>Damian T. Gordon</cp:lastModifiedBy>
  <cp:revision>13</cp:revision>
  <dcterms:created xsi:type="dcterms:W3CDTF">2015-07-13T14:15:51Z</dcterms:created>
  <dcterms:modified xsi:type="dcterms:W3CDTF">2023-10-18T21:55:14Z</dcterms:modified>
</cp:coreProperties>
</file>