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330" r:id="rId3"/>
    <p:sldId id="331" r:id="rId4"/>
    <p:sldId id="333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6" r:id="rId27"/>
    <p:sldId id="357" r:id="rId28"/>
    <p:sldId id="358" r:id="rId29"/>
    <p:sldId id="359" r:id="rId30"/>
    <p:sldId id="360" r:id="rId31"/>
    <p:sldId id="361" r:id="rId32"/>
    <p:sldId id="362" r:id="rId33"/>
    <p:sldId id="363" r:id="rId34"/>
    <p:sldId id="364" r:id="rId35"/>
    <p:sldId id="365" r:id="rId36"/>
    <p:sldId id="366" r:id="rId37"/>
    <p:sldId id="367" r:id="rId38"/>
    <p:sldId id="368" r:id="rId39"/>
    <p:sldId id="369" r:id="rId40"/>
    <p:sldId id="370" r:id="rId41"/>
    <p:sldId id="371" r:id="rId42"/>
    <p:sldId id="372" r:id="rId43"/>
    <p:sldId id="373" r:id="rId44"/>
    <p:sldId id="374" r:id="rId45"/>
    <p:sldId id="323" r:id="rId46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44" y="1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22/07/2015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/>
              <a:t>Compression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Lets replace the letters “ain” with the number 2.</a:t>
            </a:r>
          </a:p>
          <a:p>
            <a:pPr lvl="0"/>
            <a:endParaRPr lang="en-IE" sz="3200" dirty="0" smtClean="0"/>
          </a:p>
          <a:p>
            <a:pPr lvl="0"/>
            <a:endParaRPr lang="en-IE" sz="3200" dirty="0"/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rain in Spain lies mainly in 1 plain</a:t>
            </a:r>
          </a:p>
        </p:txBody>
      </p:sp>
      <p:sp>
        <p:nvSpPr>
          <p:cNvPr id="4" name="Rectangle 3"/>
          <p:cNvSpPr/>
          <p:nvPr/>
        </p:nvSpPr>
        <p:spPr>
          <a:xfrm>
            <a:off x="9551141" y="260648"/>
            <a:ext cx="1116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the =1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1115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 lnSpcReduction="1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Lets replace the letters “ain” with the number 2.</a:t>
            </a:r>
          </a:p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We’ve reduced the of characters to 30. </a:t>
            </a:r>
          </a:p>
          <a:p>
            <a:pPr lvl="0"/>
            <a:endParaRPr lang="en-IE" sz="3200" dirty="0"/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r2 in Sp2 lies m2ly in 1 pl2</a:t>
            </a:r>
          </a:p>
        </p:txBody>
      </p:sp>
      <p:sp>
        <p:nvSpPr>
          <p:cNvPr id="4" name="Rectangle 3"/>
          <p:cNvSpPr/>
          <p:nvPr/>
        </p:nvSpPr>
        <p:spPr>
          <a:xfrm>
            <a:off x="9551141" y="260648"/>
            <a:ext cx="1116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the =1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9551141" y="673532"/>
            <a:ext cx="10711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ain =2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392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Lets replace the letters “in” with the number 3.</a:t>
            </a:r>
          </a:p>
          <a:p>
            <a:pPr lvl="0"/>
            <a:endParaRPr lang="en-IE" sz="3200" dirty="0" smtClean="0"/>
          </a:p>
          <a:p>
            <a:pPr lvl="0"/>
            <a:endParaRPr lang="en-IE" sz="3200" dirty="0"/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r2 in Sp2 lies m2ly in 1 pl2</a:t>
            </a:r>
          </a:p>
        </p:txBody>
      </p:sp>
      <p:sp>
        <p:nvSpPr>
          <p:cNvPr id="4" name="Rectangle 3"/>
          <p:cNvSpPr/>
          <p:nvPr/>
        </p:nvSpPr>
        <p:spPr>
          <a:xfrm>
            <a:off x="9551141" y="260648"/>
            <a:ext cx="1116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the =1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9551141" y="673532"/>
            <a:ext cx="10711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ain =2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258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 lnSpcReduction="1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Lets replace the letters “in” with the number 3.</a:t>
            </a:r>
          </a:p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We’ve reduced the of characters to 28. </a:t>
            </a:r>
          </a:p>
          <a:p>
            <a:pPr lvl="0"/>
            <a:endParaRPr lang="en-IE" sz="3200" dirty="0"/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r2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Sp2 lies m2ly 3 1 pl2</a:t>
            </a:r>
          </a:p>
        </p:txBody>
      </p:sp>
      <p:sp>
        <p:nvSpPr>
          <p:cNvPr id="4" name="Rectangle 3"/>
          <p:cNvSpPr/>
          <p:nvPr/>
        </p:nvSpPr>
        <p:spPr>
          <a:xfrm>
            <a:off x="9551141" y="260648"/>
            <a:ext cx="1116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the =1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9551141" y="673532"/>
            <a:ext cx="10711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ain =2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9551141" y="1105580"/>
            <a:ext cx="10631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in  = 3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2955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Now lets say 1 means “the ”, so it’s “the” and a space</a:t>
            </a:r>
          </a:p>
          <a:p>
            <a:pPr lvl="0"/>
            <a:endParaRPr lang="en-IE" sz="3200" dirty="0" smtClean="0"/>
          </a:p>
          <a:p>
            <a:pPr lvl="0"/>
            <a:endParaRPr lang="en-IE" sz="3200" dirty="0"/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r2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Sp2 lies m2ly 3 1 pl2</a:t>
            </a:r>
          </a:p>
        </p:txBody>
      </p:sp>
      <p:sp>
        <p:nvSpPr>
          <p:cNvPr id="4" name="Rectangle 3"/>
          <p:cNvSpPr/>
          <p:nvPr/>
        </p:nvSpPr>
        <p:spPr>
          <a:xfrm>
            <a:off x="9551141" y="260648"/>
            <a:ext cx="1116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the =1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9551141" y="673532"/>
            <a:ext cx="10711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ain =2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9551141" y="1105580"/>
            <a:ext cx="10631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in  = 3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258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 lnSpcReduction="1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Now lets say 1 means “the ”, so it’s “the” and a space</a:t>
            </a:r>
          </a:p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We’ve reduced the of characters to 26. </a:t>
            </a:r>
          </a:p>
          <a:p>
            <a:pPr lvl="0"/>
            <a:endParaRPr lang="en-IE" sz="3200" dirty="0"/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1r2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Sp2 lies m2ly 3 1pl2</a:t>
            </a:r>
          </a:p>
        </p:txBody>
      </p:sp>
      <p:sp>
        <p:nvSpPr>
          <p:cNvPr id="4" name="Rectangle 3"/>
          <p:cNvSpPr/>
          <p:nvPr/>
        </p:nvSpPr>
        <p:spPr>
          <a:xfrm>
            <a:off x="9551141" y="260648"/>
            <a:ext cx="1116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the =1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9551141" y="673532"/>
            <a:ext cx="10711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ain =2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9551141" y="1105580"/>
            <a:ext cx="10631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in  = 3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4952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Now lets say 3 means “in ”, so it’s “in” and a space</a:t>
            </a:r>
          </a:p>
          <a:p>
            <a:pPr lvl="0"/>
            <a:endParaRPr lang="en-IE" sz="3200" dirty="0" smtClean="0"/>
          </a:p>
          <a:p>
            <a:pPr lvl="0"/>
            <a:endParaRPr lang="en-IE" sz="3200" dirty="0"/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1r2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Sp2 lies m2ly 3 1pl2</a:t>
            </a:r>
          </a:p>
        </p:txBody>
      </p:sp>
      <p:sp>
        <p:nvSpPr>
          <p:cNvPr id="4" name="Rectangle 3"/>
          <p:cNvSpPr/>
          <p:nvPr/>
        </p:nvSpPr>
        <p:spPr>
          <a:xfrm>
            <a:off x="9551141" y="260648"/>
            <a:ext cx="1116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the =1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9551141" y="673532"/>
            <a:ext cx="10711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ain =2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9551141" y="1105580"/>
            <a:ext cx="10631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in  = 3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7527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 lnSpcReduction="1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Now lets say 3 means “in ”, so it’s “in” and a space</a:t>
            </a:r>
          </a:p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We’ve reduced the of characters to 24. </a:t>
            </a:r>
          </a:p>
          <a:p>
            <a:pPr lvl="0"/>
            <a:endParaRPr lang="en-IE" sz="3200" dirty="0"/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1r2 3Sp2 lies m2ly 31pl2</a:t>
            </a:r>
          </a:p>
        </p:txBody>
      </p:sp>
      <p:sp>
        <p:nvSpPr>
          <p:cNvPr id="4" name="Rectangle 3"/>
          <p:cNvSpPr/>
          <p:nvPr/>
        </p:nvSpPr>
        <p:spPr>
          <a:xfrm>
            <a:off x="9551141" y="260648"/>
            <a:ext cx="1116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the =1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9551141" y="673532"/>
            <a:ext cx="10711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ain =2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9551141" y="1105580"/>
            <a:ext cx="10631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in  = 3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088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So that’s 24 characters for a 42 character message, not bad.</a:t>
            </a:r>
            <a:endParaRPr lang="en-IE" sz="3200" dirty="0"/>
          </a:p>
          <a:p>
            <a:pPr lvl="0"/>
            <a:endParaRPr lang="en-IE" sz="3200" dirty="0" smtClean="0"/>
          </a:p>
          <a:p>
            <a:pPr marL="109728" indent="0" algn="ctr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rain in Spain lies mainly in the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plain</a:t>
            </a:r>
            <a:endParaRPr lang="en-IE" sz="2400" dirty="0" smtClean="0"/>
          </a:p>
          <a:p>
            <a:pPr marL="109728" lvl="0" indent="0" algn="ctr">
              <a:buNone/>
            </a:pPr>
            <a:endParaRPr lang="en-IE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lvl="0" indent="0" algn="ctr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1r2 3Sp2 lies m2ly 31pl2</a:t>
            </a:r>
          </a:p>
        </p:txBody>
      </p:sp>
      <p:sp>
        <p:nvSpPr>
          <p:cNvPr id="4" name="Rectangle 3"/>
          <p:cNvSpPr/>
          <p:nvPr/>
        </p:nvSpPr>
        <p:spPr>
          <a:xfrm>
            <a:off x="9551141" y="260648"/>
            <a:ext cx="1116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the =1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9551141" y="673532"/>
            <a:ext cx="10711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ain =2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9551141" y="1105580"/>
            <a:ext cx="10631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in  = 3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251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Let’s try a different example.</a:t>
            </a:r>
            <a:endParaRPr lang="en-IE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101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Rather than </a:t>
            </a:r>
            <a:r>
              <a:rPr lang="en-IE" sz="3200" dirty="0"/>
              <a:t>have to </a:t>
            </a:r>
            <a:r>
              <a:rPr lang="en-IE" sz="3200" dirty="0" smtClean="0"/>
              <a:t>store </a:t>
            </a:r>
            <a:r>
              <a:rPr lang="en-IE" sz="3200" dirty="0"/>
              <a:t>every character in a </a:t>
            </a:r>
            <a:r>
              <a:rPr lang="en-IE" sz="3200" dirty="0" smtClean="0"/>
              <a:t>file (e.g. an MP3 file), </a:t>
            </a:r>
            <a:r>
              <a:rPr lang="en-IE" sz="3200" dirty="0"/>
              <a:t>it would be great if we could find a way of reducing the length of the </a:t>
            </a:r>
            <a:r>
              <a:rPr lang="en-IE" sz="3200" dirty="0" smtClean="0"/>
              <a:t>file </a:t>
            </a:r>
            <a:r>
              <a:rPr lang="en-IE" sz="3200" dirty="0"/>
              <a:t>to allow it to be </a:t>
            </a:r>
            <a:r>
              <a:rPr lang="en-IE" sz="3200" dirty="0" smtClean="0"/>
              <a:t>stored in a smaller space.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469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 lnSpcReduction="1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Let’s try a different example. Let’s say we are sending a list of jobs, with each item on the list is 10 characters long.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Bookkeeper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Teacher---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Porter----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Nurse-----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Doctor----</a:t>
            </a: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6406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 lnSpcReduction="1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Rather than sending the spaces we could just say how long they are: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Bookkeeper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Teacher---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Porter----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Nurse-----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Doctor----</a:t>
            </a: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468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 lnSpcReduction="1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Rather than sending the spaces we could just say how long they are: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Bookkeeper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Teacher---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Porter----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Nurse-----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Doctor----</a:t>
            </a: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83201" y="3284984"/>
            <a:ext cx="5087903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Bookkeeper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Teacher3-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Porter4-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Nurse5-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Doctor4-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847230" y="4221089"/>
            <a:ext cx="1343974" cy="57606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310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 lnSpcReduction="1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We’ve gone from 50 to 42 characters:</a:t>
            </a:r>
          </a:p>
          <a:p>
            <a:pPr lvl="0"/>
            <a:endParaRPr lang="en-IE" sz="3200" dirty="0" smtClean="0"/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Bookkeeper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Teacher---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Porter----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Nurse-----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Doctor----</a:t>
            </a: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83201" y="3284984"/>
            <a:ext cx="5087903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Bookkeeper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Teacher3-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Porter4-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Nurse5-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Doctor4-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847230" y="4221089"/>
            <a:ext cx="1343974" cy="57606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1644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16632"/>
            <a:ext cx="9360289" cy="612068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5730" y="260650"/>
            <a:ext cx="11451363" cy="6192687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CompressExample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Current Character;</a:t>
            </a: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(NOT </a:t>
            </a:r>
            <a:r>
              <a:rPr lang="en-IE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End_of_Line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DO Get Next Character;</a:t>
            </a: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Current Character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Next Character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THEN        Get next char, and set current to next; </a:t>
            </a: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Write out 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Current Character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ELSE        </a:t>
            </a: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Keep looping while the characters match;</a:t>
            </a: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Keep counting;</a:t>
            </a: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Get 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next char, and set current to next;</a:t>
            </a:r>
            <a:endParaRPr lang="en-IE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When finished write out Counter;</a:t>
            </a:r>
          </a:p>
          <a:p>
            <a:pPr marL="109728" indent="0">
              <a:buNone/>
            </a:pP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Write out Current 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Character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Reset Counter;</a:t>
            </a: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ENDIF;</a:t>
            </a: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ENDWHILE;</a:t>
            </a: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6023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16632"/>
            <a:ext cx="9360289" cy="612068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260650"/>
            <a:ext cx="10971372" cy="6192687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CompressExample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I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Current_Char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Next_char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Current_Char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(NOT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End_of_Line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DO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THEN       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          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Write out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ELSE        </a:t>
            </a:r>
          </a:p>
          <a:p>
            <a:pPr marL="109728" indent="0">
              <a:buNone/>
            </a:pP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WHILE (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DO Counter 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 + 1;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ENDWHILE;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Write out Counter,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Counter 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ENDIF;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ENDWHILE;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4428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Or let’s imagine we are sending a list of house prices.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350000</a:t>
            </a:r>
          </a:p>
          <a:p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600000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550000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2100000</a:t>
            </a:r>
          </a:p>
          <a:p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3000000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67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Now let’s use the # to indicate number of zeros: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350000</a:t>
            </a:r>
          </a:p>
          <a:p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600000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550000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2100000</a:t>
            </a:r>
          </a:p>
          <a:p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3000000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573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Now let’s use the # to indicate number of zeros: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350000</a:t>
            </a:r>
          </a:p>
          <a:p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600000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550000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2100000</a:t>
            </a:r>
          </a:p>
          <a:p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3000000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51886" y="3140968"/>
            <a:ext cx="6095207" cy="270843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35#4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6#5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55#4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21#5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3#6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271241" y="4221089"/>
            <a:ext cx="1343974" cy="57606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1076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We’ve gone from 32 characters to 18 characters: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350000</a:t>
            </a:r>
          </a:p>
          <a:p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600000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550000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2100000</a:t>
            </a:r>
          </a:p>
          <a:p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3000000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51886" y="3140968"/>
            <a:ext cx="6095207" cy="270843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35#4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6#5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55#4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21#5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3#6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271241" y="4221089"/>
            <a:ext cx="1343974" cy="57606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763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Also Rather than have to send every character in a message, it would be great if we could find a way of reducing the length of the message to allow it to be transmitted quicker. </a:t>
            </a:r>
          </a:p>
          <a:p>
            <a:pPr lvl="0"/>
            <a:endParaRPr lang="en-IE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852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Image Compression</a:t>
            </a:r>
            <a:endParaRPr lang="en-IE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5830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Let’s think about images.</a:t>
            </a:r>
          </a:p>
          <a:p>
            <a:pPr lvl="0"/>
            <a:endParaRPr lang="en-IE" sz="3200" dirty="0"/>
          </a:p>
          <a:p>
            <a:pPr lvl="0"/>
            <a:r>
              <a:rPr lang="en-IE" sz="3200" dirty="0" smtClean="0"/>
              <a:t>Let’s say we are trying to display the letter ‘A’ 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365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Let’s think about images.</a:t>
            </a:r>
          </a:p>
          <a:p>
            <a:pPr lvl="0"/>
            <a:endParaRPr lang="en-IE" sz="3200" dirty="0"/>
          </a:p>
          <a:p>
            <a:pPr lvl="0"/>
            <a:r>
              <a:rPr lang="en-IE" sz="3200" dirty="0" smtClean="0"/>
              <a:t>Let’s say we are trying to display the letter ‘A’ 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219" y="4149081"/>
            <a:ext cx="1727967" cy="196190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200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 fontScale="77500" lnSpcReduction="2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We could encode this as:</a:t>
            </a: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WWWBBWWW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WWBWWBWW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WBBBBBBW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WWWWWWWW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452" y="2708921"/>
            <a:ext cx="2399721" cy="29523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10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 fontScale="77500" lnSpcReduction="2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We could compress this to:</a:t>
            </a: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WWWBBWWW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WWBWWBWW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WBBBBBBW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WWWWWWWW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555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 fontScale="77500" lnSpcReduction="2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We could compress this to:</a:t>
            </a: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WWWBBWWW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WWBWWBWW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WBBBBBBW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WWWWWWWW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35879" y="2636912"/>
            <a:ext cx="46552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3W2B3W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2WB2WB2W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W6BW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559236" y="3861048"/>
            <a:ext cx="1343974" cy="57606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983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 fontScale="77500" lnSpcReduction="2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From 64 characters to 44 characters: </a:t>
            </a: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WWWBBWWW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WWBWWBWW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WBBBBBBW</a:t>
            </a:r>
          </a:p>
          <a:p>
            <a:pPr lvl="0"/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WWWWWWWW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35879" y="2636912"/>
            <a:ext cx="46552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3W2B3W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2WB2WB2W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W6BW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559236" y="3861048"/>
            <a:ext cx="1343974" cy="57606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00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We call this “run-length encoding” or RLE.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8215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Now let’s add one </a:t>
            </a:r>
            <a:r>
              <a:rPr lang="en-IE" sz="3200" smtClean="0"/>
              <a:t>more rule.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241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Now let’s add one more rule.</a:t>
            </a:r>
          </a:p>
          <a:p>
            <a:pPr lvl="0"/>
            <a:endParaRPr lang="en-IE" sz="3200" dirty="0"/>
          </a:p>
          <a:p>
            <a:pPr lvl="0"/>
            <a:r>
              <a:rPr lang="en-IE" sz="3200" dirty="0" smtClean="0"/>
              <a:t>Let’s imagine if we send the number ‘0’ it means repeat the previous line.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789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ded Corner 4"/>
          <p:cNvSpPr/>
          <p:nvPr/>
        </p:nvSpPr>
        <p:spPr>
          <a:xfrm>
            <a:off x="1846734" y="2420888"/>
            <a:ext cx="8496944" cy="1440160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Let’s look at an example.</a:t>
            </a:r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rain in Spain lies mainly in the plain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2079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 fontScale="77500" lnSpcReduction="2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So now we had:</a:t>
            </a: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WWWBBWWW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WWBWWBWW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WBBBBBBW</a:t>
            </a:r>
          </a:p>
          <a:p>
            <a:pPr lvl="0"/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WWWWWWWW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695252" y="3861048"/>
            <a:ext cx="1343974" cy="57606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5039227" y="2636912"/>
            <a:ext cx="46552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3W2B3W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2WB2WB2W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W6BW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688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 fontScale="77500" lnSpcReduction="2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And we get:</a:t>
            </a: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WWWBBWWW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WWBWWBWW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WBBBBBBW</a:t>
            </a:r>
          </a:p>
          <a:p>
            <a:pPr lvl="0"/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WWWWWWWW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39227" y="2636912"/>
            <a:ext cx="46552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3W2B3W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2WB2WB2W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W6BW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695252" y="3861048"/>
            <a:ext cx="1343974" cy="57606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8794333" y="2614260"/>
            <a:ext cx="31567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3W2B3W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2WB2WB2W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W6BW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343183" y="3861048"/>
            <a:ext cx="1343974" cy="57606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0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1324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 fontScale="77500" lnSpcReduction="2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Going from 64 to 44 to 34 characters:</a:t>
            </a: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WWWBBWWW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WWBWWBWW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WBBBBBBW</a:t>
            </a:r>
          </a:p>
          <a:p>
            <a:pPr lvl="0"/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WWWWWWWW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39227" y="2636912"/>
            <a:ext cx="46552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3W2B3W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2WB2WB2W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W6BW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695252" y="3861048"/>
            <a:ext cx="1343974" cy="57606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8794333" y="2614260"/>
            <a:ext cx="31567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3W2B3W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2WB2WB2W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W6BW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343183" y="3861048"/>
            <a:ext cx="1343974" cy="57606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4863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For most images, the lines are repeated frequently, so you can get massive savings from RLE.</a:t>
            </a:r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722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676" y="1700809"/>
            <a:ext cx="12239089" cy="51898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5985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8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The a total of 42 characters (including 8 spaces)</a:t>
            </a:r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rain in Spain lies mainly in the plain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7070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 lnSpcReduction="1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The a total of 42 characters (including 8 spaces)</a:t>
            </a:r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lvl="0"/>
            <a:endParaRPr lang="en-IE" sz="3200" dirty="0"/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rain in Spain lies mainly in the plain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831269" y="2780928"/>
            <a:ext cx="143997" cy="2681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831269" y="2772544"/>
            <a:ext cx="959681" cy="267268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879269" y="2780928"/>
            <a:ext cx="1559753" cy="266429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831271" y="2780929"/>
            <a:ext cx="2711947" cy="26642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879269" y="2780929"/>
            <a:ext cx="3479933" cy="26810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879269" y="2772544"/>
            <a:ext cx="4800113" cy="267268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879269" y="2772544"/>
            <a:ext cx="5376177" cy="267268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879269" y="2780928"/>
            <a:ext cx="6096257" cy="266429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059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 lnSpcReduction="1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Lets replace the word “the” with the number 1.</a:t>
            </a:r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lvl="0"/>
            <a:endParaRPr lang="en-IE" sz="3200" dirty="0"/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rain in Spain lies mainly in the plain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78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 lnSpcReduction="1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Lets replace the word “the” with the number 1.</a:t>
            </a:r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lvl="0"/>
            <a:endParaRPr lang="en-IE" sz="3200" dirty="0"/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rain in Spain lies mainly in 1 plain</a:t>
            </a:r>
          </a:p>
        </p:txBody>
      </p:sp>
      <p:sp>
        <p:nvSpPr>
          <p:cNvPr id="2" name="Rectangle 1"/>
          <p:cNvSpPr/>
          <p:nvPr/>
        </p:nvSpPr>
        <p:spPr>
          <a:xfrm>
            <a:off x="9551141" y="260648"/>
            <a:ext cx="1116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the =1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712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09521" y="1481330"/>
            <a:ext cx="10971372" cy="4525963"/>
          </a:xfrm>
        </p:spPr>
        <p:txBody>
          <a:bodyPr>
            <a:normAutofit lnSpcReduction="1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Lets replace the word “the” with the number 1.</a:t>
            </a:r>
          </a:p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We’ve reduced the of characters to 38. </a:t>
            </a:r>
          </a:p>
          <a:p>
            <a:pPr lvl="0"/>
            <a:endParaRPr lang="en-IE" sz="3200" dirty="0"/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rain in Spain lies mainly in 1 plain</a:t>
            </a:r>
          </a:p>
        </p:txBody>
      </p:sp>
      <p:sp>
        <p:nvSpPr>
          <p:cNvPr id="4" name="Rectangle 3"/>
          <p:cNvSpPr/>
          <p:nvPr/>
        </p:nvSpPr>
        <p:spPr>
          <a:xfrm>
            <a:off x="9551141" y="260648"/>
            <a:ext cx="1116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the =1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264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1235</Words>
  <Application>Microsoft Office PowerPoint</Application>
  <PresentationFormat>Custom</PresentationFormat>
  <Paragraphs>456</Paragraphs>
  <Slides>45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PowerPoint Presentation</vt:lpstr>
      <vt:lpstr>PowerPoint Presentation</vt:lpstr>
      <vt:lpstr>Data Compression</vt:lpstr>
      <vt:lpstr>Data Compression</vt:lpstr>
      <vt:lpstr>Data Compression</vt:lpstr>
      <vt:lpstr>Data Compression</vt:lpstr>
      <vt:lpstr>Image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Gordon</cp:lastModifiedBy>
  <cp:revision>33</cp:revision>
  <dcterms:created xsi:type="dcterms:W3CDTF">2011-11-22T13:33:19Z</dcterms:created>
  <dcterms:modified xsi:type="dcterms:W3CDTF">2015-07-22T13:12:13Z</dcterms:modified>
</cp:coreProperties>
</file>