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16" r:id="rId3"/>
    <p:sldId id="327" r:id="rId4"/>
    <p:sldId id="326" r:id="rId5"/>
    <p:sldId id="325" r:id="rId6"/>
    <p:sldId id="315" r:id="rId7"/>
    <p:sldId id="324" r:id="rId8"/>
    <p:sldId id="323" r:id="rId9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28/07/2015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28/07/2015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28/07/2015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28/07/2015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28/07/2015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28/07/2015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28/07/2015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28/07/2015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28/07/2015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28/07/2015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28/07/2015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28/07/2015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28/07/2015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/>
              <a:t>Fibonacci </a:t>
            </a:r>
            <a:r>
              <a:rPr lang="en-IE" sz="6600" dirty="0" smtClean="0"/>
              <a:t>Numbers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04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03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Fibonacci </a:t>
            </a:r>
            <a:r>
              <a:rPr lang="en-IE" dirty="0" smtClean="0"/>
              <a:t>Numbers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" y="216024"/>
            <a:ext cx="12163748" cy="652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91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Fibonacci </a:t>
            </a:r>
            <a:r>
              <a:rPr lang="en-IE" dirty="0" smtClean="0"/>
              <a:t>Numbers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As seen in the Da Vinci Code:</a:t>
            </a:r>
          </a:p>
          <a:p>
            <a:endParaRPr lang="en-IE" sz="20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98" y="2924944"/>
            <a:ext cx="5124275" cy="16486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192" y="1268760"/>
            <a:ext cx="6177826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12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Fibonacci </a:t>
            </a:r>
            <a:r>
              <a:rPr lang="en-IE" dirty="0" smtClean="0"/>
              <a:t>Numbers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5935735" cy="4525963"/>
          </a:xfrm>
        </p:spPr>
        <p:txBody>
          <a:bodyPr>
            <a:normAutofit fontScale="92500" lnSpcReduction="20000"/>
          </a:bodyPr>
          <a:lstStyle/>
          <a:p>
            <a:r>
              <a:rPr lang="en-IE" dirty="0" smtClean="0"/>
              <a:t>The </a:t>
            </a:r>
            <a:r>
              <a:rPr lang="en-IE" dirty="0"/>
              <a:t>Fibonacci </a:t>
            </a:r>
            <a:r>
              <a:rPr lang="en-IE" dirty="0" smtClean="0"/>
              <a:t>numbers are numbers where the next number in the sequence is the sum of the previous two.</a:t>
            </a:r>
          </a:p>
          <a:p>
            <a:r>
              <a:rPr lang="en-IE" dirty="0" smtClean="0"/>
              <a:t>The sequence starts with 1, 1,</a:t>
            </a:r>
          </a:p>
          <a:p>
            <a:r>
              <a:rPr lang="en-IE" dirty="0" smtClean="0"/>
              <a:t>And then it’s 2</a:t>
            </a:r>
          </a:p>
          <a:p>
            <a:r>
              <a:rPr lang="en-IE" dirty="0" smtClean="0"/>
              <a:t>Then 3</a:t>
            </a:r>
          </a:p>
          <a:p>
            <a:r>
              <a:rPr lang="en-IE" dirty="0" smtClean="0"/>
              <a:t>Then 5</a:t>
            </a:r>
          </a:p>
          <a:p>
            <a:r>
              <a:rPr lang="en-IE" dirty="0" smtClean="0"/>
              <a:t>Then 8</a:t>
            </a:r>
          </a:p>
          <a:p>
            <a:r>
              <a:rPr lang="en-IE" dirty="0" smtClean="0"/>
              <a:t>Then 13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256" y="1196752"/>
            <a:ext cx="5238582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05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/>
              <a:t>Leonardo </a:t>
            </a:r>
            <a:r>
              <a:rPr lang="en-IE" dirty="0" err="1"/>
              <a:t>Bonacci</a:t>
            </a:r>
            <a:r>
              <a:rPr lang="en-IE" dirty="0"/>
              <a:t> </a:t>
            </a:r>
            <a:r>
              <a:rPr lang="en-IE" dirty="0" smtClean="0"/>
              <a:t>(aka Fibonacci)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6925845" cy="4525963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Born 1170.</a:t>
            </a:r>
          </a:p>
          <a:p>
            <a:r>
              <a:rPr lang="en-IE" dirty="0" smtClean="0"/>
              <a:t>Born in Pisa, Italy</a:t>
            </a:r>
          </a:p>
          <a:p>
            <a:r>
              <a:rPr lang="en-IE" dirty="0" smtClean="0"/>
              <a:t>Died 1250.</a:t>
            </a:r>
          </a:p>
          <a:p>
            <a:r>
              <a:rPr lang="en-IE" dirty="0" smtClean="0"/>
              <a:t>An </a:t>
            </a:r>
            <a:r>
              <a:rPr lang="en-IE" dirty="0"/>
              <a:t>Italian mathematician, considered to be "</a:t>
            </a:r>
            <a:r>
              <a:rPr lang="en-IE" i="1" dirty="0"/>
              <a:t>the most talented Western mathematician of the Middle Ages</a:t>
            </a:r>
            <a:r>
              <a:rPr lang="en-IE" dirty="0" smtClean="0"/>
              <a:t>".</a:t>
            </a:r>
          </a:p>
          <a:p>
            <a:r>
              <a:rPr lang="en-IE" dirty="0" smtClean="0"/>
              <a:t>Introduced the </a:t>
            </a:r>
            <a:r>
              <a:rPr lang="en-IE" dirty="0"/>
              <a:t>sequence of Fibonacci numbers which he used as an example in </a:t>
            </a:r>
            <a:r>
              <a:rPr lang="en-IE" i="1" dirty="0"/>
              <a:t>Liber Abaci</a:t>
            </a:r>
            <a:r>
              <a:rPr lang="en-IE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366" y="1234439"/>
            <a:ext cx="3672408" cy="495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95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35317" y="1412776"/>
            <a:ext cx="9360289" cy="482453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Fibonacci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 fontScale="92500" lnSpcReduction="10000"/>
          </a:bodyPr>
          <a:lstStyle/>
          <a:p>
            <a:pPr marL="400050" lvl="1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FibonacciNumbers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READ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A;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&lt;- 1;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1;</a:t>
            </a:r>
            <a:endParaRPr lang="en-IE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(A !=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IE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SecondNum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&lt;- Total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 &lt;- A – 1;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ENDWHILE</a:t>
            </a: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Print Total;</a:t>
            </a:r>
          </a:p>
          <a:p>
            <a:pPr marL="400050" lvl="1" indent="0">
              <a:buNone/>
            </a:pPr>
            <a:r>
              <a:rPr lang="en-IE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7384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0497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8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179</Words>
  <Application>Microsoft Office PowerPoint</Application>
  <PresentationFormat>Custom</PresentationFormat>
  <Paragraphs>41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Fibonacci Numbers</vt:lpstr>
      <vt:lpstr>PowerPoint Presentation</vt:lpstr>
      <vt:lpstr>Fibonacci Numbers</vt:lpstr>
      <vt:lpstr>Fibonacci Numbers</vt:lpstr>
      <vt:lpstr>Fibonacci Numbers</vt:lpstr>
      <vt:lpstr>Leonardo Bonacci (aka Fibonacci)</vt:lpstr>
      <vt:lpstr>Fibonacci Numbers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41</cp:revision>
  <dcterms:created xsi:type="dcterms:W3CDTF">2011-11-22T13:33:19Z</dcterms:created>
  <dcterms:modified xsi:type="dcterms:W3CDTF">2015-07-28T09:34:51Z</dcterms:modified>
</cp:coreProperties>
</file>