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4" r:id="rId10"/>
    <p:sldId id="322" r:id="rId11"/>
    <p:sldId id="323" r:id="rId1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22/07/2015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22/07/2015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Prime Numbers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9360289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39341"/>
            <a:ext cx="1009359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Check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Read A;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A - 1;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(B != 1)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DO  IF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(A/B gives no remainder)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B </a:t>
            </a:r>
            <a:r>
              <a:rPr lang="en-IE" sz="1800" dirty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B – 1;             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   ENDWHILE;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IE" sz="1800" dirty="0" err="1" smtClean="0">
                <a:latin typeface="Courier New" pitchFamily="49" charset="0"/>
                <a:cs typeface="Courier New" pitchFamily="49" charset="0"/>
              </a:rPr>
              <a:t>IsPrime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= FALSE)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 THEN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“Not 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Print “Prime”;</a:t>
            </a:r>
          </a:p>
          <a:p>
            <a:pPr>
              <a:buNone/>
            </a:pPr>
            <a:r>
              <a:rPr lang="en-IE" sz="1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ENDIF;</a:t>
            </a:r>
          </a:p>
          <a:p>
            <a:pPr>
              <a:buNone/>
            </a:pPr>
            <a:r>
              <a:rPr lang="en-IE" sz="1800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914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Prime Numbers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check if it’s a prime number</a:t>
            </a:r>
            <a:r>
              <a:rPr lang="en-IE" sz="2000" i="1" dirty="0" smtClean="0"/>
              <a:t>. 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89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check if it’s a prime number</a:t>
            </a:r>
            <a:r>
              <a:rPr lang="en-IE" sz="2000" i="1" dirty="0" smtClean="0"/>
              <a:t>.</a:t>
            </a:r>
          </a:p>
          <a:p>
            <a:pPr lvl="1"/>
            <a:r>
              <a:rPr lang="en-IE" sz="2000" i="1" dirty="0" smtClean="0"/>
              <a:t>What’s a prime number? 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20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check if it’s a prime number</a:t>
            </a:r>
            <a:r>
              <a:rPr lang="en-IE" sz="2000" i="1" dirty="0" smtClean="0"/>
              <a:t>.</a:t>
            </a:r>
          </a:p>
          <a:p>
            <a:pPr lvl="1"/>
            <a:r>
              <a:rPr lang="en-IE" sz="2000" i="1" dirty="0" smtClean="0"/>
              <a:t>What’s a prime number?</a:t>
            </a:r>
          </a:p>
          <a:p>
            <a:pPr lvl="1"/>
            <a:r>
              <a:rPr lang="en-IE" sz="2000" i="1" dirty="0" smtClean="0"/>
              <a:t>A number that’s only divisible by itself and 1, e.g. 7. 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970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check if it’s a prime number</a:t>
            </a:r>
            <a:r>
              <a:rPr lang="en-IE" sz="2000" i="1" dirty="0" smtClean="0"/>
              <a:t>.</a:t>
            </a:r>
          </a:p>
          <a:p>
            <a:pPr lvl="1"/>
            <a:r>
              <a:rPr lang="en-IE" sz="2000" i="1" dirty="0" smtClean="0"/>
              <a:t>What’s a prime number?</a:t>
            </a:r>
          </a:p>
          <a:p>
            <a:pPr lvl="1"/>
            <a:r>
              <a:rPr lang="en-IE" sz="2000" i="1" dirty="0" smtClean="0"/>
              <a:t>A number that’s only divisible by itself and 1, e.g. 7. </a:t>
            </a:r>
          </a:p>
          <a:p>
            <a:pPr lvl="1"/>
            <a:r>
              <a:rPr lang="en-IE" sz="2000" i="1" dirty="0" smtClean="0"/>
              <a:t>Or to put it another way, every number other than itself and 1 gives a remainder, e.g. For 7, if 6, 5, 4, 3, and 2 give a remainder then 7 is prime.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700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check if it’s a prime number</a:t>
            </a:r>
            <a:r>
              <a:rPr lang="en-IE" sz="2000" i="1" dirty="0" smtClean="0"/>
              <a:t>.</a:t>
            </a:r>
          </a:p>
          <a:p>
            <a:pPr lvl="1"/>
            <a:r>
              <a:rPr lang="en-IE" sz="2000" i="1" dirty="0" smtClean="0"/>
              <a:t>What’s a prime number?</a:t>
            </a:r>
          </a:p>
          <a:p>
            <a:pPr lvl="1"/>
            <a:r>
              <a:rPr lang="en-IE" sz="2000" i="1" dirty="0" smtClean="0"/>
              <a:t>A number that’s only divisible by itself and 1, e.g. 7. </a:t>
            </a:r>
          </a:p>
          <a:p>
            <a:pPr lvl="1"/>
            <a:r>
              <a:rPr lang="en-IE" sz="2000" i="1" dirty="0" smtClean="0"/>
              <a:t>Or to put it another way, every number other than itself and 1 gives a remainder, e.g. For 7, if 6, 5, 4, 3, and 2 give a remainder then 7 is prime.</a:t>
            </a:r>
          </a:p>
          <a:p>
            <a:pPr lvl="1"/>
            <a:r>
              <a:rPr lang="en-IE" sz="2000" i="1" dirty="0" smtClean="0"/>
              <a:t>So all we need to do is divide 7 by all numbers less than it but greater than one, and if any of them have no remainder, we know it’s not prime.</a:t>
            </a:r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00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So, </a:t>
            </a:r>
          </a:p>
          <a:p>
            <a:r>
              <a:rPr lang="en-IE" dirty="0" smtClean="0"/>
              <a:t>If the number is 7, as long as 6, 5, 4, 3, and 2 give a remainder, 7 is prime.</a:t>
            </a:r>
          </a:p>
          <a:p>
            <a:r>
              <a:rPr lang="en-IE" dirty="0" smtClean="0"/>
              <a:t>If the number is 9, we know that 8, 7, 6, 5, and 4, all give remainders, but 3 does not give a remainder, it goes evenly into 9 so we can say 9 is not prime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15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remember, </a:t>
            </a:r>
          </a:p>
          <a:p>
            <a:pPr lvl="1"/>
            <a:r>
              <a:rPr lang="en-IE" dirty="0" smtClean="0"/>
              <a:t>if the number is 7, as long as 6, 5, 4, 3, and 2 give a remainder, 7 is prime.</a:t>
            </a:r>
          </a:p>
          <a:p>
            <a:r>
              <a:rPr lang="en-IE" dirty="0" smtClean="0"/>
              <a:t>So, in general, </a:t>
            </a:r>
          </a:p>
          <a:p>
            <a:pPr lvl="1"/>
            <a:r>
              <a:rPr lang="en-IE" dirty="0" smtClean="0"/>
              <a:t>if the number is A, as long as A-1, A-2, A-3, A-4, ... 2 give a remainder, A is prime.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5093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988840"/>
            <a:ext cx="9360289" cy="424847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Prime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First Draft: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Prime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B &lt;- A-1;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(B != 1)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IE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KEEP CHECKING IF A/B DIVIDES EVENLY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ANY TIME THE DIVISION WAS EVEN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 “It is not prime”;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“It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 prime”;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ENDIF;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4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613</Words>
  <Application>Microsoft Office PowerPoint</Application>
  <PresentationFormat>Custom</PresentationFormat>
  <Paragraphs>78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Prime Numbers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35</cp:revision>
  <dcterms:created xsi:type="dcterms:W3CDTF">2011-11-22T13:33:19Z</dcterms:created>
  <dcterms:modified xsi:type="dcterms:W3CDTF">2015-07-22T14:26:55Z</dcterms:modified>
</cp:coreProperties>
</file>