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511" r:id="rId3"/>
    <p:sldId id="499" r:id="rId4"/>
    <p:sldId id="501" r:id="rId5"/>
    <p:sldId id="512" r:id="rId6"/>
    <p:sldId id="500" r:id="rId7"/>
    <p:sldId id="502" r:id="rId8"/>
    <p:sldId id="513" r:id="rId9"/>
    <p:sldId id="514" r:id="rId10"/>
    <p:sldId id="515" r:id="rId11"/>
    <p:sldId id="516" r:id="rId12"/>
    <p:sldId id="517" r:id="rId13"/>
    <p:sldId id="518" r:id="rId14"/>
    <p:sldId id="503" r:id="rId15"/>
    <p:sldId id="505" r:id="rId16"/>
    <p:sldId id="504" r:id="rId17"/>
    <p:sldId id="506" r:id="rId18"/>
    <p:sldId id="508" r:id="rId19"/>
    <p:sldId id="509" r:id="rId20"/>
    <p:sldId id="510" r:id="rId21"/>
    <p:sldId id="498" r:id="rId2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66" d="100"/>
          <a:sy n="66" d="100"/>
        </p:scale>
        <p:origin x="-87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14/10/2015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7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2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2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Some Common Issues: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 smtClean="0">
                <a:solidFill>
                  <a:schemeClr val="bg1"/>
                </a:solidFill>
              </a:rPr>
              <a:t>Iteration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458" y="0"/>
            <a:ext cx="2630660" cy="334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print(a, a+1)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3 4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4 5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5 6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90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print(a, a+1, a+10)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9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a+1, a+10)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1 2 11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2 3 12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3 4 13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4 5 14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5 6 15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3168352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12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FOR Loops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Incrementing by different values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range(1,6,1):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range(1,6,1):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159102" y="1916832"/>
            <a:ext cx="576064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70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range(1,6,1):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48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range(1,6,2):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7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range(1,6,2):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45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range(1,6,3):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6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WHILE Loops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0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Print-For: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range(1,6,3):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58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19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FOR Loops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7836476" y="980727"/>
            <a:ext cx="2867242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Font typeface="Arial" pitchFamily="34" charset="0"/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Font typeface="Arial" pitchFamily="34" charset="0"/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87294" y="1268760"/>
            <a:ext cx="2304256" cy="43924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27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FOR Loops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Printing Multiple Values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print(a, a+1)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5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418</Words>
  <Application>Microsoft Office PowerPoint</Application>
  <PresentationFormat>Custom</PresentationFormat>
  <Paragraphs>189</Paragraphs>
  <Slides>21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Some Common Issues: Iteration</vt:lpstr>
      <vt:lpstr>WHILE Loops</vt:lpstr>
      <vt:lpstr>PowerPoint Presentation</vt:lpstr>
      <vt:lpstr>PowerPoint Presentation</vt:lpstr>
      <vt:lpstr>FOR Loops</vt:lpstr>
      <vt:lpstr>PowerPoint Presentation</vt:lpstr>
      <vt:lpstr>PowerPoint Presentation</vt:lpstr>
      <vt:lpstr>FOR Loops</vt:lpstr>
      <vt:lpstr>PowerPoint Presentation</vt:lpstr>
      <vt:lpstr>PowerPoint Presentation</vt:lpstr>
      <vt:lpstr>PowerPoint Presentation</vt:lpstr>
      <vt:lpstr>PowerPoint Presentation</vt:lpstr>
      <vt:lpstr>FOR Loops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101</cp:revision>
  <dcterms:created xsi:type="dcterms:W3CDTF">2011-10-08T11:06:39Z</dcterms:created>
  <dcterms:modified xsi:type="dcterms:W3CDTF">2015-10-14T10:26:55Z</dcterms:modified>
</cp:coreProperties>
</file>