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8" r:id="rId2"/>
    <p:sldId id="528" r:id="rId3"/>
    <p:sldId id="526" r:id="rId4"/>
    <p:sldId id="564" r:id="rId5"/>
    <p:sldId id="567" r:id="rId6"/>
    <p:sldId id="568" r:id="rId7"/>
    <p:sldId id="569" r:id="rId8"/>
    <p:sldId id="570" r:id="rId9"/>
    <p:sldId id="571" r:id="rId10"/>
    <p:sldId id="572" r:id="rId11"/>
    <p:sldId id="574" r:id="rId12"/>
    <p:sldId id="573" r:id="rId13"/>
    <p:sldId id="558" r:id="rId14"/>
    <p:sldId id="579" r:id="rId15"/>
    <p:sldId id="580" r:id="rId16"/>
    <p:sldId id="575" r:id="rId17"/>
    <p:sldId id="576" r:id="rId18"/>
    <p:sldId id="577" r:id="rId19"/>
    <p:sldId id="578" r:id="rId20"/>
    <p:sldId id="559" r:id="rId21"/>
    <p:sldId id="561" r:id="rId22"/>
    <p:sldId id="565" r:id="rId23"/>
    <p:sldId id="560" r:id="rId24"/>
    <p:sldId id="563" r:id="rId25"/>
    <p:sldId id="562" r:id="rId26"/>
    <p:sldId id="566" r:id="rId27"/>
    <p:sldId id="557" r:id="rId28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15/08/2015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Iteration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do factorial: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46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do factorial:</a:t>
            </a: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Remember:</a:t>
            </a: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5! = 5*4*3*2*1</a:t>
            </a:r>
          </a:p>
          <a:p>
            <a:pPr lvl="1"/>
            <a:endParaRPr lang="en-IE" sz="2400" i="1" dirty="0">
              <a:solidFill>
                <a:schemeClr val="bg1"/>
              </a:solidFill>
            </a:endParaRP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7! = 7*6 *5*4*3*2*1</a:t>
            </a:r>
          </a:p>
          <a:p>
            <a:pPr lvl="1"/>
            <a:endParaRPr lang="en-IE" sz="2400" i="1" dirty="0">
              <a:solidFill>
                <a:schemeClr val="bg1"/>
              </a:solidFill>
            </a:endParaRP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N! = N*(N-1)*(N-2)*…*2*1</a:t>
            </a:r>
            <a:endParaRPr lang="en-IE" sz="2000" i="1" dirty="0">
              <a:solidFill>
                <a:schemeClr val="bg1"/>
              </a:solidFill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3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 Factorial: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value !=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total * value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value = value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63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</a:t>
            </a:r>
            <a:r>
              <a:rPr lang="en-IE" sz="6600" dirty="0" smtClean="0">
                <a:solidFill>
                  <a:schemeClr val="bg1"/>
                </a:solidFill>
              </a:rPr>
              <a:t>: FOR </a:t>
            </a:r>
            <a:r>
              <a:rPr lang="en-IE" sz="6600" dirty="0">
                <a:solidFill>
                  <a:schemeClr val="bg1"/>
                </a:solidFill>
              </a:rPr>
              <a:t>loop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8" y="2708920"/>
            <a:ext cx="5976664" cy="23762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Python: WHILE loop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</a:t>
            </a:r>
            <a:r>
              <a:rPr lang="en-IE" dirty="0" smtClean="0">
                <a:solidFill>
                  <a:schemeClr val="bg1"/>
                </a:solidFill>
              </a:rPr>
              <a:t>FOR </a:t>
            </a:r>
            <a:r>
              <a:rPr lang="en-IE" dirty="0" smtClean="0">
                <a:solidFill>
                  <a:schemeClr val="bg1"/>
                </a:solidFill>
              </a:rPr>
              <a:t>loop works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RANGE: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48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564904"/>
            <a:ext cx="597666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But we’ll do: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RANGE: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ENDFOR;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35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</a:t>
            </a:r>
            <a:r>
              <a:rPr lang="en-IE" dirty="0" smtClean="0">
                <a:solidFill>
                  <a:schemeClr val="bg1"/>
                </a:solidFill>
              </a:rPr>
              <a:t>FOR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</a:t>
            </a:r>
            <a:r>
              <a:rPr lang="en-IE" dirty="0" smtClean="0">
                <a:solidFill>
                  <a:schemeClr val="bg1"/>
                </a:solidFill>
              </a:rPr>
              <a:t>remember the program to print </a:t>
            </a:r>
            <a:r>
              <a:rPr lang="en-IE" dirty="0" smtClean="0">
                <a:solidFill>
                  <a:schemeClr val="bg1"/>
                </a:solidFill>
              </a:rPr>
              <a:t>out the numbers 1 to 5: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62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 = a + 1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</a:t>
            </a:r>
            <a:r>
              <a:rPr lang="en-IE" dirty="0" smtClean="0">
                <a:solidFill>
                  <a:schemeClr val="bg1"/>
                </a:solidFill>
              </a:rPr>
              <a:t>FOR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We can do it as follows as well: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2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Print1To5For: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range(1,6):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89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Python: Iteration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We’ll consider four ways to do iteration: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The WHILE loop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The FOR loop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The DO loop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The LOOP </a:t>
            </a:r>
            <a:r>
              <a:rPr lang="en-IE" dirty="0" err="1" smtClean="0">
                <a:solidFill>
                  <a:schemeClr val="bg1"/>
                </a:solidFill>
              </a:rPr>
              <a:t>loop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3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</a:t>
            </a:r>
            <a:r>
              <a:rPr lang="en-IE" sz="6600" dirty="0" smtClean="0">
                <a:solidFill>
                  <a:schemeClr val="bg1"/>
                </a:solidFill>
              </a:rPr>
              <a:t>DO </a:t>
            </a:r>
            <a:r>
              <a:rPr lang="en-IE" sz="6600" dirty="0">
                <a:solidFill>
                  <a:schemeClr val="bg1"/>
                </a:solidFill>
              </a:rPr>
              <a:t>loop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</a:t>
            </a:r>
            <a:r>
              <a:rPr lang="en-IE" dirty="0" smtClean="0">
                <a:solidFill>
                  <a:schemeClr val="bg1"/>
                </a:solidFill>
              </a:rPr>
              <a:t>DO </a:t>
            </a:r>
            <a:r>
              <a:rPr lang="en-IE" dirty="0">
                <a:solidFill>
                  <a:schemeClr val="bg1"/>
                </a:solidFill>
              </a:rPr>
              <a:t>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 doesn’t implement the DO loop.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IE" sz="16600" dirty="0" smtClean="0">
                <a:solidFill>
                  <a:schemeClr val="bg1"/>
                </a:solidFill>
                <a:sym typeface="Wingdings" panose="05000000000000000000" pitchFamily="2" charset="2"/>
              </a:rPr>
              <a:t></a:t>
            </a:r>
            <a:endParaRPr lang="en-IE" sz="1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1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</a:t>
            </a:r>
            <a:r>
              <a:rPr lang="en-IE" dirty="0" smtClean="0">
                <a:solidFill>
                  <a:schemeClr val="bg1"/>
                </a:solidFill>
              </a:rPr>
              <a:t>: DO </a:t>
            </a:r>
            <a:r>
              <a:rPr lang="en-IE" dirty="0">
                <a:solidFill>
                  <a:schemeClr val="bg1"/>
                </a:solidFill>
              </a:rPr>
              <a:t>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But a WHILE loop is OK to do the same thing.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79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</a:t>
            </a:r>
            <a:r>
              <a:rPr lang="en-IE" sz="6600" dirty="0" smtClean="0">
                <a:solidFill>
                  <a:schemeClr val="bg1"/>
                </a:solidFill>
              </a:rPr>
              <a:t>LOOP </a:t>
            </a:r>
            <a:r>
              <a:rPr lang="en-IE" sz="6600" dirty="0">
                <a:solidFill>
                  <a:schemeClr val="bg1"/>
                </a:solidFill>
              </a:rPr>
              <a:t>loop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</a:t>
            </a:r>
            <a:r>
              <a:rPr lang="en-IE" dirty="0" smtClean="0">
                <a:solidFill>
                  <a:schemeClr val="bg1"/>
                </a:solidFill>
              </a:rPr>
              <a:t>LOOP </a:t>
            </a:r>
            <a:r>
              <a:rPr lang="en-IE" dirty="0">
                <a:solidFill>
                  <a:schemeClr val="bg1"/>
                </a:solidFill>
              </a:rPr>
              <a:t>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 doesn’t implement the LOOP </a:t>
            </a:r>
            <a:r>
              <a:rPr lang="en-IE" dirty="0" err="1" smtClean="0">
                <a:solidFill>
                  <a:schemeClr val="bg1"/>
                </a:solidFill>
              </a:rPr>
              <a:t>loop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IE" sz="16600" dirty="0" smtClean="0">
                <a:solidFill>
                  <a:schemeClr val="bg1"/>
                </a:solidFill>
                <a:sym typeface="Wingdings" panose="05000000000000000000" pitchFamily="2" charset="2"/>
              </a:rPr>
              <a:t></a:t>
            </a:r>
            <a:endParaRPr lang="en-IE" sz="1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9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</a:t>
            </a:r>
            <a:r>
              <a:rPr lang="en-IE" dirty="0" smtClean="0">
                <a:solidFill>
                  <a:schemeClr val="bg1"/>
                </a:solidFill>
              </a:rPr>
              <a:t>LOOP </a:t>
            </a:r>
            <a:r>
              <a:rPr lang="en-IE" dirty="0">
                <a:solidFill>
                  <a:schemeClr val="bg1"/>
                </a:solidFill>
              </a:rPr>
              <a:t>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But it does have a BREAK statement, so we can create our own LOOP </a:t>
            </a:r>
            <a:r>
              <a:rPr lang="en-IE" dirty="0" err="1" smtClean="0">
                <a:solidFill>
                  <a:schemeClr val="bg1"/>
                </a:solidFill>
              </a:rPr>
              <a:t>loop</a:t>
            </a:r>
            <a:r>
              <a:rPr lang="en-IE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671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1916832"/>
            <a:ext cx="5976664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</a:t>
            </a:r>
            <a:r>
              <a:rPr lang="en-IE" dirty="0" smtClean="0">
                <a:solidFill>
                  <a:schemeClr val="bg1"/>
                </a:solidFill>
              </a:rPr>
              <a:t>LOOP </a:t>
            </a:r>
            <a:r>
              <a:rPr lang="en-IE" dirty="0">
                <a:solidFill>
                  <a:schemeClr val="bg1"/>
                </a:solidFill>
              </a:rPr>
              <a:t>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1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x == 1: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break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0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WHILE loop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54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8" y="2708920"/>
            <a:ext cx="5976664" cy="23762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Python: WHILE loop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WHILE loop works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CONDITION: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29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564904"/>
            <a:ext cx="597666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But we’ll do: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CONDITION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14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print out the numbers 1 to 5: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0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 = a + 1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8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print the sum of the numbers 1 to 5: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65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Sum1To5: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otal = 0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total + a  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 = a + 1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24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472</Words>
  <Application>Microsoft Office PowerPoint</Application>
  <PresentationFormat>Custom</PresentationFormat>
  <Paragraphs>138</Paragraphs>
  <Slides>27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Python: Iteration</vt:lpstr>
      <vt:lpstr>Python: Iteration</vt:lpstr>
      <vt:lpstr>Python: WHILE loop</vt:lpstr>
      <vt:lpstr>Python: WHILE loop</vt:lpstr>
      <vt:lpstr>Python: WHILE loop</vt:lpstr>
      <vt:lpstr>Python: WHILE loop</vt:lpstr>
      <vt:lpstr>PowerPoint Presentation</vt:lpstr>
      <vt:lpstr>Python: WHILE loop</vt:lpstr>
      <vt:lpstr>PowerPoint Presentation</vt:lpstr>
      <vt:lpstr>Python: WHILE loop</vt:lpstr>
      <vt:lpstr>Python: WHILE loop</vt:lpstr>
      <vt:lpstr>PowerPoint Presentation</vt:lpstr>
      <vt:lpstr>Python: FOR loop</vt:lpstr>
      <vt:lpstr>Python: WHILE loop</vt:lpstr>
      <vt:lpstr>Python: WHILE loop</vt:lpstr>
      <vt:lpstr>Python: FOR loop</vt:lpstr>
      <vt:lpstr>PowerPoint Presentation</vt:lpstr>
      <vt:lpstr>Python: FOR loop</vt:lpstr>
      <vt:lpstr>PowerPoint Presentation</vt:lpstr>
      <vt:lpstr>Python: DO loop</vt:lpstr>
      <vt:lpstr>Python: DO loop</vt:lpstr>
      <vt:lpstr>Python: DO loop</vt:lpstr>
      <vt:lpstr>Python: LOOP loop</vt:lpstr>
      <vt:lpstr>Python: LOOP loop</vt:lpstr>
      <vt:lpstr>Python: LOOP loop</vt:lpstr>
      <vt:lpstr>Python: LOOP loop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92</cp:revision>
  <dcterms:created xsi:type="dcterms:W3CDTF">2011-10-08T11:06:39Z</dcterms:created>
  <dcterms:modified xsi:type="dcterms:W3CDTF">2015-08-15T20:42:25Z</dcterms:modified>
</cp:coreProperties>
</file>