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03" r:id="rId3"/>
    <p:sldId id="327" r:id="rId4"/>
    <p:sldId id="312" r:id="rId5"/>
    <p:sldId id="328" r:id="rId6"/>
    <p:sldId id="329" r:id="rId7"/>
    <p:sldId id="330" r:id="rId8"/>
    <p:sldId id="313" r:id="rId9"/>
    <p:sldId id="314" r:id="rId10"/>
    <p:sldId id="331" r:id="rId11"/>
    <p:sldId id="324" r:id="rId12"/>
    <p:sldId id="334" r:id="rId13"/>
    <p:sldId id="333" r:id="rId14"/>
    <p:sldId id="323" r:id="rId15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44" y="1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27/07/2015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13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11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12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Iteration:</a:t>
            </a:r>
            <a:br>
              <a:rPr lang="en-IE" sz="6600" dirty="0" smtClean="0"/>
            </a:br>
            <a:r>
              <a:rPr lang="en-IE" sz="6600" dirty="0" smtClean="0"/>
              <a:t>FOR, DO, LOOP Loop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2564904"/>
            <a:ext cx="8735833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DO Loop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Or, in general:</a:t>
            </a:r>
          </a:p>
          <a:p>
            <a:endParaRPr lang="en-IE" dirty="0" smtClean="0"/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IE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 &lt;Statements&gt;;</a:t>
            </a:r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(&lt;Condition&gt;)</a:t>
            </a:r>
            <a:endParaRPr lang="en-IE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199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LOOP </a:t>
            </a:r>
            <a:r>
              <a:rPr lang="en-IE" altLang="en-US" dirty="0"/>
              <a:t>Loop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The LOOP </a:t>
            </a:r>
            <a:r>
              <a:rPr lang="en-IE" dirty="0" err="1" smtClean="0"/>
              <a:t>loop</a:t>
            </a:r>
            <a:r>
              <a:rPr lang="en-IE" dirty="0" smtClean="0"/>
              <a:t> is one that has no condition, so it is an infinite loop. But it does include an EXIT command to break out of the loop </a:t>
            </a:r>
            <a:r>
              <a:rPr lang="en-IE" dirty="0"/>
              <a:t> </a:t>
            </a:r>
            <a:r>
              <a:rPr lang="en-IE" dirty="0" smtClean="0"/>
              <a:t>if needed.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461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2492896"/>
            <a:ext cx="8735833" cy="30243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LOOP </a:t>
            </a:r>
            <a:r>
              <a:rPr lang="en-IE" altLang="en-US" dirty="0"/>
              <a:t>Loop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Print1to5: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A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LOOP 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Print A;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   IF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(A = 6)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THEN EXIT;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  ENDIF;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A &lt;- A + 1;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ENDLOOP;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800" b="1" i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9877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2420888"/>
            <a:ext cx="8735833" cy="35283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LOOP Loop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Or, in general:</a:t>
            </a:r>
          </a:p>
          <a:p>
            <a:endParaRPr lang="en-IE" dirty="0" smtClean="0"/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LOOP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IE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 &lt;Statements&gt;;</a:t>
            </a:r>
          </a:p>
          <a:p>
            <a:pPr>
              <a:buNone/>
            </a:pPr>
            <a:r>
              <a:rPr lang="en-IE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(&lt;Condition&gt;)</a:t>
            </a:r>
          </a:p>
          <a:p>
            <a:pPr>
              <a:buNone/>
            </a:pPr>
            <a:r>
              <a:rPr lang="en-IE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      THEN EXIT;</a:t>
            </a:r>
          </a:p>
          <a:p>
            <a:pPr>
              <a:buNone/>
            </a:pPr>
            <a:r>
              <a:rPr lang="en-IE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  ENDIF;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&lt;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Statements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&gt;;</a:t>
            </a:r>
            <a:endParaRPr lang="en-IE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ENDLOOP;</a:t>
            </a:r>
            <a:endParaRPr lang="en-IE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8612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8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FOR </a:t>
            </a:r>
            <a:r>
              <a:rPr lang="en-IE" altLang="en-US" dirty="0"/>
              <a:t>Loop</a:t>
            </a:r>
            <a:endParaRPr lang="en-GB" alt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altLang="en-US" dirty="0" smtClean="0"/>
              <a:t>The FOR loop does the same thing as a WHILE loop but is easier if you are using the loop to do a countdown (or </a:t>
            </a:r>
            <a:r>
              <a:rPr lang="en-IE" altLang="en-US" dirty="0" err="1" smtClean="0"/>
              <a:t>countup</a:t>
            </a:r>
            <a:r>
              <a:rPr lang="en-IE" altLang="en-US" dirty="0" smtClean="0"/>
              <a:t>).</a:t>
            </a:r>
          </a:p>
          <a:p>
            <a:endParaRPr lang="en-IE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1515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FOR </a:t>
            </a:r>
            <a:r>
              <a:rPr lang="en-IE" altLang="en-US" dirty="0"/>
              <a:t>Loop</a:t>
            </a:r>
            <a:endParaRPr lang="en-GB" alt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altLang="en-US" dirty="0" smtClean="0"/>
              <a:t>For example:</a:t>
            </a:r>
          </a:p>
          <a:p>
            <a:endParaRPr lang="en-IE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33329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396044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WHILE Loop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Print1to5: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A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(A != 6)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Print A;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A &lt;- A + 1;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ENDWHILE;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800" b="1" i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5817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FOR </a:t>
            </a:r>
            <a:r>
              <a:rPr lang="en-IE" altLang="en-US" dirty="0"/>
              <a:t>Loop</a:t>
            </a:r>
            <a:endParaRPr lang="en-GB" alt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altLang="en-US" dirty="0" smtClean="0"/>
              <a:t>Can be expressed as:</a:t>
            </a:r>
          </a:p>
          <a:p>
            <a:endParaRPr lang="en-IE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40213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396044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FOR </a:t>
            </a:r>
            <a:r>
              <a:rPr lang="en-IE" altLang="en-US" dirty="0"/>
              <a:t>Loop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Print1to5: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FOR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1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TO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5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DO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Print A;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ENDFOR;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800" b="1" i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938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2564904"/>
            <a:ext cx="8735833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FOR Loop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Or, in general:</a:t>
            </a:r>
          </a:p>
          <a:p>
            <a:endParaRPr lang="en-IE" dirty="0" smtClean="0"/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Variable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Range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&lt;Statements&gt;;</a:t>
            </a:r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ENDFOR;</a:t>
            </a:r>
            <a:endParaRPr lang="en-IE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92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DO </a:t>
            </a:r>
            <a:r>
              <a:rPr lang="en-IE" altLang="en-US" dirty="0"/>
              <a:t>Loop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The WHILE loop can execute any number of times, including zero times.</a:t>
            </a:r>
          </a:p>
          <a:p>
            <a:r>
              <a:rPr lang="en-IE" dirty="0" smtClean="0"/>
              <a:t>If we are writing a program, and we know that the loop we are using will be executed at least once, we could consider using a DO loop instead.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749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D</a:t>
            </a:r>
            <a:r>
              <a:rPr lang="en-IE" altLang="en-US" dirty="0" smtClean="0"/>
              <a:t>O </a:t>
            </a:r>
            <a:r>
              <a:rPr lang="en-IE" altLang="en-US" dirty="0"/>
              <a:t>Loop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err="1" smtClean="0">
                <a:latin typeface="Courier New" pitchFamily="49" charset="0"/>
                <a:cs typeface="Courier New" pitchFamily="49" charset="0"/>
              </a:rPr>
              <a:t>MenuOptions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 DO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endParaRPr lang="en-IE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Print “****** MENU OPTIONS ******”;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Print “1) Input Data”;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Print “2) Delete Data”;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Print “3) Print Report”;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Print “9) Exit”;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Get Value;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 WHILE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(Value != 9)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857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361</Words>
  <Application>Microsoft Office PowerPoint</Application>
  <PresentationFormat>Custom</PresentationFormat>
  <Paragraphs>83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Iteration: FOR, DO, LOOP Loop</vt:lpstr>
      <vt:lpstr>FOR Loop</vt:lpstr>
      <vt:lpstr>FOR Loop</vt:lpstr>
      <vt:lpstr>WHILE Loop</vt:lpstr>
      <vt:lpstr>FOR Loop</vt:lpstr>
      <vt:lpstr>FOR Loop</vt:lpstr>
      <vt:lpstr>FOR Loop</vt:lpstr>
      <vt:lpstr>DO Loop</vt:lpstr>
      <vt:lpstr>DO Loop</vt:lpstr>
      <vt:lpstr>DO Loop</vt:lpstr>
      <vt:lpstr>LOOP Loop</vt:lpstr>
      <vt:lpstr>LOOP Loop</vt:lpstr>
      <vt:lpstr>LOOP Loop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37</cp:revision>
  <dcterms:created xsi:type="dcterms:W3CDTF">2011-11-22T13:33:19Z</dcterms:created>
  <dcterms:modified xsi:type="dcterms:W3CDTF">2015-07-27T17:05:29Z</dcterms:modified>
</cp:coreProperties>
</file>