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2" r:id="rId3"/>
    <p:sldId id="308" r:id="rId4"/>
    <p:sldId id="303" r:id="rId5"/>
    <p:sldId id="309" r:id="rId6"/>
    <p:sldId id="310" r:id="rId7"/>
    <p:sldId id="327" r:id="rId8"/>
    <p:sldId id="311" r:id="rId9"/>
    <p:sldId id="312" r:id="rId10"/>
    <p:sldId id="328" r:id="rId11"/>
    <p:sldId id="313" r:id="rId12"/>
    <p:sldId id="314" r:id="rId13"/>
    <p:sldId id="324" r:id="rId14"/>
    <p:sldId id="326" r:id="rId15"/>
    <p:sldId id="325" r:id="rId16"/>
    <p:sldId id="323" r:id="rId1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15/08/2015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Iteration:</a:t>
            </a:r>
            <a:br>
              <a:rPr lang="en-IE" sz="6600" dirty="0" smtClean="0"/>
            </a:br>
            <a:r>
              <a:rPr lang="en-IE" sz="6600" dirty="0" smtClean="0"/>
              <a:t>WHILE Loop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WHILE Loop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511030" y="1628800"/>
            <a:ext cx="2162490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11030" y="5949280"/>
            <a:ext cx="2162490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END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91150" y="2132856"/>
            <a:ext cx="0" cy="3024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amond 9"/>
          <p:cNvSpPr/>
          <p:nvPr/>
        </p:nvSpPr>
        <p:spPr>
          <a:xfrm>
            <a:off x="4393757" y="3789040"/>
            <a:ext cx="2376264" cy="11883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Is A==6?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768031" y="4365104"/>
            <a:ext cx="76733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12047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13" name="Parallelogram 12"/>
          <p:cNvSpPr/>
          <p:nvPr/>
        </p:nvSpPr>
        <p:spPr>
          <a:xfrm>
            <a:off x="4475234" y="2456684"/>
            <a:ext cx="2232248" cy="504056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 = 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59102" y="54452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15" name="Parallelogram 14"/>
          <p:cNvSpPr/>
          <p:nvPr/>
        </p:nvSpPr>
        <p:spPr>
          <a:xfrm>
            <a:off x="7463358" y="4149080"/>
            <a:ext cx="2232248" cy="504056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A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91150" y="4941168"/>
            <a:ext cx="0" cy="1008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0"/>
          </p:cNvCxnSpPr>
          <p:nvPr/>
        </p:nvCxnSpPr>
        <p:spPr>
          <a:xfrm flipH="1">
            <a:off x="5581889" y="2982550"/>
            <a:ext cx="9261" cy="8064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615486" y="3875450"/>
            <a:ext cx="0" cy="2736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615486" y="3140968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591150" y="3140968"/>
            <a:ext cx="302433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562525" y="3356992"/>
            <a:ext cx="2088232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 = A + 1</a:t>
            </a:r>
          </a:p>
        </p:txBody>
      </p:sp>
    </p:spTree>
    <p:extLst>
      <p:ext uri="{BB962C8B-B14F-4D97-AF65-F5344CB8AC3E}">
        <p14:creationId xmlns:p14="http://schemas.microsoft.com/office/powerpoint/2010/main" val="49012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WHILE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Add up the numbers 1 to 5 and print out the result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74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39248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WHILE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PrintSum1to5: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Total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A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(A != 6)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Total + A;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    A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A + 1;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Print Total;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85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WHILE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Calculate the factorial of any value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46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WHILE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Calculate the factorial of any value</a:t>
            </a:r>
          </a:p>
          <a:p>
            <a:pPr lvl="1"/>
            <a:r>
              <a:rPr lang="en-IE" sz="2400" i="1" dirty="0" smtClean="0"/>
              <a:t>Remember:</a:t>
            </a:r>
          </a:p>
          <a:p>
            <a:pPr lvl="1"/>
            <a:r>
              <a:rPr lang="en-IE" sz="2400" i="1" dirty="0" smtClean="0"/>
              <a:t>5! = 5*4*3*2*1</a:t>
            </a:r>
          </a:p>
          <a:p>
            <a:pPr lvl="1"/>
            <a:endParaRPr lang="en-IE" sz="2400" i="1" dirty="0" smtClean="0"/>
          </a:p>
          <a:p>
            <a:pPr lvl="1"/>
            <a:r>
              <a:rPr lang="en-IE" sz="2400" i="1" dirty="0" smtClean="0"/>
              <a:t>7! = 7*6 *5*4*3*2*1</a:t>
            </a:r>
          </a:p>
          <a:p>
            <a:pPr lvl="1"/>
            <a:endParaRPr lang="en-IE" sz="2400" i="1" dirty="0"/>
          </a:p>
          <a:p>
            <a:pPr lvl="1"/>
            <a:r>
              <a:rPr lang="en-IE" sz="2400" i="1" dirty="0" smtClean="0"/>
              <a:t>N! = N*(N-1)*(N-2)*…*2*1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231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39248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WHILE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Factorial: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Get Value; 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Total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(Value != 0)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Value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* Total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    Value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Value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- 1;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Print Total;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999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WHILE </a:t>
            </a:r>
            <a:r>
              <a:rPr lang="en-IE" altLang="en-US" dirty="0"/>
              <a:t>Loop</a:t>
            </a:r>
            <a:endParaRPr lang="en-GB" alt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altLang="en-US" dirty="0"/>
              <a:t>Consider the problem of searching for an entry in a phone book with only </a:t>
            </a:r>
            <a:r>
              <a:rPr lang="en-IE" altLang="en-US" dirty="0" smtClean="0"/>
              <a:t>SELECTION:</a:t>
            </a:r>
            <a:endParaRPr lang="en-IE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159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WHILE </a:t>
            </a:r>
            <a:r>
              <a:rPr lang="en-IE" altLang="en-US" dirty="0"/>
              <a:t>Loop</a:t>
            </a:r>
            <a:endParaRPr lang="en-GB" alt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</a:t>
            </a: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first 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entry;</a:t>
            </a:r>
            <a:endParaRPr lang="en-IE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IE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(this </a:t>
            </a: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is the 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correct entry) </a:t>
            </a:r>
            <a:endParaRPr lang="en-IE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write down phone 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number;</a:t>
            </a:r>
            <a:endParaRPr lang="en-IE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ELSE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get next 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entry;</a:t>
            </a:r>
            <a:endParaRPr lang="en-IE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(this is the correct entry)</a:t>
            </a:r>
          </a:p>
          <a:p>
            <a:pPr lvl="1">
              <a:buFontTx/>
              <a:buNone/>
            </a:pP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write done 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entry;</a:t>
            </a:r>
            <a:endParaRPr lang="en-IE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get next 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entry;</a:t>
            </a:r>
            <a:endParaRPr lang="en-IE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I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(this is the correct entry)</a:t>
            </a:r>
          </a:p>
          <a:p>
            <a:pPr lvl="1">
              <a:buFontTx/>
              <a:buNone/>
            </a:pPr>
            <a:r>
              <a:rPr lang="en-IE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IE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……………</a:t>
            </a:r>
            <a:endParaRPr lang="en-IE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Tx/>
              <a:buNone/>
            </a:pPr>
            <a:endParaRPr lang="en-GB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850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WHILE </a:t>
            </a:r>
            <a:r>
              <a:rPr lang="en-IE" altLang="en-US" dirty="0"/>
              <a:t>Loop</a:t>
            </a:r>
            <a:endParaRPr lang="en-GB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altLang="en-US" dirty="0"/>
              <a:t>We may rewrite this </a:t>
            </a:r>
            <a:r>
              <a:rPr lang="en-IE" altLang="en-US" dirty="0" smtClean="0"/>
              <a:t>using a WHILE Loop:</a:t>
            </a:r>
            <a:endParaRPr lang="en-IE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1515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WHILE </a:t>
            </a:r>
            <a:r>
              <a:rPr lang="en-IE" altLang="en-US" dirty="0"/>
              <a:t>Loop</a:t>
            </a:r>
            <a:endParaRPr lang="en-GB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et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first entry;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this entry N;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NOT the required 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entry)</a:t>
            </a:r>
            <a:endParaRPr lang="en-IE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IE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Get next entry;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Call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this entry N;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  <a:endParaRPr lang="en-GB" alt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479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6574" y="2132856"/>
            <a:ext cx="11233248" cy="30963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WHILE </a:t>
            </a:r>
            <a:r>
              <a:rPr lang="en-IE" altLang="en-US" dirty="0"/>
              <a:t>Loop</a:t>
            </a:r>
            <a:endParaRPr lang="en-GB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alt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SearchForEntry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Get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first entry;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Call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this entry N;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(N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NOT the required 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entry)</a:t>
            </a:r>
            <a:endParaRPr lang="en-IE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IE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Get next entry;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Call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this entry N;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ENDWHILE;</a:t>
            </a:r>
          </a:p>
          <a:p>
            <a:pPr>
              <a:buFont typeface="Monotype Sorts" pitchFamily="2" charset="2"/>
              <a:buNone/>
            </a:pPr>
            <a:r>
              <a:rPr lang="en-IE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GB" alt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266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564904"/>
            <a:ext cx="873583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WHILE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Or, in general:</a:t>
            </a:r>
          </a:p>
          <a:p>
            <a:endParaRPr lang="en-IE" dirty="0" smtClean="0"/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(&lt;CONDITION&gt;)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&lt;Statements&gt;;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ENDWHILE;</a:t>
            </a:r>
            <a:endParaRPr lang="en-IE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927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WHILE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Print out the numbers from 1 to 5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660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39604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WHILE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Print1to5: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A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(A != 6)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Print A;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A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 + 1;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ENDWHILE;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800" b="1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81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388</Words>
  <Application>Microsoft Office PowerPoint</Application>
  <PresentationFormat>Custom</PresentationFormat>
  <Paragraphs>105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Iteration: WHILE Loop</vt:lpstr>
      <vt:lpstr>WHILE Loop</vt:lpstr>
      <vt:lpstr>WHILE Loop</vt:lpstr>
      <vt:lpstr>WHILE Loop</vt:lpstr>
      <vt:lpstr>WHILE Loop</vt:lpstr>
      <vt:lpstr>WHILE Loop</vt:lpstr>
      <vt:lpstr>WHILE Loop</vt:lpstr>
      <vt:lpstr>WHILE Loop</vt:lpstr>
      <vt:lpstr>WHILE Loop</vt:lpstr>
      <vt:lpstr>WHILE Loop</vt:lpstr>
      <vt:lpstr>WHILE Loop</vt:lpstr>
      <vt:lpstr>WHILE Loop</vt:lpstr>
      <vt:lpstr>WHILE Loop</vt:lpstr>
      <vt:lpstr>WHILE Loop</vt:lpstr>
      <vt:lpstr>WHILE Loop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35</cp:revision>
  <dcterms:created xsi:type="dcterms:W3CDTF">2011-11-22T13:33:19Z</dcterms:created>
  <dcterms:modified xsi:type="dcterms:W3CDTF">2015-08-15T20:35:32Z</dcterms:modified>
</cp:coreProperties>
</file>