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02" r:id="rId3"/>
    <p:sldId id="308" r:id="rId4"/>
    <p:sldId id="303" r:id="rId5"/>
    <p:sldId id="309" r:id="rId6"/>
    <p:sldId id="310" r:id="rId7"/>
    <p:sldId id="327" r:id="rId8"/>
    <p:sldId id="311" r:id="rId9"/>
    <p:sldId id="312" r:id="rId10"/>
    <p:sldId id="328" r:id="rId11"/>
    <p:sldId id="313" r:id="rId12"/>
    <p:sldId id="314" r:id="rId13"/>
    <p:sldId id="324" r:id="rId14"/>
    <p:sldId id="326" r:id="rId15"/>
    <p:sldId id="325" r:id="rId16"/>
    <p:sldId id="323" r:id="rId17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44" y="1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15/08/2015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49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15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9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10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11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12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13</a:t>
            </a:fld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14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 smtClean="0"/>
              <a:t>Iteration:</a:t>
            </a:r>
            <a:br>
              <a:rPr lang="en-IE" sz="6600" dirty="0" smtClean="0"/>
            </a:br>
            <a:r>
              <a:rPr lang="en-IE" sz="6600" dirty="0" smtClean="0"/>
              <a:t>WHILE Loop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WHILE Loop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ounded Rectangle 6"/>
          <p:cNvSpPr/>
          <p:nvPr/>
        </p:nvSpPr>
        <p:spPr>
          <a:xfrm>
            <a:off x="4511030" y="1628800"/>
            <a:ext cx="2162490" cy="5040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START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11030" y="5949280"/>
            <a:ext cx="2162490" cy="5040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END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591150" y="2132856"/>
            <a:ext cx="0" cy="30243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iamond 9"/>
          <p:cNvSpPr/>
          <p:nvPr/>
        </p:nvSpPr>
        <p:spPr>
          <a:xfrm>
            <a:off x="4393757" y="3789040"/>
            <a:ext cx="2376264" cy="118834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Is A==6?</a:t>
            </a:r>
            <a:endParaRPr lang="en-IE" sz="20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768031" y="4365104"/>
            <a:ext cx="76733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12047" y="40050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No</a:t>
            </a:r>
            <a:endParaRPr lang="en-IE" dirty="0"/>
          </a:p>
        </p:txBody>
      </p:sp>
      <p:sp>
        <p:nvSpPr>
          <p:cNvPr id="13" name="Parallelogram 12"/>
          <p:cNvSpPr/>
          <p:nvPr/>
        </p:nvSpPr>
        <p:spPr>
          <a:xfrm>
            <a:off x="4475234" y="2456684"/>
            <a:ext cx="2232248" cy="504056"/>
          </a:xfrm>
          <a:prstGeom prst="parallelogram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A = 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59102" y="544522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Yes</a:t>
            </a:r>
            <a:endParaRPr lang="en-IE" dirty="0"/>
          </a:p>
        </p:txBody>
      </p:sp>
      <p:sp>
        <p:nvSpPr>
          <p:cNvPr id="15" name="Parallelogram 14"/>
          <p:cNvSpPr/>
          <p:nvPr/>
        </p:nvSpPr>
        <p:spPr>
          <a:xfrm>
            <a:off x="7463358" y="4149080"/>
            <a:ext cx="2232248" cy="504056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Print A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591150" y="4941168"/>
            <a:ext cx="0" cy="10081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0" idx="0"/>
          </p:cNvCxnSpPr>
          <p:nvPr/>
        </p:nvCxnSpPr>
        <p:spPr>
          <a:xfrm flipH="1">
            <a:off x="5581889" y="2982550"/>
            <a:ext cx="9261" cy="8064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8615486" y="3875450"/>
            <a:ext cx="0" cy="2736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615486" y="3140968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591150" y="3140968"/>
            <a:ext cx="302433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562525" y="3356992"/>
            <a:ext cx="208823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A = A + 1</a:t>
            </a:r>
          </a:p>
        </p:txBody>
      </p:sp>
    </p:spTree>
    <p:extLst>
      <p:ext uri="{BB962C8B-B14F-4D97-AF65-F5344CB8AC3E}">
        <p14:creationId xmlns:p14="http://schemas.microsoft.com/office/powerpoint/2010/main" val="49012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WHILE Loop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So let’s say we want to express the following algorithm:</a:t>
            </a:r>
          </a:p>
          <a:p>
            <a:pPr lvl="1"/>
            <a:r>
              <a:rPr lang="en-IE" sz="2400" i="1" dirty="0" smtClean="0"/>
              <a:t>Add up the numbers 1 to 5 and print out the result</a:t>
            </a:r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9749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412776"/>
            <a:ext cx="8735833" cy="439248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WHILE Loop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PrintSum1to5: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Total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0;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A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1;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(A != 6)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Total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Total + A;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    A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A + 1;</a:t>
            </a: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Print Total;</a:t>
            </a: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2000" i="1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1857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WHILE Loop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So let’s say we want to express the following algorithm:</a:t>
            </a:r>
          </a:p>
          <a:p>
            <a:pPr lvl="1"/>
            <a:r>
              <a:rPr lang="en-IE" sz="2400" i="1" dirty="0" smtClean="0"/>
              <a:t>Calculate the factorial of any value</a:t>
            </a:r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4461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WHILE Loop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So let’s say we want to express the following algorithm:</a:t>
            </a:r>
          </a:p>
          <a:p>
            <a:pPr lvl="1"/>
            <a:r>
              <a:rPr lang="en-IE" sz="2400" i="1" dirty="0" smtClean="0"/>
              <a:t>Calculate the factorial of any value</a:t>
            </a:r>
          </a:p>
          <a:p>
            <a:pPr lvl="1"/>
            <a:r>
              <a:rPr lang="en-IE" sz="2400" i="1" dirty="0" smtClean="0"/>
              <a:t>Remember:</a:t>
            </a:r>
          </a:p>
          <a:p>
            <a:pPr lvl="1"/>
            <a:r>
              <a:rPr lang="en-IE" sz="2400" i="1" dirty="0" smtClean="0"/>
              <a:t>5! = 5*4*3*2*1</a:t>
            </a:r>
          </a:p>
          <a:p>
            <a:pPr lvl="1"/>
            <a:endParaRPr lang="en-IE" sz="2400" i="1" dirty="0" smtClean="0"/>
          </a:p>
          <a:p>
            <a:pPr lvl="1"/>
            <a:r>
              <a:rPr lang="en-IE" sz="2400" i="1" dirty="0" smtClean="0"/>
              <a:t>7! = 7*6 *5*4*3*2*1</a:t>
            </a:r>
          </a:p>
          <a:p>
            <a:pPr lvl="1"/>
            <a:endParaRPr lang="en-IE" sz="2400" i="1" dirty="0"/>
          </a:p>
          <a:p>
            <a:pPr lvl="1"/>
            <a:r>
              <a:rPr lang="en-IE" sz="2400" i="1" dirty="0" smtClean="0"/>
              <a:t>N! = N*(N-1)*(N-2)*…*2*1</a:t>
            </a:r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1231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412776"/>
            <a:ext cx="8735833" cy="439248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WHILE Loop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Factorial: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Get Value; 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Total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(Value != 0)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Total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&lt;- Value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* Total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;</a:t>
            </a:r>
            <a:endParaRPr lang="en-IE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    Value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&lt;- Value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- 1;</a:t>
            </a: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Print Total;</a:t>
            </a: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2000" i="1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9999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8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WHILE </a:t>
            </a:r>
            <a:r>
              <a:rPr lang="en-IE" altLang="en-US" dirty="0"/>
              <a:t>Loop</a:t>
            </a:r>
            <a:endParaRPr lang="en-GB" alt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altLang="en-US" dirty="0"/>
              <a:t>Consider the problem of searching for an entry in a phone book with only </a:t>
            </a:r>
            <a:r>
              <a:rPr lang="en-IE" altLang="en-US" dirty="0" smtClean="0"/>
              <a:t>SELECTION:</a:t>
            </a:r>
            <a:endParaRPr lang="en-IE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11596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WHILE </a:t>
            </a:r>
            <a:r>
              <a:rPr lang="en-IE" altLang="en-US" dirty="0"/>
              <a:t>Loop</a:t>
            </a:r>
            <a:endParaRPr lang="en-GB" alt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None/>
            </a:pPr>
            <a:r>
              <a:rPr lang="en-IE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 </a:t>
            </a:r>
            <a:r>
              <a:rPr lang="en-IE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first </a:t>
            </a:r>
            <a:r>
              <a:rPr lang="en-IE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entry;</a:t>
            </a:r>
            <a:endParaRPr lang="en-IE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Tx/>
              <a:buNone/>
            </a:pPr>
            <a:r>
              <a:rPr lang="en-IE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(this </a:t>
            </a:r>
            <a:r>
              <a:rPr lang="en-IE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is the </a:t>
            </a:r>
            <a:r>
              <a:rPr lang="en-IE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correct entry) </a:t>
            </a:r>
            <a:endParaRPr lang="en-IE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Tx/>
              <a:buNone/>
            </a:pPr>
            <a:r>
              <a:rPr lang="en-IE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E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write down phone </a:t>
            </a:r>
            <a:r>
              <a:rPr lang="en-IE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number;</a:t>
            </a:r>
            <a:endParaRPr lang="en-IE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Tx/>
              <a:buNone/>
            </a:pPr>
            <a:r>
              <a:rPr lang="en-IE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E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ELSE</a:t>
            </a:r>
            <a:r>
              <a:rPr lang="en-IE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get next </a:t>
            </a:r>
            <a:r>
              <a:rPr lang="en-IE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entry;</a:t>
            </a:r>
            <a:endParaRPr lang="en-IE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Tx/>
              <a:buNone/>
            </a:pPr>
            <a:r>
              <a:rPr lang="en-IE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E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</a:t>
            </a:r>
            <a:r>
              <a:rPr lang="en-IE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(this is the correct entry)</a:t>
            </a:r>
          </a:p>
          <a:p>
            <a:pPr lvl="1">
              <a:buFontTx/>
              <a:buNone/>
            </a:pPr>
            <a:r>
              <a:rPr lang="en-IE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IE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write done </a:t>
            </a:r>
            <a:r>
              <a:rPr lang="en-IE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entry;</a:t>
            </a:r>
            <a:endParaRPr lang="en-IE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Tx/>
              <a:buNone/>
            </a:pPr>
            <a:r>
              <a:rPr lang="en-IE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IE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get next </a:t>
            </a:r>
            <a:r>
              <a:rPr lang="en-IE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entry;</a:t>
            </a:r>
            <a:endParaRPr lang="en-IE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Tx/>
              <a:buNone/>
            </a:pPr>
            <a:r>
              <a:rPr lang="en-IE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IE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</a:t>
            </a:r>
            <a:r>
              <a:rPr lang="en-IE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(this is the correct entry)</a:t>
            </a:r>
          </a:p>
          <a:p>
            <a:pPr lvl="1">
              <a:buFontTx/>
              <a:buNone/>
            </a:pPr>
            <a:r>
              <a:rPr lang="en-IE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n-IE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……………</a:t>
            </a:r>
            <a:endParaRPr lang="en-IE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Tx/>
              <a:buNone/>
            </a:pPr>
            <a:endParaRPr lang="en-GB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78505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WHILE </a:t>
            </a:r>
            <a:r>
              <a:rPr lang="en-IE" altLang="en-US" dirty="0"/>
              <a:t>Loop</a:t>
            </a:r>
            <a:endParaRPr lang="en-GB" alt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altLang="en-US" dirty="0"/>
              <a:t>We may rewrite this </a:t>
            </a:r>
            <a:r>
              <a:rPr lang="en-IE" altLang="en-US" dirty="0" smtClean="0"/>
              <a:t>using a WHILE Loop:</a:t>
            </a:r>
            <a:endParaRPr lang="en-IE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1515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WHILE </a:t>
            </a:r>
            <a:r>
              <a:rPr lang="en-IE" altLang="en-US" dirty="0"/>
              <a:t>Loop</a:t>
            </a:r>
            <a:endParaRPr lang="en-GB" alt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IE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IE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et </a:t>
            </a:r>
            <a:r>
              <a:rPr lang="en-IE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first entry;</a:t>
            </a:r>
          </a:p>
          <a:p>
            <a:pPr>
              <a:buFont typeface="Monotype Sorts" pitchFamily="2" charset="2"/>
              <a:buNone/>
            </a:pPr>
            <a:r>
              <a:rPr lang="en-IE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IE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this entry N;</a:t>
            </a:r>
          </a:p>
          <a:p>
            <a:pPr>
              <a:buFont typeface="Monotype Sorts" pitchFamily="2" charset="2"/>
              <a:buNone/>
            </a:pPr>
            <a:r>
              <a:rPr lang="en-IE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IE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 </a:t>
            </a:r>
            <a:r>
              <a:rPr lang="en-IE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is NOT the required </a:t>
            </a:r>
            <a:r>
              <a:rPr lang="en-IE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entry)</a:t>
            </a:r>
            <a:endParaRPr lang="en-IE" alt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Monotype Sorts" pitchFamily="2" charset="2"/>
              <a:buNone/>
            </a:pPr>
            <a:r>
              <a:rPr lang="en-IE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DO</a:t>
            </a:r>
            <a:r>
              <a:rPr lang="en-IE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Get next entry;</a:t>
            </a:r>
          </a:p>
          <a:p>
            <a:pPr>
              <a:buFont typeface="Monotype Sorts" pitchFamily="2" charset="2"/>
              <a:buNone/>
            </a:pPr>
            <a:r>
              <a:rPr lang="en-IE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E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Call </a:t>
            </a:r>
            <a:r>
              <a:rPr lang="en-IE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this entry N;</a:t>
            </a:r>
          </a:p>
          <a:p>
            <a:pPr>
              <a:buFont typeface="Monotype Sorts" pitchFamily="2" charset="2"/>
              <a:buNone/>
            </a:pPr>
            <a:r>
              <a:rPr lang="en-IE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ENDWHILE;</a:t>
            </a:r>
            <a:endParaRPr lang="en-GB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84793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06574" y="2132856"/>
            <a:ext cx="11233248" cy="309634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WHILE </a:t>
            </a:r>
            <a:r>
              <a:rPr lang="en-IE" altLang="en-US" dirty="0"/>
              <a:t>Loop</a:t>
            </a:r>
            <a:endParaRPr lang="en-GB" alt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IE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SearchForEntry</a:t>
            </a:r>
            <a:r>
              <a:rPr lang="en-IE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buFont typeface="Monotype Sorts" pitchFamily="2" charset="2"/>
              <a:buNone/>
            </a:pPr>
            <a:r>
              <a:rPr lang="en-IE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Get </a:t>
            </a:r>
            <a:r>
              <a:rPr lang="en-IE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first entry;</a:t>
            </a:r>
          </a:p>
          <a:p>
            <a:pPr>
              <a:buFont typeface="Monotype Sorts" pitchFamily="2" charset="2"/>
              <a:buNone/>
            </a:pPr>
            <a:r>
              <a:rPr lang="en-IE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Call </a:t>
            </a:r>
            <a:r>
              <a:rPr lang="en-IE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this entry N;</a:t>
            </a:r>
          </a:p>
          <a:p>
            <a:pPr>
              <a:buFont typeface="Monotype Sorts" pitchFamily="2" charset="2"/>
              <a:buNone/>
            </a:pPr>
            <a:r>
              <a:rPr lang="en-IE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</a:t>
            </a:r>
            <a:r>
              <a:rPr lang="en-IE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 </a:t>
            </a:r>
            <a:r>
              <a:rPr lang="en-IE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is NOT the required </a:t>
            </a:r>
            <a:r>
              <a:rPr lang="en-IE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entry)</a:t>
            </a:r>
            <a:endParaRPr lang="en-IE" alt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Monotype Sorts" pitchFamily="2" charset="2"/>
              <a:buNone/>
            </a:pPr>
            <a:r>
              <a:rPr lang="en-IE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DO</a:t>
            </a:r>
            <a:r>
              <a:rPr lang="en-IE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Get next entry;</a:t>
            </a:r>
          </a:p>
          <a:p>
            <a:pPr>
              <a:buFont typeface="Monotype Sorts" pitchFamily="2" charset="2"/>
              <a:buNone/>
            </a:pPr>
            <a:r>
              <a:rPr lang="en-IE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E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Call </a:t>
            </a:r>
            <a:r>
              <a:rPr lang="en-IE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this entry N;</a:t>
            </a:r>
          </a:p>
          <a:p>
            <a:pPr>
              <a:buFont typeface="Monotype Sorts" pitchFamily="2" charset="2"/>
              <a:buNone/>
            </a:pPr>
            <a:r>
              <a:rPr lang="en-IE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ENDWHILE;</a:t>
            </a:r>
          </a:p>
          <a:p>
            <a:pPr>
              <a:buFont typeface="Monotype Sorts" pitchFamily="2" charset="2"/>
              <a:buNone/>
            </a:pPr>
            <a:r>
              <a:rPr lang="en-IE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GB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52663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2564904"/>
            <a:ext cx="8735833" cy="208823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WHILE Loop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Or, in general:</a:t>
            </a:r>
          </a:p>
          <a:p>
            <a:endParaRPr lang="en-IE" dirty="0" smtClean="0"/>
          </a:p>
          <a:p>
            <a:pPr>
              <a:buNone/>
            </a:pP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(&lt;CONDITION&gt;)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&lt;Statements&gt;;</a:t>
            </a:r>
          </a:p>
          <a:p>
            <a:pPr>
              <a:buNone/>
            </a:pP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ENDWHILE;</a:t>
            </a:r>
            <a:endParaRPr lang="en-IE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3927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WHILE Loop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So let’s say we want to express the following algorithm:</a:t>
            </a:r>
          </a:p>
          <a:p>
            <a:pPr lvl="1"/>
            <a:r>
              <a:rPr lang="en-IE" sz="2400" i="1" dirty="0" smtClean="0"/>
              <a:t>Print out the numbers from 1 to 5</a:t>
            </a:r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9660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412776"/>
            <a:ext cx="8735833" cy="396044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WHILE Loop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Print1to5: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A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1;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(A != 6)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Print A;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    A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A + 1;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ENDWHILE;</a:t>
            </a: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2800" b="1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5817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388</Words>
  <Application>Microsoft Office PowerPoint</Application>
  <PresentationFormat>Custom</PresentationFormat>
  <Paragraphs>105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Iteration: WHILE Loop</vt:lpstr>
      <vt:lpstr>WHILE Loop</vt:lpstr>
      <vt:lpstr>WHILE Loop</vt:lpstr>
      <vt:lpstr>WHILE Loop</vt:lpstr>
      <vt:lpstr>WHILE Loop</vt:lpstr>
      <vt:lpstr>WHILE Loop</vt:lpstr>
      <vt:lpstr>WHILE Loop</vt:lpstr>
      <vt:lpstr>WHILE Loop</vt:lpstr>
      <vt:lpstr>WHILE Loop</vt:lpstr>
      <vt:lpstr>WHILE Loop</vt:lpstr>
      <vt:lpstr>WHILE Loop</vt:lpstr>
      <vt:lpstr>WHILE Loop</vt:lpstr>
      <vt:lpstr>WHILE Loop</vt:lpstr>
      <vt:lpstr>WHILE Loop</vt:lpstr>
      <vt:lpstr>WHILE Loop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Damian Gordon</cp:lastModifiedBy>
  <cp:revision>35</cp:revision>
  <dcterms:created xsi:type="dcterms:W3CDTF">2011-11-22T13:33:19Z</dcterms:created>
  <dcterms:modified xsi:type="dcterms:W3CDTF">2015-08-15T20:35:32Z</dcterms:modified>
</cp:coreProperties>
</file>