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8" r:id="rId2"/>
    <p:sldId id="476" r:id="rId3"/>
    <p:sldId id="470" r:id="rId4"/>
    <p:sldId id="477" r:id="rId5"/>
    <p:sldId id="478" r:id="rId6"/>
    <p:sldId id="479" r:id="rId7"/>
    <p:sldId id="480" r:id="rId8"/>
    <p:sldId id="481" r:id="rId9"/>
    <p:sldId id="482" r:id="rId10"/>
    <p:sldId id="483" r:id="rId11"/>
    <p:sldId id="484" r:id="rId12"/>
    <p:sldId id="485" r:id="rId13"/>
    <p:sldId id="486" r:id="rId14"/>
    <p:sldId id="487" r:id="rId15"/>
    <p:sldId id="488" r:id="rId16"/>
    <p:sldId id="495" r:id="rId17"/>
    <p:sldId id="496" r:id="rId18"/>
    <p:sldId id="497" r:id="rId19"/>
    <p:sldId id="494" r:id="rId20"/>
    <p:sldId id="489" r:id="rId21"/>
    <p:sldId id="493" r:id="rId22"/>
    <p:sldId id="490" r:id="rId23"/>
    <p:sldId id="491" r:id="rId24"/>
    <p:sldId id="492" r:id="rId25"/>
    <p:sldId id="498" r:id="rId26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9" autoAdjust="0"/>
  </p:normalViewPr>
  <p:slideViewPr>
    <p:cSldViewPr>
      <p:cViewPr varScale="1">
        <p:scale>
          <a:sx n="66" d="100"/>
          <a:sy n="66" d="100"/>
        </p:scale>
        <p:origin x="-876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28/09/2015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19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7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40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40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2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2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2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2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2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2" y="1535113"/>
            <a:ext cx="53883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2" y="2174875"/>
            <a:ext cx="53883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2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4" y="273052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2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2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Some Common </a:t>
            </a:r>
            <a:r>
              <a:rPr lang="en-IE" sz="6600" dirty="0" smtClean="0">
                <a:solidFill>
                  <a:schemeClr val="bg1"/>
                </a:solidFill>
              </a:rPr>
              <a:t>Issues</a:t>
            </a:r>
            <a:r>
              <a:rPr lang="en-IE" sz="6600" dirty="0" smtClean="0">
                <a:solidFill>
                  <a:schemeClr val="bg1"/>
                </a:solidFill>
              </a:rPr>
              <a:t>:</a:t>
            </a:r>
            <a:br>
              <a:rPr lang="en-IE" sz="6600" dirty="0" smtClean="0">
                <a:solidFill>
                  <a:schemeClr val="bg1"/>
                </a:solidFill>
              </a:rPr>
            </a:br>
            <a:r>
              <a:rPr lang="en-IE" sz="6600" dirty="0" smtClean="0">
                <a:solidFill>
                  <a:schemeClr val="bg1"/>
                </a:solidFill>
              </a:rPr>
              <a:t>Selection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458" y="0"/>
            <a:ext cx="2630660" cy="334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4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</a:t>
            </a:r>
            <a:r>
              <a:rPr lang="en-IE" sz="4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y: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y:</a:t>
            </a: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46734" y="116632"/>
            <a:ext cx="7992888" cy="280831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1918742" y="3573016"/>
            <a:ext cx="7920880" cy="2736304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" name="Straight Connector 5"/>
          <p:cNvCxnSpPr>
            <a:endCxn id="3" idx="3"/>
          </p:cNvCxnSpPr>
          <p:nvPr/>
        </p:nvCxnSpPr>
        <p:spPr>
          <a:xfrm flipH="1">
            <a:off x="3017265" y="548680"/>
            <a:ext cx="5633423" cy="196499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447134" y="162880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3502918" y="260648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3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print(“X is bigger”)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print(“Y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bigger”)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5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print(“X is bigger”)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print(“Y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bigger”)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print(“X is bigger”)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print(“Y is bigger”)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6550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print(“X is bigger”)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print(“Y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bigger”)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print(“X is bigger”)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print(“Y is bigger”)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</a:p>
          <a:p>
            <a:endParaRPr lang="en-IE" dirty="0"/>
          </a:p>
        </p:txBody>
      </p:sp>
      <p:sp>
        <p:nvSpPr>
          <p:cNvPr id="5" name="Oval 4"/>
          <p:cNvSpPr/>
          <p:nvPr/>
        </p:nvSpPr>
        <p:spPr>
          <a:xfrm>
            <a:off x="0" y="836712"/>
            <a:ext cx="5807174" cy="547260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5807174" y="764704"/>
            <a:ext cx="5976664" cy="5472608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06574" y="1772816"/>
            <a:ext cx="4608512" cy="31683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50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If you mix up “less than” and “greater than”, this might help: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22" y="2564904"/>
            <a:ext cx="10600832" cy="233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59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check if x is bigger than y, you do: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3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check if x is smaller than y, you do: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&lt; y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9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check if x is equal to y, you do: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== y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62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check if x is not equal to y, you do: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y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4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check if something is less than zero, you do: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&lt; 0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4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6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check if something is equal to zero, you do: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== 0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6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check if something is not equal to zero, you do: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!= 0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1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check if someone has input a “y”, you do: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== “y”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4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check if someone has input a “n”, you do: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== “n”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check if someone hasn’t input a “n”, you do: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!= “n”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75" y="0"/>
            <a:ext cx="122158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319342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4851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</a:t>
            </a:r>
            <a:r>
              <a:rPr lang="en-IE" sz="40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46734" y="332656"/>
            <a:ext cx="7992888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5" name="Straight Connector 4"/>
          <p:cNvCxnSpPr>
            <a:stCxn id="3" idx="7"/>
            <a:endCxn id="3" idx="3"/>
          </p:cNvCxnSpPr>
          <p:nvPr/>
        </p:nvCxnSpPr>
        <p:spPr>
          <a:xfrm flipH="1">
            <a:off x="3017265" y="680652"/>
            <a:ext cx="5651826" cy="16802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918742" y="3140968"/>
            <a:ext cx="7920880" cy="2376264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" name="Oval 6"/>
          <p:cNvSpPr/>
          <p:nvPr/>
        </p:nvSpPr>
        <p:spPr>
          <a:xfrm>
            <a:off x="7319342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0526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x &gt; y: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30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x &gt; y: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511030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06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x &gt; y: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46734" y="332656"/>
            <a:ext cx="7992888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5" name="Straight Connector 4"/>
          <p:cNvCxnSpPr>
            <a:stCxn id="3" idx="7"/>
            <a:endCxn id="3" idx="3"/>
          </p:cNvCxnSpPr>
          <p:nvPr/>
        </p:nvCxnSpPr>
        <p:spPr>
          <a:xfrm flipH="1">
            <a:off x="3017265" y="680652"/>
            <a:ext cx="5651826" cy="16802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918742" y="3140968"/>
            <a:ext cx="7920880" cy="2376264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" name="Oval 1"/>
          <p:cNvSpPr/>
          <p:nvPr/>
        </p:nvSpPr>
        <p:spPr>
          <a:xfrm>
            <a:off x="4511030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855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X &gt; y: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60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4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</a:t>
            </a:r>
            <a:r>
              <a:rPr lang="en-IE" sz="4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y: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y:</a:t>
            </a: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502918" y="260648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5447134" y="162880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317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457</Words>
  <Application>Microsoft Office PowerPoint</Application>
  <PresentationFormat>Custom</PresentationFormat>
  <Paragraphs>171</Paragraphs>
  <Slides>25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Some Common Issues: Selection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DIT</cp:lastModifiedBy>
  <cp:revision>99</cp:revision>
  <dcterms:created xsi:type="dcterms:W3CDTF">2011-10-08T11:06:39Z</dcterms:created>
  <dcterms:modified xsi:type="dcterms:W3CDTF">2015-09-28T18:50:48Z</dcterms:modified>
</cp:coreProperties>
</file>