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8" r:id="rId2"/>
    <p:sldId id="528" r:id="rId3"/>
    <p:sldId id="526" r:id="rId4"/>
    <p:sldId id="530" r:id="rId5"/>
    <p:sldId id="532" r:id="rId6"/>
    <p:sldId id="520" r:id="rId7"/>
    <p:sldId id="534" r:id="rId8"/>
    <p:sldId id="533" r:id="rId9"/>
    <p:sldId id="535" r:id="rId10"/>
    <p:sldId id="536" r:id="rId11"/>
    <p:sldId id="537" r:id="rId12"/>
    <p:sldId id="538" r:id="rId13"/>
    <p:sldId id="539" r:id="rId14"/>
    <p:sldId id="540" r:id="rId15"/>
    <p:sldId id="525" r:id="rId16"/>
    <p:sldId id="543" r:id="rId17"/>
    <p:sldId id="544" r:id="rId18"/>
    <p:sldId id="527" r:id="rId19"/>
    <p:sldId id="531" r:id="rId20"/>
    <p:sldId id="545" r:id="rId21"/>
    <p:sldId id="547" r:id="rId22"/>
    <p:sldId id="546" r:id="rId23"/>
    <p:sldId id="550" r:id="rId24"/>
    <p:sldId id="552" r:id="rId25"/>
    <p:sldId id="554" r:id="rId26"/>
    <p:sldId id="553" r:id="rId27"/>
    <p:sldId id="556" r:id="rId28"/>
    <p:sldId id="555" r:id="rId29"/>
    <p:sldId id="560" r:id="rId30"/>
    <p:sldId id="561" r:id="rId31"/>
    <p:sldId id="559" r:id="rId32"/>
    <p:sldId id="557" r:id="rId3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7B6EEE-92AF-49C5-BF36-23E588A10777}" v="4" dt="2023-10-05T18:44:35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D97B6EEE-92AF-49C5-BF36-23E588A10777}"/>
    <pc:docChg chg="custSel addSld delSld modSld sldOrd">
      <pc:chgData name="Damian T. Gordon" userId="7469c87ffe94b59c" providerId="LiveId" clId="{D97B6EEE-92AF-49C5-BF36-23E588A10777}" dt="2023-10-05T18:45:39.353" v="205" actId="20577"/>
      <pc:docMkLst>
        <pc:docMk/>
      </pc:docMkLst>
      <pc:sldChg chg="modSp mod">
        <pc:chgData name="Damian T. Gordon" userId="7469c87ffe94b59c" providerId="LiveId" clId="{D97B6EEE-92AF-49C5-BF36-23E588A10777}" dt="2023-10-05T18:37:56.089" v="35" actId="20577"/>
        <pc:sldMkLst>
          <pc:docMk/>
          <pc:sldMk cId="3242136142" sldId="531"/>
        </pc:sldMkLst>
        <pc:spChg chg="mod">
          <ac:chgData name="Damian T. Gordon" userId="7469c87ffe94b59c" providerId="LiveId" clId="{D97B6EEE-92AF-49C5-BF36-23E588A10777}" dt="2023-10-05T18:37:56.089" v="35" actId="20577"/>
          <ac:spMkLst>
            <pc:docMk/>
            <pc:sldMk cId="3242136142" sldId="531"/>
            <ac:spMk id="4" creationId="{00000000-0000-0000-0000-000000000000}"/>
          </ac:spMkLst>
        </pc:spChg>
      </pc:sldChg>
      <pc:sldChg chg="addSp delSp modSp add del mod">
        <pc:chgData name="Damian T. Gordon" userId="7469c87ffe94b59c" providerId="LiveId" clId="{D97B6EEE-92AF-49C5-BF36-23E588A10777}" dt="2023-10-05T18:42:15.266" v="119" actId="47"/>
        <pc:sldMkLst>
          <pc:docMk/>
          <pc:sldMk cId="969761064" sldId="558"/>
        </pc:sldMkLst>
        <pc:spChg chg="del">
          <ac:chgData name="Damian T. Gordon" userId="7469c87ffe94b59c" providerId="LiveId" clId="{D97B6EEE-92AF-49C5-BF36-23E588A10777}" dt="2023-10-05T18:39:27.517" v="37" actId="478"/>
          <ac:spMkLst>
            <pc:docMk/>
            <pc:sldMk cId="969761064" sldId="558"/>
            <ac:spMk id="3" creationId="{00000000-0000-0000-0000-000000000000}"/>
          </ac:spMkLst>
        </pc:spChg>
        <pc:spChg chg="add del mod">
          <ac:chgData name="Damian T. Gordon" userId="7469c87ffe94b59c" providerId="LiveId" clId="{D97B6EEE-92AF-49C5-BF36-23E588A10777}" dt="2023-10-05T18:39:29.207" v="38" actId="478"/>
          <ac:spMkLst>
            <pc:docMk/>
            <pc:sldMk cId="969761064" sldId="558"/>
            <ac:spMk id="5" creationId="{4C6617D2-2957-A9EF-9B78-0B6F0129361D}"/>
          </ac:spMkLst>
        </pc:spChg>
      </pc:sldChg>
      <pc:sldChg chg="modSp add mod ord">
        <pc:chgData name="Damian T. Gordon" userId="7469c87ffe94b59c" providerId="LiveId" clId="{D97B6EEE-92AF-49C5-BF36-23E588A10777}" dt="2023-10-05T18:45:39.353" v="205" actId="20577"/>
        <pc:sldMkLst>
          <pc:docMk/>
          <pc:sldMk cId="828396163" sldId="559"/>
        </pc:sldMkLst>
        <pc:spChg chg="mod">
          <ac:chgData name="Damian T. Gordon" userId="7469c87ffe94b59c" providerId="LiveId" clId="{D97B6EEE-92AF-49C5-BF36-23E588A10777}" dt="2023-10-05T18:45:39.353" v="205" actId="20577"/>
          <ac:spMkLst>
            <pc:docMk/>
            <pc:sldMk cId="828396163" sldId="559"/>
            <ac:spMk id="4" creationId="{00000000-0000-0000-0000-000000000000}"/>
          </ac:spMkLst>
        </pc:spChg>
      </pc:sldChg>
      <pc:sldChg chg="modSp add mod ord">
        <pc:chgData name="Damian T. Gordon" userId="7469c87ffe94b59c" providerId="LiveId" clId="{D97B6EEE-92AF-49C5-BF36-23E588A10777}" dt="2023-10-05T18:44:13.375" v="182" actId="20577"/>
        <pc:sldMkLst>
          <pc:docMk/>
          <pc:sldMk cId="1321997574" sldId="560"/>
        </pc:sldMkLst>
        <pc:spChg chg="mod">
          <ac:chgData name="Damian T. Gordon" userId="7469c87ffe94b59c" providerId="LiveId" clId="{D97B6EEE-92AF-49C5-BF36-23E588A10777}" dt="2023-10-05T18:42:40.502" v="126" actId="20577"/>
          <ac:spMkLst>
            <pc:docMk/>
            <pc:sldMk cId="1321997574" sldId="560"/>
            <ac:spMk id="3" creationId="{00000000-0000-0000-0000-000000000000}"/>
          </ac:spMkLst>
        </pc:spChg>
        <pc:spChg chg="mod">
          <ac:chgData name="Damian T. Gordon" userId="7469c87ffe94b59c" providerId="LiveId" clId="{D97B6EEE-92AF-49C5-BF36-23E588A10777}" dt="2023-10-05T18:44:13.375" v="182" actId="20577"/>
          <ac:spMkLst>
            <pc:docMk/>
            <pc:sldMk cId="1321997574" sldId="560"/>
            <ac:spMk id="4" creationId="{00000000-0000-0000-0000-000000000000}"/>
          </ac:spMkLst>
        </pc:spChg>
      </pc:sldChg>
      <pc:sldChg chg="modSp add mod">
        <pc:chgData name="Damian T. Gordon" userId="7469c87ffe94b59c" providerId="LiveId" clId="{D97B6EEE-92AF-49C5-BF36-23E588A10777}" dt="2023-10-05T18:45:26.834" v="203" actId="1035"/>
        <pc:sldMkLst>
          <pc:docMk/>
          <pc:sldMk cId="2593558784" sldId="561"/>
        </pc:sldMkLst>
        <pc:spChg chg="mod">
          <ac:chgData name="Damian T. Gordon" userId="7469c87ffe94b59c" providerId="LiveId" clId="{D97B6EEE-92AF-49C5-BF36-23E588A10777}" dt="2023-10-05T18:45:24.522" v="201" actId="27636"/>
          <ac:spMkLst>
            <pc:docMk/>
            <pc:sldMk cId="2593558784" sldId="561"/>
            <ac:spMk id="4" creationId="{00000000-0000-0000-0000-000000000000}"/>
          </ac:spMkLst>
        </pc:spChg>
        <pc:spChg chg="mod">
          <ac:chgData name="Damian T. Gordon" userId="7469c87ffe94b59c" providerId="LiveId" clId="{D97B6EEE-92AF-49C5-BF36-23E588A10777}" dt="2023-10-05T18:45:26.834" v="203" actId="1035"/>
          <ac:spMkLst>
            <pc:docMk/>
            <pc:sldMk cId="2593558784" sldId="561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05/10/2023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002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05/10/2023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Selection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AnotherSimpleIfStatementPrints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print(“Please input the first value”)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print(“Please second the second value”)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bigger than”, y)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print(y, “is bigger than”, x)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838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 can make this shorter: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20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AnotherSimpleIfStatementPrintsShorter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bigger than”, y)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print(y, “is bigger than”, x)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544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Lets try the Odd or Even program: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485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IsOddOrEven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number\n”))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(x % 2) !=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odd”)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even”)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65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51104"/>
              </p:ext>
            </p:extLst>
          </p:nvPr>
        </p:nvGraphicFramePr>
        <p:xfrm>
          <a:off x="2031735" y="720016"/>
          <a:ext cx="8126942" cy="52292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5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749">
                <a:tc>
                  <a:txBody>
                    <a:bodyPr/>
                    <a:lstStyle/>
                    <a:p>
                      <a:pPr algn="ctr"/>
                      <a:r>
                        <a:rPr lang="en-IE" sz="3600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Operator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600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!=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not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==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&gt;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greater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&lt;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less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&gt;=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greater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&lt;=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less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164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try the bigger of three numbers: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815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BiggerOfThree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third value\n”))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&gt; b: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a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print(a, “is bigger than”, b,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print(b,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1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CASE statement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969049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CASE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 didn’t support a CASE statement until 2021</a:t>
            </a:r>
          </a:p>
          <a:p>
            <a:r>
              <a:rPr lang="en-IE" dirty="0">
                <a:solidFill>
                  <a:schemeClr val="bg1"/>
                </a:solidFill>
              </a:rPr>
              <a:t>But always had a special form of IF statement that uses ELIF instead of ELSE.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13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Selection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We’ll consider two ways to do selection:</a:t>
            </a:r>
          </a:p>
          <a:p>
            <a:r>
              <a:rPr lang="en-IE" dirty="0">
                <a:solidFill>
                  <a:schemeClr val="bg1"/>
                </a:solidFill>
              </a:rPr>
              <a:t>The IF statement</a:t>
            </a:r>
          </a:p>
          <a:p>
            <a:r>
              <a:rPr lang="en-IE" dirty="0">
                <a:solidFill>
                  <a:schemeClr val="bg1"/>
                </a:solidFill>
              </a:rPr>
              <a:t>The CASE statement</a:t>
            </a:r>
          </a:p>
        </p:txBody>
      </p:sp>
    </p:spTree>
    <p:extLst>
      <p:ext uri="{BB962C8B-B14F-4D97-AF65-F5344CB8AC3E}">
        <p14:creationId xmlns:p14="http://schemas.microsoft.com/office/powerpoint/2010/main" val="2114352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BiggerOfThree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third value\n”))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&gt; b: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a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print(a, “is bigger than”, b,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print(b,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147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BiggerOfThree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third value\n”))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&gt; b: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a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print(a, “is bigger than”, b,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print(b,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34566" y="3573016"/>
            <a:ext cx="2088232" cy="108012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Left Arrow 2"/>
          <p:cNvSpPr/>
          <p:nvPr/>
        </p:nvSpPr>
        <p:spPr>
          <a:xfrm>
            <a:off x="2422798" y="3573016"/>
            <a:ext cx="6624736" cy="1224136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95576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BiggerOfThreeElif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third value\n”))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&gt; b: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a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print(a, “is bigger than”, b,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print(b,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784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41044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IF-ELIF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In Python the general form of the IF-ELIF statement 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955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132856"/>
            <a:ext cx="5976664" cy="45365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IF-ELIF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5069159"/>
          </a:xfrm>
        </p:spPr>
        <p:txBody>
          <a:bodyPr>
            <a:normAutofit fontScale="77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But we’ll do: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</p:txBody>
      </p:sp>
    </p:spTree>
    <p:extLst>
      <p:ext uri="{BB962C8B-B14F-4D97-AF65-F5344CB8AC3E}">
        <p14:creationId xmlns:p14="http://schemas.microsoft.com/office/powerpoint/2010/main" val="2456446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IF-ELIF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5069159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Let’s look at doing a multi-choice question program: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742" y="2492896"/>
            <a:ext cx="8003604" cy="395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171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MultiChoiceQuestion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input("Please input your answer:\n")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"a":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"b":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"c":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print("Right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"d":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print("Bad Option")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036162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IF-ELIF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5069159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how to calculate a grade: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0378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the first value\n"))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70: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print("It's a first")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60: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print("It's a 2.1")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50: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print("It's a 2.2")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40: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print("It's a third")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print("Dude, sorry, it's a fail")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150718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41044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CASE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In Python the general form of the CASE statement 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 VALUE: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OPT1: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OPT2: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OPT3: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_: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STATEMENT(S)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99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5275420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1988840"/>
            <a:ext cx="5976664" cy="445050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CASE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853135"/>
          </a:xfrm>
        </p:spPr>
        <p:txBody>
          <a:bodyPr>
            <a:normAutofit fontScale="92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But we’ll do: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 VALUE: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OPT1: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OPT2: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OPT3: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_: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#ENDCASE;</a:t>
            </a:r>
          </a:p>
        </p:txBody>
      </p:sp>
    </p:spTree>
    <p:extLst>
      <p:ext uri="{BB962C8B-B14F-4D97-AF65-F5344CB8AC3E}">
        <p14:creationId xmlns:p14="http://schemas.microsoft.com/office/powerpoint/2010/main" val="25935587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MultiChoiceQuestion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input("Please input your answer:\n")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"a":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print("Wrong Answer")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“b":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print("Wrong Answer")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“c":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print(“Right Answer")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“d":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print("Wrong Answer")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_: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print(“Bad option")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ENDCASE;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8283961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37444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 Python the general form of the IF statement 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</p:txBody>
      </p:sp>
    </p:spTree>
    <p:extLst>
      <p:ext uri="{BB962C8B-B14F-4D97-AF65-F5344CB8AC3E}">
        <p14:creationId xmlns:p14="http://schemas.microsoft.com/office/powerpoint/2010/main" val="3291808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37444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But we’ll do: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</p:txBody>
      </p:sp>
    </p:spTree>
    <p:extLst>
      <p:ext uri="{BB962C8B-B14F-4D97-AF65-F5344CB8AC3E}">
        <p14:creationId xmlns:p14="http://schemas.microsoft.com/office/powerpoint/2010/main" val="378586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SimpleIfStatement</a:t>
            </a: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7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print(“x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print(“y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 </a:t>
            </a:r>
          </a:p>
        </p:txBody>
      </p:sp>
    </p:spTree>
    <p:extLst>
      <p:ext uri="{BB962C8B-B14F-4D97-AF65-F5344CB8AC3E}">
        <p14:creationId xmlns:p14="http://schemas.microsoft.com/office/powerpoint/2010/main" val="2157062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get the user to input the values of x and y: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90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AnotherSimpleIfStatement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bigger than”, y)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print(y, “is bigger than”, x)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277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add some PRINT statements to make this clearer: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126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1652</Words>
  <Application>Microsoft Office PowerPoint</Application>
  <PresentationFormat>Custom</PresentationFormat>
  <Paragraphs>324</Paragraphs>
  <Slides>32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Courier New</vt:lpstr>
      <vt:lpstr>Office Theme</vt:lpstr>
      <vt:lpstr>Python: Selection</vt:lpstr>
      <vt:lpstr>Python: Selection</vt:lpstr>
      <vt:lpstr>Python: IF statement</vt:lpstr>
      <vt:lpstr>Python: IF statement</vt:lpstr>
      <vt:lpstr>Python: IF statement</vt:lpstr>
      <vt:lpstr>PowerPoint Presentation</vt:lpstr>
      <vt:lpstr>Python: IF statement</vt:lpstr>
      <vt:lpstr>PowerPoint Presentation</vt:lpstr>
      <vt:lpstr>Python: IF statement</vt:lpstr>
      <vt:lpstr>PowerPoint Presentation</vt:lpstr>
      <vt:lpstr>Python: IF statement</vt:lpstr>
      <vt:lpstr>PowerPoint Presentation</vt:lpstr>
      <vt:lpstr>Python: IF statement</vt:lpstr>
      <vt:lpstr>PowerPoint Presentation</vt:lpstr>
      <vt:lpstr>PowerPoint Presentation</vt:lpstr>
      <vt:lpstr>Python: IF statement</vt:lpstr>
      <vt:lpstr>PowerPoint Presentation</vt:lpstr>
      <vt:lpstr>Python: CASE statement</vt:lpstr>
      <vt:lpstr>Python: CASE statement</vt:lpstr>
      <vt:lpstr>PowerPoint Presentation</vt:lpstr>
      <vt:lpstr>PowerPoint Presentation</vt:lpstr>
      <vt:lpstr>PowerPoint Presentation</vt:lpstr>
      <vt:lpstr>Python: IF-ELIF statement</vt:lpstr>
      <vt:lpstr>Python: IF-ELIF statement</vt:lpstr>
      <vt:lpstr>Python: IF-ELIF statement</vt:lpstr>
      <vt:lpstr>PowerPoint Presentation</vt:lpstr>
      <vt:lpstr>Python: IF-ELIF statement</vt:lpstr>
      <vt:lpstr>PowerPoint Presentation</vt:lpstr>
      <vt:lpstr>Python: CASE statement</vt:lpstr>
      <vt:lpstr>Python: CASE statement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 Gordon</cp:lastModifiedBy>
  <cp:revision>89</cp:revision>
  <dcterms:created xsi:type="dcterms:W3CDTF">2011-10-08T11:06:39Z</dcterms:created>
  <dcterms:modified xsi:type="dcterms:W3CDTF">2023-10-05T18:45:41Z</dcterms:modified>
</cp:coreProperties>
</file>