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998" r:id="rId3"/>
    <p:sldId id="1000" r:id="rId4"/>
    <p:sldId id="999" r:id="rId5"/>
    <p:sldId id="997" r:id="rId6"/>
    <p:sldId id="996" r:id="rId7"/>
    <p:sldId id="979" r:id="rId8"/>
    <p:sldId id="1001" r:id="rId9"/>
    <p:sldId id="1002" r:id="rId10"/>
    <p:sldId id="980" r:id="rId11"/>
    <p:sldId id="1003" r:id="rId12"/>
    <p:sldId id="982" r:id="rId13"/>
    <p:sldId id="984" r:id="rId14"/>
    <p:sldId id="985" r:id="rId15"/>
    <p:sldId id="988" r:id="rId16"/>
    <p:sldId id="990" r:id="rId17"/>
    <p:sldId id="991" r:id="rId18"/>
    <p:sldId id="992" r:id="rId19"/>
    <p:sldId id="993" r:id="rId20"/>
    <p:sldId id="994" r:id="rId21"/>
    <p:sldId id="995" r:id="rId22"/>
    <p:sldId id="557" r:id="rId2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18/11/2016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18/11/2016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Iterator Pattern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 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In a programming language without patterns, an iterator would have a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method and a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done() 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method, and the iterator loops across all the containers using these methods.</a:t>
            </a:r>
          </a:p>
          <a:p>
            <a:pPr marL="457200" lvl="1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8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In a programming language without patterns, an iterator would have a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method and a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done() 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method, and the iterator loops across all the containers using these methods.</a:t>
            </a:r>
          </a:p>
          <a:p>
            <a:pPr marL="457200" lvl="1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30710" y="4077072"/>
            <a:ext cx="9001000" cy="223165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57150"/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NOT(</a:t>
            </a: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iterator.done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item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iterator.next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indent="-57150"/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more stuff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23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in Python has the following features:</a:t>
            </a:r>
          </a:p>
          <a:p>
            <a:pPr marL="457200" lvl="1" indent="0">
              <a:buNone/>
            </a:pP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41262"/>
              </p:ext>
            </p:extLst>
          </p:nvPr>
        </p:nvGraphicFramePr>
        <p:xfrm>
          <a:off x="694606" y="2564904"/>
          <a:ext cx="10657184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733"/>
                <a:gridCol w="630245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3200" dirty="0" smtClean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3200" dirty="0" smtClean="0"/>
                        <a:t>Description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en-IE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IE" sz="2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_next_</a:t>
                      </a:r>
                      <a:r>
                        <a:rPr lang="en-IE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IE" sz="2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_()</a:t>
                      </a:r>
                      <a:endParaRPr lang="en-IE" sz="2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2800" dirty="0" smtClean="0"/>
                        <a:t>The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en-IE" sz="2800" baseline="0" dirty="0" smtClean="0"/>
                        <a:t> method returns the next element from the container. </a:t>
                      </a:r>
                      <a:endParaRPr lang="en-I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r>
                        <a:rPr lang="en-IE" sz="2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IE" sz="2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2800" dirty="0" smtClean="0"/>
                        <a:t>The </a:t>
                      </a:r>
                      <a:r>
                        <a:rPr lang="en-IE" sz="2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r>
                        <a:rPr lang="en-IE" sz="2800" dirty="0" smtClean="0"/>
                        <a:t> is</a:t>
                      </a:r>
                      <a:r>
                        <a:rPr lang="en-IE" sz="2800" baseline="0" dirty="0" smtClean="0"/>
                        <a:t> an exception that is raised when the last element is reached. </a:t>
                      </a:r>
                      <a:endParaRPr lang="en-I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en-IE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IE" sz="2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en-IE" sz="2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IE" sz="2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en-IE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IE" sz="2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_()</a:t>
                      </a:r>
                      <a:endParaRPr lang="en-IE" sz="2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smtClean="0"/>
                        <a:t>The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IE" sz="2800" baseline="0" dirty="0" smtClean="0"/>
                        <a:t> method makes the object </a:t>
                      </a:r>
                      <a:r>
                        <a:rPr lang="en-IE" sz="2800" baseline="0" dirty="0" err="1" smtClean="0"/>
                        <a:t>iterable</a:t>
                      </a:r>
                      <a:r>
                        <a:rPr lang="en-IE" sz="2800" baseline="0" dirty="0" smtClean="0"/>
                        <a:t>, and returns an iterator. </a:t>
                      </a:r>
                      <a:endParaRPr lang="en-IE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15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has two parts:</a:t>
            </a:r>
          </a:p>
          <a:p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An </a:t>
            </a:r>
            <a:r>
              <a:rPr lang="en-IE" sz="3200" dirty="0" err="1">
                <a:solidFill>
                  <a:schemeClr val="bg1"/>
                </a:solidFill>
                <a:cs typeface="Courier New" panose="02070309020205020404" pitchFamily="49" charset="0"/>
              </a:rPr>
              <a:t>iterable</a:t>
            </a:r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 class (to create the </a:t>
            </a:r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iterator </a:t>
            </a:r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object</a:t>
            </a:r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)</a:t>
            </a:r>
          </a:p>
          <a:p>
            <a:pPr lvl="1"/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 iterator class (</a:t>
            </a:r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to traverse a </a:t>
            </a:r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container)</a:t>
            </a:r>
          </a:p>
          <a:p>
            <a:pPr lvl="1"/>
            <a:endParaRPr lang="en-IE" sz="32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358902" y="1759336"/>
            <a:ext cx="5400000" cy="198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self.</a:t>
            </a:r>
            <a:r>
              <a:rPr lang="en-IE" sz="2000" dirty="0" err="1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6614" y="260648"/>
            <a:ext cx="41883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Iterable</a:t>
            </a:r>
            <a:r>
              <a:rPr lang="en-US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Pattern</a:t>
            </a:r>
            <a:endParaRPr lang="en-IE" sz="48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58902" y="3955360"/>
            <a:ext cx="5400600" cy="198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self.</a:t>
            </a:r>
            <a:r>
              <a:rPr lang="en-IE" sz="2000" dirty="0" err="1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59302" y="1097344"/>
            <a:ext cx="8712368" cy="4594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58702" y="6137904"/>
            <a:ext cx="8712368" cy="4594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000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05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78582" y="1737032"/>
            <a:ext cx="5400600" cy="198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self.</a:t>
            </a:r>
            <a:r>
              <a:rPr lang="en-IE" sz="2000" dirty="0" err="1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</a:p>
          <a:p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self.index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6614" y="260648"/>
            <a:ext cx="41493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Iterator </a:t>
            </a:r>
            <a:r>
              <a:rPr 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Pattern</a:t>
            </a:r>
            <a:endParaRPr lang="en-IE" sz="48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78582" y="3933056"/>
            <a:ext cx="5400600" cy="198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67214" y="1665024"/>
            <a:ext cx="5616624" cy="42842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__next__(self):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VALUE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SELF.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self.index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self.index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0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raise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StopIteration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    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END Next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59302" y="1097344"/>
            <a:ext cx="8712368" cy="4594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58702" y="6137904"/>
            <a:ext cx="8712368" cy="4594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000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22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 that counts numbers, there’ll be three parts:</a:t>
            </a:r>
          </a:p>
          <a:p>
            <a:pPr lvl="1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sz="2800" dirty="0" err="1" smtClean="0">
                <a:solidFill>
                  <a:schemeClr val="bg1"/>
                </a:solidFill>
                <a:cs typeface="Courier New" panose="02070309020205020404" pitchFamily="49" charset="0"/>
              </a:rPr>
              <a:t>Iterable</a:t>
            </a:r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part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Iteration part</a:t>
            </a:r>
          </a:p>
          <a:p>
            <a:pPr lvl="1"/>
            <a:r>
              <a:rPr lang="en-IE" sz="28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program execution part</a:t>
            </a:r>
          </a:p>
        </p:txBody>
      </p:sp>
    </p:spTree>
    <p:extLst>
      <p:ext uri="{BB962C8B-B14F-4D97-AF65-F5344CB8AC3E}">
        <p14:creationId xmlns:p14="http://schemas.microsoft.com/office/powerpoint/2010/main" val="18474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MyCountIterable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Value):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self.Value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Value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MyCountIteration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self.Value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6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MyCountIterable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50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MyCountIteration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Value):</a:t>
            </a:r>
          </a:p>
          <a:p>
            <a:pPr marL="0" indent="0">
              <a:buNone/>
            </a:pP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self.Index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self.Value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Value</a:t>
            </a:r>
          </a:p>
          <a:p>
            <a:pPr marL="0" indent="0">
              <a:buNone/>
            </a:pP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9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9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Iterators are 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iterables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too.</a:t>
            </a:r>
          </a:p>
          <a:p>
            <a:pPr marL="0" indent="0">
              <a:buNone/>
            </a:pPr>
            <a:r>
              <a:rPr lang="en-IE" sz="29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</a:p>
          <a:p>
            <a:pPr marL="0" indent="0">
              <a:buNone/>
            </a:pPr>
            <a:r>
              <a:rPr lang="en-IE" sz="2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9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endParaRPr lang="en-IE" sz="2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__next__(self):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self.Index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Index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self.Index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self.Index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raise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StopIteration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Next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MyCountIteration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474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MyCountIterable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list(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FirstCountIter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try: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print(next(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FirstCountIter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except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StopIteration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break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10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is a design pattern in which an iterator is used to traverse a container and access the container's elements.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2782838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ounded Rectangle 15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53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MyCountIterable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list(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FirstCountIter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try: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print(next(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FirstCountIter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except </a:t>
            </a:r>
            <a:r>
              <a:rPr lang="en-IE" sz="3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StopIteration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break</a:t>
            </a:r>
          </a:p>
          <a:p>
            <a:pPr marL="0" indent="0">
              <a:buNone/>
            </a:pP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9191550" y="764704"/>
            <a:ext cx="1872208" cy="52565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400" dirty="0"/>
              <a:t>0</a:t>
            </a:r>
          </a:p>
          <a:p>
            <a:pPr algn="ctr"/>
            <a:r>
              <a:rPr lang="en-IE" sz="4400" dirty="0"/>
              <a:t>1</a:t>
            </a:r>
          </a:p>
          <a:p>
            <a:pPr algn="ctr"/>
            <a:r>
              <a:rPr lang="en-IE" sz="4400" dirty="0"/>
              <a:t>2</a:t>
            </a:r>
          </a:p>
          <a:p>
            <a:pPr algn="ctr"/>
            <a:r>
              <a:rPr lang="en-IE" sz="4400" dirty="0"/>
              <a:t>3</a:t>
            </a:r>
          </a:p>
          <a:p>
            <a:pPr algn="ctr"/>
            <a:r>
              <a:rPr lang="en-IE" sz="4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480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Hang on…</a:t>
            </a:r>
          </a:p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Couldn’t we just do:</a:t>
            </a:r>
          </a:p>
          <a:p>
            <a:pPr marL="0" indent="0">
              <a:buNone/>
            </a:pPr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YES!</a:t>
            </a:r>
          </a:p>
          <a:p>
            <a:endParaRPr lang="en-IE" sz="28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342678" y="3035090"/>
            <a:ext cx="7848872" cy="165618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indent="-114300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Counter in range(0,5):</a:t>
            </a:r>
          </a:p>
          <a:p>
            <a:pPr lvl="1" indent="-114300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print(Counter)</a:t>
            </a:r>
          </a:p>
          <a:p>
            <a:pPr lvl="1" indent="-114300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</p:txBody>
      </p:sp>
    </p:spTree>
    <p:extLst>
      <p:ext uri="{BB962C8B-B14F-4D97-AF65-F5344CB8AC3E}">
        <p14:creationId xmlns:p14="http://schemas.microsoft.com/office/powerpoint/2010/main" val="393237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is a design pattern in which an iterator is used to traverse a container and access the container's elements.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Up Arrow 11"/>
          <p:cNvSpPr/>
          <p:nvPr/>
        </p:nvSpPr>
        <p:spPr>
          <a:xfrm>
            <a:off x="2782838" y="462026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Up Arrow 12"/>
          <p:cNvSpPr/>
          <p:nvPr/>
        </p:nvSpPr>
        <p:spPr>
          <a:xfrm>
            <a:off x="357492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3574926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ounded Rectangle 14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59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is a design pattern in which an iterator is used to traverse a container and access the container's elements.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Up Arrow 11"/>
          <p:cNvSpPr/>
          <p:nvPr/>
        </p:nvSpPr>
        <p:spPr>
          <a:xfrm>
            <a:off x="2782838" y="462026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Up Arrow 12"/>
          <p:cNvSpPr/>
          <p:nvPr/>
        </p:nvSpPr>
        <p:spPr>
          <a:xfrm>
            <a:off x="357492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Up Arrow 13"/>
          <p:cNvSpPr/>
          <p:nvPr/>
        </p:nvSpPr>
        <p:spPr>
          <a:xfrm>
            <a:off x="4367014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4367014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ounded Rectangle 15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72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is a design pattern in which an iterator is used to traverse a container and access the container's elements.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Up Arrow 11"/>
          <p:cNvSpPr/>
          <p:nvPr/>
        </p:nvSpPr>
        <p:spPr>
          <a:xfrm>
            <a:off x="2782838" y="462026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Up Arrow 12"/>
          <p:cNvSpPr/>
          <p:nvPr/>
        </p:nvSpPr>
        <p:spPr>
          <a:xfrm>
            <a:off x="357492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Up Arrow 13"/>
          <p:cNvSpPr/>
          <p:nvPr/>
        </p:nvSpPr>
        <p:spPr>
          <a:xfrm>
            <a:off x="4367014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Up Arrow 14"/>
          <p:cNvSpPr/>
          <p:nvPr/>
        </p:nvSpPr>
        <p:spPr>
          <a:xfrm>
            <a:off x="5159102" y="4686004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5159102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18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is a design pattern in which an iterator is used to traverse a container and access the container's elements.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Up Arrow 11"/>
          <p:cNvSpPr/>
          <p:nvPr/>
        </p:nvSpPr>
        <p:spPr>
          <a:xfrm>
            <a:off x="2782838" y="462026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Up Arrow 12"/>
          <p:cNvSpPr/>
          <p:nvPr/>
        </p:nvSpPr>
        <p:spPr>
          <a:xfrm>
            <a:off x="357492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Up Arrow 13"/>
          <p:cNvSpPr/>
          <p:nvPr/>
        </p:nvSpPr>
        <p:spPr>
          <a:xfrm>
            <a:off x="4367014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Up Arrow 14"/>
          <p:cNvSpPr/>
          <p:nvPr/>
        </p:nvSpPr>
        <p:spPr>
          <a:xfrm>
            <a:off x="5159102" y="4686004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Up Arrow 15"/>
          <p:cNvSpPr/>
          <p:nvPr/>
        </p:nvSpPr>
        <p:spPr>
          <a:xfrm>
            <a:off x="5951190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5951190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54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is a design pattern in which an iterator is used to traverse a container and access the container's elements.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Up Arrow 11"/>
          <p:cNvSpPr/>
          <p:nvPr/>
        </p:nvSpPr>
        <p:spPr>
          <a:xfrm>
            <a:off x="2782838" y="462026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Up Arrow 12"/>
          <p:cNvSpPr/>
          <p:nvPr/>
        </p:nvSpPr>
        <p:spPr>
          <a:xfrm>
            <a:off x="357492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Up Arrow 13"/>
          <p:cNvSpPr/>
          <p:nvPr/>
        </p:nvSpPr>
        <p:spPr>
          <a:xfrm>
            <a:off x="4367014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Up Arrow 14"/>
          <p:cNvSpPr/>
          <p:nvPr/>
        </p:nvSpPr>
        <p:spPr>
          <a:xfrm>
            <a:off x="5159102" y="4686004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Up Arrow 15"/>
          <p:cNvSpPr/>
          <p:nvPr/>
        </p:nvSpPr>
        <p:spPr>
          <a:xfrm>
            <a:off x="5951190" y="463948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6743278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53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is a design pattern in which an iterator is used to traverse a container and access the container's elements.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Up Arrow 11"/>
          <p:cNvSpPr/>
          <p:nvPr/>
        </p:nvSpPr>
        <p:spPr>
          <a:xfrm>
            <a:off x="2782838" y="462026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Up Arrow 12"/>
          <p:cNvSpPr/>
          <p:nvPr/>
        </p:nvSpPr>
        <p:spPr>
          <a:xfrm>
            <a:off x="357492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Up Arrow 13"/>
          <p:cNvSpPr/>
          <p:nvPr/>
        </p:nvSpPr>
        <p:spPr>
          <a:xfrm>
            <a:off x="4367014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Up Arrow 14"/>
          <p:cNvSpPr/>
          <p:nvPr/>
        </p:nvSpPr>
        <p:spPr>
          <a:xfrm>
            <a:off x="5159102" y="4686004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Up Arrow 15"/>
          <p:cNvSpPr/>
          <p:nvPr/>
        </p:nvSpPr>
        <p:spPr>
          <a:xfrm>
            <a:off x="6743278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7535366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Up Arrow 18"/>
          <p:cNvSpPr/>
          <p:nvPr/>
        </p:nvSpPr>
        <p:spPr>
          <a:xfrm>
            <a:off x="5951190" y="463948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97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is a design pattern in which an iterator is used to traverse a container and access the container's elements.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Up Arrow 11"/>
          <p:cNvSpPr/>
          <p:nvPr/>
        </p:nvSpPr>
        <p:spPr>
          <a:xfrm>
            <a:off x="2782838" y="462026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Up Arrow 12"/>
          <p:cNvSpPr/>
          <p:nvPr/>
        </p:nvSpPr>
        <p:spPr>
          <a:xfrm>
            <a:off x="357492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Up Arrow 13"/>
          <p:cNvSpPr/>
          <p:nvPr/>
        </p:nvSpPr>
        <p:spPr>
          <a:xfrm>
            <a:off x="4367014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Up Arrow 14"/>
          <p:cNvSpPr/>
          <p:nvPr/>
        </p:nvSpPr>
        <p:spPr>
          <a:xfrm>
            <a:off x="5159102" y="4686004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Up Arrow 15"/>
          <p:cNvSpPr/>
          <p:nvPr/>
        </p:nvSpPr>
        <p:spPr>
          <a:xfrm>
            <a:off x="6743278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8327454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Up Arrow 18"/>
          <p:cNvSpPr/>
          <p:nvPr/>
        </p:nvSpPr>
        <p:spPr>
          <a:xfrm>
            <a:off x="5951190" y="463948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Up Arrow 19"/>
          <p:cNvSpPr/>
          <p:nvPr/>
        </p:nvSpPr>
        <p:spPr>
          <a:xfrm>
            <a:off x="753536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37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8382</TotalTime>
  <Words>752</Words>
  <Application>Microsoft Office PowerPoint</Application>
  <PresentationFormat>Custom</PresentationFormat>
  <Paragraphs>155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Courier New</vt:lpstr>
      <vt:lpstr>Office Theme</vt:lpstr>
      <vt:lpstr>Iterator Pattern  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PowerPoint Presentation</vt:lpstr>
      <vt:lpstr>PowerPoint Presentation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466</cp:revision>
  <dcterms:created xsi:type="dcterms:W3CDTF">2011-10-08T11:06:39Z</dcterms:created>
  <dcterms:modified xsi:type="dcterms:W3CDTF">2016-11-18T16:06:23Z</dcterms:modified>
</cp:coreProperties>
</file>