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8" r:id="rId2"/>
    <p:sldId id="1005" r:id="rId3"/>
    <p:sldId id="1006" r:id="rId4"/>
    <p:sldId id="1007" r:id="rId5"/>
    <p:sldId id="1008" r:id="rId6"/>
    <p:sldId id="1009" r:id="rId7"/>
    <p:sldId id="1010" r:id="rId8"/>
    <p:sldId id="1011" r:id="rId9"/>
    <p:sldId id="1012" r:id="rId10"/>
    <p:sldId id="1013" r:id="rId11"/>
    <p:sldId id="1014" r:id="rId12"/>
    <p:sldId id="1015" r:id="rId13"/>
    <p:sldId id="1016" r:id="rId14"/>
    <p:sldId id="1017" r:id="rId15"/>
    <p:sldId id="1018" r:id="rId16"/>
    <p:sldId id="1019" r:id="rId17"/>
    <p:sldId id="1020" r:id="rId18"/>
    <p:sldId id="1021" r:id="rId19"/>
    <p:sldId id="1022" r:id="rId20"/>
    <p:sldId id="1023" r:id="rId21"/>
    <p:sldId id="1024" r:id="rId22"/>
    <p:sldId id="1025" r:id="rId23"/>
    <p:sldId id="1030" r:id="rId24"/>
    <p:sldId id="1031" r:id="rId25"/>
    <p:sldId id="1032" r:id="rId26"/>
    <p:sldId id="1033" r:id="rId27"/>
    <p:sldId id="1028" r:id="rId28"/>
    <p:sldId id="1034" r:id="rId29"/>
    <p:sldId id="1035" r:id="rId30"/>
    <p:sldId id="1036" r:id="rId31"/>
    <p:sldId id="1037" r:id="rId32"/>
    <p:sldId id="1038" r:id="rId33"/>
    <p:sldId id="1039" r:id="rId34"/>
    <p:sldId id="1040" r:id="rId35"/>
    <p:sldId id="557" r:id="rId3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22/11/2016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Iterator Pattern: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Comprehensions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 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Using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, we can do it like this: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output2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3826954" y="4473116"/>
            <a:ext cx="360040" cy="144016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Left Brace 10"/>
          <p:cNvSpPr/>
          <p:nvPr/>
        </p:nvSpPr>
        <p:spPr>
          <a:xfrm rot="16200000">
            <a:off x="6995306" y="3032957"/>
            <a:ext cx="360040" cy="432048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ounded Rectangle 11"/>
          <p:cNvSpPr/>
          <p:nvPr/>
        </p:nvSpPr>
        <p:spPr>
          <a:xfrm>
            <a:off x="2062758" y="5517232"/>
            <a:ext cx="2952328" cy="7920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Convert all variables called </a:t>
            </a:r>
            <a:r>
              <a:rPr lang="en-IE" sz="2000" dirty="0" err="1" smtClean="0">
                <a:solidFill>
                  <a:schemeClr val="tx1"/>
                </a:solidFill>
              </a:rPr>
              <a:t>num</a:t>
            </a:r>
            <a:r>
              <a:rPr lang="en-IE" sz="2000" dirty="0" smtClean="0">
                <a:solidFill>
                  <a:schemeClr val="tx1"/>
                </a:solidFill>
              </a:rPr>
              <a:t> into integers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159102" y="5517232"/>
            <a:ext cx="4392488" cy="7920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Call each element in the list </a:t>
            </a:r>
            <a:r>
              <a:rPr lang="en-IE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000" dirty="0" smtClean="0">
                <a:solidFill>
                  <a:schemeClr val="tx1"/>
                </a:solidFill>
              </a:rPr>
              <a:t>, one after the next, after the next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Using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, we can do it like this: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output2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30910" y="5746361"/>
            <a:ext cx="7488832" cy="9578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Input: 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[“234", "75", "331", "73", "5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1"/>
                </a:solidFill>
              </a:rPr>
              <a:t>Output</a:t>
            </a:r>
            <a:r>
              <a:rPr lang="en-IE" sz="2400" b="1" dirty="0">
                <a:solidFill>
                  <a:schemeClr val="tx1"/>
                </a:solidFill>
              </a:rPr>
              <a:t>: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[234, 75, 331, 73, 5]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2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Using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, we can do it like this: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output2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422798" y="5517232"/>
            <a:ext cx="7488832" cy="7920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This is a much faster implementation, since you don’t have to do a call to the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IE" sz="2000" dirty="0" smtClean="0">
                <a:solidFill>
                  <a:schemeClr val="tx1"/>
                </a:solidFill>
              </a:rPr>
              <a:t> method in this version.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3826954" y="4473116"/>
            <a:ext cx="360040" cy="144016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16200000">
            <a:off x="6995306" y="3032957"/>
            <a:ext cx="360040" cy="432048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45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can also use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with an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statement: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output3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&lt; 3]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can also use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with an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statement: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output3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&lt; 3]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30910" y="5746361"/>
            <a:ext cx="7488832" cy="9578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Input: 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[“234", "75", "331", "73", "5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1"/>
                </a:solidFill>
              </a:rPr>
              <a:t>Output</a:t>
            </a:r>
            <a:r>
              <a:rPr lang="en-IE" sz="2400" b="1" dirty="0">
                <a:solidFill>
                  <a:schemeClr val="tx1"/>
                </a:solidFill>
              </a:rPr>
              <a:t>: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[75, 73, 5]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Anything that is </a:t>
            </a:r>
            <a:r>
              <a:rPr lang="en-IE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iterable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can be input to a List Comprehension, for example, text files are </a:t>
            </a:r>
            <a:r>
              <a:rPr lang="en-IE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iterable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, so calls to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_next_</a:t>
            </a:r>
            <a:r>
              <a:rPr lang="en-IE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return the next line in the file.</a:t>
            </a:r>
          </a:p>
        </p:txBody>
      </p:sp>
    </p:spTree>
    <p:extLst>
      <p:ext uri="{BB962C8B-B14F-4D97-AF65-F5344CB8AC3E}">
        <p14:creationId xmlns:p14="http://schemas.microsoft.com/office/powerpoint/2010/main" val="32518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if we having the following text file: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0630" y="3178082"/>
            <a:ext cx="9649072" cy="27711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dirty="0">
                <a:solidFill>
                  <a:schemeClr val="tx1"/>
                </a:solidFill>
              </a:rPr>
              <a:t>Python is a widely used high-level, general-purpose, interpreted, </a:t>
            </a:r>
          </a:p>
          <a:p>
            <a:pPr algn="ctr"/>
            <a:r>
              <a:rPr lang="en-IE" sz="2400" b="1" dirty="0">
                <a:solidFill>
                  <a:schemeClr val="tx1"/>
                </a:solidFill>
              </a:rPr>
              <a:t>dynamic programming language. Its design philosophy emphasizes </a:t>
            </a:r>
          </a:p>
          <a:p>
            <a:pPr algn="ctr"/>
            <a:r>
              <a:rPr lang="en-IE" sz="2400" b="1" dirty="0">
                <a:solidFill>
                  <a:schemeClr val="tx1"/>
                </a:solidFill>
              </a:rPr>
              <a:t>code readability, and its syntax allows programmers to express </a:t>
            </a:r>
          </a:p>
          <a:p>
            <a:pPr algn="ctr"/>
            <a:r>
              <a:rPr lang="en-IE" sz="2400" b="1" dirty="0">
                <a:solidFill>
                  <a:schemeClr val="tx1"/>
                </a:solidFill>
              </a:rPr>
              <a:t>concepts in fewer lines of code than would be possible in languages </a:t>
            </a:r>
          </a:p>
          <a:p>
            <a:pPr algn="ctr"/>
            <a:r>
              <a:rPr lang="en-IE" sz="2400" b="1" dirty="0">
                <a:solidFill>
                  <a:schemeClr val="tx1"/>
                </a:solidFill>
              </a:rPr>
              <a:t>such as C++ or Java. The language provides constructs intended to </a:t>
            </a:r>
          </a:p>
          <a:p>
            <a:pPr algn="ctr"/>
            <a:r>
              <a:rPr lang="en-IE" sz="2400" b="1" dirty="0">
                <a:solidFill>
                  <a:schemeClr val="tx1"/>
                </a:solidFill>
              </a:rPr>
              <a:t>enable clear programs on both a small and large scale.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65862" y="2361654"/>
            <a:ext cx="34311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MyData.txt</a:t>
            </a:r>
            <a:endParaRPr lang="en-US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09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if we run the following code: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2558" y="2564904"/>
            <a:ext cx="11521280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open("MyData.txt") as file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Lineswithc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for line in file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line.startswith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")]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if we run the following code: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2558" y="2564904"/>
            <a:ext cx="11521280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open("MyData.txt") as file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Lineswithc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for line in file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line.startswith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")]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3682938" y="3681028"/>
            <a:ext cx="360040" cy="144016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6059202" y="3032957"/>
            <a:ext cx="360040" cy="273630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4725144"/>
            <a:ext cx="2592288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Remove all special characters at the start and end of the string.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15086" y="4725143"/>
            <a:ext cx="3168352" cy="11807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Call each line in the file 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IE" sz="2000" dirty="0" smtClean="0">
                <a:solidFill>
                  <a:schemeClr val="tx1"/>
                </a:solidFill>
              </a:rPr>
              <a:t>, one after the next, after the next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9299562" y="2744925"/>
            <a:ext cx="360040" cy="331236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ounded Rectangle 10"/>
          <p:cNvSpPr/>
          <p:nvPr/>
        </p:nvSpPr>
        <p:spPr>
          <a:xfrm>
            <a:off x="8327454" y="4725144"/>
            <a:ext cx="3024336" cy="118072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Select only lines that start with the letter “c”.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So if we run the following code: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2558" y="2564904"/>
            <a:ext cx="11521280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open("MyData.txt") as file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Lineswithc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for line in file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line.startswith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")]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58702" y="4653136"/>
            <a:ext cx="9649072" cy="12241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[‘code </a:t>
            </a:r>
            <a:r>
              <a:rPr lang="en-IE" sz="2400" b="1" dirty="0">
                <a:solidFill>
                  <a:schemeClr val="tx1"/>
                </a:solidFill>
              </a:rPr>
              <a:t>readability, and its syntax allows programmers to </a:t>
            </a:r>
            <a:r>
              <a:rPr lang="en-IE" sz="2400" b="1" dirty="0" smtClean="0">
                <a:solidFill>
                  <a:schemeClr val="tx1"/>
                </a:solidFill>
              </a:rPr>
              <a:t>express’,</a:t>
            </a:r>
            <a:endParaRPr lang="en-IE" sz="2400" b="1" dirty="0">
              <a:solidFill>
                <a:schemeClr val="tx1"/>
              </a:solidFill>
            </a:endParaRP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‘concepts </a:t>
            </a:r>
            <a:r>
              <a:rPr lang="en-IE" sz="2400" b="1" dirty="0">
                <a:solidFill>
                  <a:schemeClr val="tx1"/>
                </a:solidFill>
              </a:rPr>
              <a:t>in fewer lines of code than would be possible in </a:t>
            </a:r>
            <a:r>
              <a:rPr lang="en-IE" sz="2400" b="1" dirty="0" smtClean="0">
                <a:solidFill>
                  <a:schemeClr val="tx1"/>
                </a:solidFill>
              </a:rPr>
              <a:t>languages’] 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91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Comprehensions are simple but powerful syntaxes that </a:t>
            </a:r>
            <a:r>
              <a:rPr lang="en-IE" smtClean="0">
                <a:solidFill>
                  <a:schemeClr val="bg1"/>
                </a:solidFill>
                <a:cs typeface="Courier New" panose="02070309020205020404" pitchFamily="49" charset="0"/>
              </a:rPr>
              <a:t>allow </a:t>
            </a:r>
            <a:r>
              <a:rPr lang="en-IE" smtClean="0">
                <a:solidFill>
                  <a:schemeClr val="bg1"/>
                </a:solidFill>
                <a:cs typeface="Courier New" panose="02070309020205020404" pitchFamily="49" charset="0"/>
              </a:rPr>
              <a:t>us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convert </a:t>
            </a:r>
            <a:r>
              <a:rPr lang="en-IE" dirty="0" err="1" smtClean="0">
                <a:solidFill>
                  <a:schemeClr val="bg1"/>
                </a:solidFill>
                <a:cs typeface="Courier New" panose="02070309020205020404" pitchFamily="49" charset="0"/>
              </a:rPr>
              <a:t>iterable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objects from  one format to another.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Common comprehensions include: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Set comprehensions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Dictionary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comprehensions</a:t>
            </a:r>
          </a:p>
          <a:p>
            <a:pPr lvl="1"/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6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Set Comprehensions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2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can also use comprehensions on sets.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We’ll remember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that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 set is a list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with no duplicate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entries.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One way to create a set is to use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set()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constructor to convert a list into a set, but we can also use a set comprehension.</a:t>
            </a:r>
          </a:p>
        </p:txBody>
      </p:sp>
    </p:spTree>
    <p:extLst>
      <p:ext uri="{BB962C8B-B14F-4D97-AF65-F5344CB8AC3E}">
        <p14:creationId xmlns:p14="http://schemas.microsoft.com/office/powerpoint/2010/main" val="366808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say we have the following code: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2558" y="2017439"/>
            <a:ext cx="11521280" cy="42484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collections import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namedtuple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Book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namedtuple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("Book", "author title genre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books = [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Book("Pratchett",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Nightwatch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Book("Pratchett", "Thief Of Time",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"The Dispossessed",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scifi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"A Wizard Of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Earthsea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Book("Turner", "The Thief",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Book("Phillips", "Preston Diamond", "western"),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Book("Phillips", "Twice Upon A Time",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scifi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6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set from this, all we need to do is:</a:t>
            </a:r>
          </a:p>
        </p:txBody>
      </p:sp>
    </p:spTree>
    <p:extLst>
      <p:ext uri="{BB962C8B-B14F-4D97-AF65-F5344CB8AC3E}">
        <p14:creationId xmlns:p14="http://schemas.microsoft.com/office/powerpoint/2010/main" val="27206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set from this, all we need to do is: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729192" cy="83549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fantasy_authors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b.author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for b in books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b.genre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'fantasy'}</a:t>
            </a:r>
          </a:p>
        </p:txBody>
      </p:sp>
    </p:spTree>
    <p:extLst>
      <p:ext uri="{BB962C8B-B14F-4D97-AF65-F5344CB8AC3E}">
        <p14:creationId xmlns:p14="http://schemas.microsoft.com/office/powerpoint/2010/main" val="61036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set from this, all we need to do is: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729192" cy="83549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fantasy_authors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b.author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for b in books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b.genre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'fantasy'}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4344087" y="2312877"/>
            <a:ext cx="360040" cy="115212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6134895" y="1818214"/>
            <a:ext cx="360040" cy="2141455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9096615" y="1160750"/>
            <a:ext cx="360040" cy="345638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ounded Rectangle 8"/>
          <p:cNvSpPr/>
          <p:nvPr/>
        </p:nvSpPr>
        <p:spPr>
          <a:xfrm>
            <a:off x="4092059" y="3140968"/>
            <a:ext cx="165618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Author field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11043" y="3140968"/>
            <a:ext cx="1997440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Each book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052499" y="3140968"/>
            <a:ext cx="381642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the book a “fantasy” book?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3588003" y="2780929"/>
            <a:ext cx="360040" cy="21602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ounded Rectangle 12"/>
          <p:cNvSpPr/>
          <p:nvPr/>
        </p:nvSpPr>
        <p:spPr>
          <a:xfrm>
            <a:off x="982638" y="3140968"/>
            <a:ext cx="2965405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 </a:t>
            </a:r>
            <a:r>
              <a:rPr lang="en-IE" sz="2000" u="sng" dirty="0" smtClean="0">
                <a:solidFill>
                  <a:schemeClr val="tx1"/>
                </a:solidFill>
              </a:rPr>
              <a:t>set</a:t>
            </a:r>
            <a:r>
              <a:rPr lang="en-IE" sz="2000" dirty="0" smtClean="0">
                <a:solidFill>
                  <a:schemeClr val="tx1"/>
                </a:solidFill>
              </a:rPr>
              <a:t> has no duplicates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set from this, all we need to do is: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729192" cy="83549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fantasy_authors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b.author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for b in books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b.genre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'fantasy'}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4344087" y="2312877"/>
            <a:ext cx="360040" cy="1152128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6134895" y="1818214"/>
            <a:ext cx="360040" cy="2141455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eft Brace 7"/>
          <p:cNvSpPr/>
          <p:nvPr/>
        </p:nvSpPr>
        <p:spPr>
          <a:xfrm rot="16200000">
            <a:off x="9096615" y="1160750"/>
            <a:ext cx="360040" cy="345638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ounded Rectangle 8"/>
          <p:cNvSpPr/>
          <p:nvPr/>
        </p:nvSpPr>
        <p:spPr>
          <a:xfrm>
            <a:off x="4092059" y="3140968"/>
            <a:ext cx="165618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Author field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11043" y="3140968"/>
            <a:ext cx="1997440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Each book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052499" y="3140968"/>
            <a:ext cx="381642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the book a “fantasy” book?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3588003" y="2780929"/>
            <a:ext cx="360040" cy="21602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ounded Rectangle 12"/>
          <p:cNvSpPr/>
          <p:nvPr/>
        </p:nvSpPr>
        <p:spPr>
          <a:xfrm>
            <a:off x="982638" y="3140968"/>
            <a:ext cx="2965405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 </a:t>
            </a:r>
            <a:r>
              <a:rPr lang="en-IE" sz="2000" u="sng" dirty="0" smtClean="0">
                <a:solidFill>
                  <a:schemeClr val="tx1"/>
                </a:solidFill>
              </a:rPr>
              <a:t>set</a:t>
            </a:r>
            <a:r>
              <a:rPr lang="en-IE" sz="2000" dirty="0" smtClean="0">
                <a:solidFill>
                  <a:schemeClr val="tx1"/>
                </a:solidFill>
              </a:rPr>
              <a:t> has no duplicates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848503" y="4559068"/>
            <a:ext cx="8493407" cy="12135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{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'Pratchett', 'Le 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Guin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'Turner'}</a:t>
            </a:r>
          </a:p>
        </p:txBody>
      </p:sp>
    </p:spTree>
    <p:extLst>
      <p:ext uri="{BB962C8B-B14F-4D97-AF65-F5344CB8AC3E}">
        <p14:creationId xmlns:p14="http://schemas.microsoft.com/office/powerpoint/2010/main" val="15133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Dictionary Comprehensions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48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can also use comprehensions on dictionaries.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 dictionary in Python is a list that has a label at the start of it.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can use the existing dataset and convert it into a dictionary using a dictionary comprehension.</a:t>
            </a:r>
          </a:p>
        </p:txBody>
      </p:sp>
    </p:spTree>
    <p:extLst>
      <p:ext uri="{BB962C8B-B14F-4D97-AF65-F5344CB8AC3E}">
        <p14:creationId xmlns:p14="http://schemas.microsoft.com/office/powerpoint/2010/main" val="24433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Here’s our dataset again: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2558" y="2017439"/>
            <a:ext cx="11521280" cy="42484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collections import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namedtuple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Book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namedtuple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("Book", "author title genre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books = [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Book("Pratchett",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Nightwatch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Book("Pratchett", "Thief Of Time",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"The Dispossessed",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scifi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"A Wizard Of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Earthsea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Book("Turner", "The Thief", "fantasy"),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Book("Phillips", "Preston Diamond", "western"),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Book("Phillips", "Twice Upon A Time",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scifi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3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List Comprehensions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3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dictionary from this, all we need to do is:</a:t>
            </a:r>
          </a:p>
        </p:txBody>
      </p:sp>
    </p:spTree>
    <p:extLst>
      <p:ext uri="{BB962C8B-B14F-4D97-AF65-F5344CB8AC3E}">
        <p14:creationId xmlns:p14="http://schemas.microsoft.com/office/powerpoint/2010/main" val="210341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create a dictionary from this, all we need to do is: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22598" y="1844824"/>
            <a:ext cx="10729192" cy="83549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fantasy_titles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b.title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 for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in books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b.genre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'fantasy'}</a:t>
            </a:r>
          </a:p>
        </p:txBody>
      </p:sp>
    </p:spTree>
    <p:extLst>
      <p:ext uri="{BB962C8B-B14F-4D97-AF65-F5344CB8AC3E}">
        <p14:creationId xmlns:p14="http://schemas.microsoft.com/office/powerpoint/2010/main" val="27477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create a dictionary from this, all we need to do is: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22598" y="1844824"/>
            <a:ext cx="10729192" cy="83549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fantasy_titles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b.title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 for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in books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b.genre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'fantasy'}</a:t>
            </a:r>
          </a:p>
        </p:txBody>
      </p:sp>
      <p:sp>
        <p:nvSpPr>
          <p:cNvPr id="16" name="Left Brace 15"/>
          <p:cNvSpPr/>
          <p:nvPr/>
        </p:nvSpPr>
        <p:spPr>
          <a:xfrm rot="16200000">
            <a:off x="4078982" y="1628801"/>
            <a:ext cx="360040" cy="180020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Left Brace 16"/>
          <p:cNvSpPr/>
          <p:nvPr/>
        </p:nvSpPr>
        <p:spPr>
          <a:xfrm rot="16200000">
            <a:off x="6193826" y="1458174"/>
            <a:ext cx="360040" cy="2141455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Left Brace 17"/>
          <p:cNvSpPr/>
          <p:nvPr/>
        </p:nvSpPr>
        <p:spPr>
          <a:xfrm rot="16200000">
            <a:off x="9155546" y="800710"/>
            <a:ext cx="360040" cy="345638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3430910" y="2780928"/>
            <a:ext cx="165618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Title: Details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69974" y="2780928"/>
            <a:ext cx="1997440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Each book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111430" y="2780928"/>
            <a:ext cx="381642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the book a “fantasy” book?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8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To create a dictionary from this, all we need to do is: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494806" y="3501008"/>
            <a:ext cx="7632848" cy="316835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{   'The 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Thief': Book(author='Turner',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='The Thief', genre='fantasy'),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'Thief 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Time': Book(author='Pratchett',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='Thief Of Time', genre='fantasy'),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Wizard 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Earthsea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 Book(author='Le 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Guin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Wizard 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Earthsea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genre='fantasy'),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IE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Nightwatch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': Book(author='Pratchett', </a:t>
            </a:r>
            <a:endParaRPr lang="en-IE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Nightwatch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genre='fantasy</a:t>
            </a:r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   }</a:t>
            </a:r>
            <a:endParaRPr lang="en-IE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2638" y="7647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dirty="0"/>
          </a:p>
        </p:txBody>
      </p:sp>
      <p:sp>
        <p:nvSpPr>
          <p:cNvPr id="15" name="Rounded Rectangle 14"/>
          <p:cNvSpPr/>
          <p:nvPr/>
        </p:nvSpPr>
        <p:spPr>
          <a:xfrm>
            <a:off x="622598" y="1844824"/>
            <a:ext cx="10729192" cy="835497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fantasy_titles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b.title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 for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in books if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b.genre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'fantasy'}</a:t>
            </a:r>
          </a:p>
        </p:txBody>
      </p:sp>
      <p:sp>
        <p:nvSpPr>
          <p:cNvPr id="16" name="Left Brace 15"/>
          <p:cNvSpPr/>
          <p:nvPr/>
        </p:nvSpPr>
        <p:spPr>
          <a:xfrm rot="16200000">
            <a:off x="4078982" y="1628801"/>
            <a:ext cx="360040" cy="1800200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Left Brace 16"/>
          <p:cNvSpPr/>
          <p:nvPr/>
        </p:nvSpPr>
        <p:spPr>
          <a:xfrm rot="16200000">
            <a:off x="6193826" y="1458174"/>
            <a:ext cx="360040" cy="2141455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Left Brace 17"/>
          <p:cNvSpPr/>
          <p:nvPr/>
        </p:nvSpPr>
        <p:spPr>
          <a:xfrm rot="16200000">
            <a:off x="9155546" y="800710"/>
            <a:ext cx="360040" cy="3456384"/>
          </a:xfrm>
          <a:prstGeom prst="lef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3430910" y="2780928"/>
            <a:ext cx="165618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Title: Details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69974" y="2780928"/>
            <a:ext cx="1997440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Each book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111430" y="2780928"/>
            <a:ext cx="3816424" cy="4908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Is the book a “fantasy” book?</a:t>
            </a:r>
            <a:endParaRPr lang="en-I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Now we have a dictionary we can look up using title.</a:t>
            </a:r>
          </a:p>
        </p:txBody>
      </p:sp>
    </p:spTree>
    <p:extLst>
      <p:ext uri="{BB962C8B-B14F-4D97-AF65-F5344CB8AC3E}">
        <p14:creationId xmlns:p14="http://schemas.microsoft.com/office/powerpoint/2010/main" val="23045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They are used very commonly in Python programming, and are very powerful, in fact, we’ve used a few already throughout this course, but now let’s look at them in detail.</a:t>
            </a:r>
          </a:p>
          <a:p>
            <a:endParaRPr lang="en-IE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say we want to change a list of strings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["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234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", "75", "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331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", "73", "5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"]</a:t>
            </a:r>
          </a:p>
          <a:p>
            <a:pPr lvl="1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nto a list of integers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[234, 75, 331, 73, 5]</a:t>
            </a:r>
          </a:p>
        </p:txBody>
      </p:sp>
    </p:spTree>
    <p:extLst>
      <p:ext uri="{BB962C8B-B14F-4D97-AF65-F5344CB8AC3E}">
        <p14:creationId xmlns:p14="http://schemas.microsoft.com/office/powerpoint/2010/main" val="83847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Our code would look like this: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output1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output1.append(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ENDFOR</a:t>
            </a:r>
          </a:p>
        </p:txBody>
      </p:sp>
    </p:spTree>
    <p:extLst>
      <p:ext uri="{BB962C8B-B14F-4D97-AF65-F5344CB8AC3E}">
        <p14:creationId xmlns:p14="http://schemas.microsoft.com/office/powerpoint/2010/main" val="38306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Our code would look like this: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output1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output1.append(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ENDFOR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430910" y="5746361"/>
            <a:ext cx="7488832" cy="9578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Input: 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[“234", "75", "331", "73", "5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1"/>
                </a:solidFill>
              </a:rPr>
              <a:t>Output</a:t>
            </a:r>
            <a:r>
              <a:rPr lang="en-IE" sz="2400" b="1" dirty="0">
                <a:solidFill>
                  <a:schemeClr val="tx1"/>
                </a:solidFill>
              </a:rPr>
              <a:t>: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[234, 75, 331, 73, 5]</a:t>
            </a:r>
            <a:endParaRPr lang="en-IE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But is this the quickest way to do it?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output1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output1.append(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ENDFOR</a:t>
            </a:r>
          </a:p>
        </p:txBody>
      </p:sp>
    </p:spTree>
    <p:extLst>
      <p:ext uri="{BB962C8B-B14F-4D97-AF65-F5344CB8AC3E}">
        <p14:creationId xmlns:p14="http://schemas.microsoft.com/office/powerpoint/2010/main" val="17612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Using </a:t>
            </a:r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List Comprehensions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, we can do it like this: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521" y="2780928"/>
            <a:ext cx="10971372" cy="36004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234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"75", "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331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"73", "5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output2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for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string_array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91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8384</TotalTime>
  <Words>1630</Words>
  <Application>Microsoft Office PowerPoint</Application>
  <PresentationFormat>Custom</PresentationFormat>
  <Paragraphs>231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Courier New</vt:lpstr>
      <vt:lpstr>Office Theme</vt:lpstr>
      <vt:lpstr>Iterator Pattern: Comprehensions  </vt:lpstr>
      <vt:lpstr>Iterator Pattern</vt:lpstr>
      <vt:lpstr>List Comprehensions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Set Comprehensions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Dictionary Comprehensions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Iterator Pattern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467</cp:revision>
  <dcterms:created xsi:type="dcterms:W3CDTF">2011-10-08T11:06:39Z</dcterms:created>
  <dcterms:modified xsi:type="dcterms:W3CDTF">2016-11-22T18:28:18Z</dcterms:modified>
</cp:coreProperties>
</file>