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979" r:id="rId3"/>
    <p:sldId id="982" r:id="rId4"/>
    <p:sldId id="983" r:id="rId5"/>
    <p:sldId id="980" r:id="rId6"/>
    <p:sldId id="984" r:id="rId7"/>
    <p:sldId id="981" r:id="rId8"/>
    <p:sldId id="557" r:id="rId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09/11/2016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Design Patterns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Design Patterns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 </a:t>
            </a:r>
            <a:r>
              <a:rPr lang="en-IE" sz="3600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Design Pattern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is a general reusable solution to a commonly occurring problem within a given context in software design. </a:t>
            </a:r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Design Patterns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It </a:t>
            </a:r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is not a finished design that can be transformed directly into source or machine code. It is a description or template for how to solve a problem that can be used in many different situations. </a:t>
            </a:r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Design Patterns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Design </a:t>
            </a:r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patterns are formalized best practices that the programmer can use to solve common problems when designing an application or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system.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Design Patterns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Object-oriented </a:t>
            </a:r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design patterns typically show relationships and interactions between classes or objects, without specifying the final application classes or objects that are involved. </a:t>
            </a:r>
          </a:p>
        </p:txBody>
      </p:sp>
    </p:spTree>
    <p:extLst>
      <p:ext uri="{BB962C8B-B14F-4D97-AF65-F5344CB8AC3E}">
        <p14:creationId xmlns:p14="http://schemas.microsoft.com/office/powerpoint/2010/main" val="12352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Design Patterns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Patterns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that imply mutable state may be unsuited for functional programming languages, some patterns can be rendered unnecessary in languages that have built-in support for solving the problem they are trying to solve, and object-oriented patterns are not necessarily suitable for non-object-oriented languages.</a:t>
            </a:r>
          </a:p>
        </p:txBody>
      </p:sp>
    </p:spTree>
    <p:extLst>
      <p:ext uri="{BB962C8B-B14F-4D97-AF65-F5344CB8AC3E}">
        <p14:creationId xmlns:p14="http://schemas.microsoft.com/office/powerpoint/2010/main" val="25515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Sample Design Patterns</a:t>
            </a:r>
            <a:endParaRPr lang="en-IE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000237"/>
              </p:ext>
            </p:extLst>
          </p:nvPr>
        </p:nvGraphicFramePr>
        <p:xfrm>
          <a:off x="609600" y="1600200"/>
          <a:ext cx="10971214" cy="470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310"/>
                <a:gridCol w="8149904"/>
              </a:tblGrid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Type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Description</a:t>
                      </a:r>
                      <a:endParaRPr lang="en-IE" sz="32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Algorithm strategy patterns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Addressing concerns related to high-level strategies.</a:t>
                      </a:r>
                      <a:endParaRPr lang="en-IE" sz="2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Computational design patterns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Addressing concerns related to key computation identification.</a:t>
                      </a:r>
                      <a:endParaRPr lang="en-IE" sz="2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Execution patterns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Addressing concerns related to lower-level support of application execution.</a:t>
                      </a:r>
                      <a:endParaRPr lang="en-IE" sz="2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Implementation strategy patterns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Addressing concerns related to implementing source code.</a:t>
                      </a:r>
                      <a:endParaRPr lang="en-IE" sz="2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Structural design patterns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Addressing concerns related to global structures.</a:t>
                      </a:r>
                      <a:br>
                        <a:rPr lang="en-IE" sz="2000" dirty="0" smtClean="0"/>
                      </a:br>
                      <a:endParaRPr lang="en-IE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8073</TotalTime>
  <Words>228</Words>
  <Application>Microsoft Office PowerPoint</Application>
  <PresentationFormat>Custom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Design Patterns</vt:lpstr>
      <vt:lpstr>Design Patterns</vt:lpstr>
      <vt:lpstr>Design Patterns</vt:lpstr>
      <vt:lpstr>Design Patterns</vt:lpstr>
      <vt:lpstr>Design Patterns</vt:lpstr>
      <vt:lpstr>Design Patterns</vt:lpstr>
      <vt:lpstr>Sample Design Patterns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439</cp:revision>
  <dcterms:created xsi:type="dcterms:W3CDTF">2011-10-08T11:06:39Z</dcterms:created>
  <dcterms:modified xsi:type="dcterms:W3CDTF">2016-11-09T23:05:41Z</dcterms:modified>
</cp:coreProperties>
</file>