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979" r:id="rId3"/>
    <p:sldId id="982" r:id="rId4"/>
    <p:sldId id="983" r:id="rId5"/>
    <p:sldId id="980" r:id="rId6"/>
    <p:sldId id="984" r:id="rId7"/>
    <p:sldId id="981" r:id="rId8"/>
    <p:sldId id="557" r:id="rId9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09/11/2016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09/11/2016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09/11/2016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Design Patterns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Design Patterns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A </a:t>
            </a:r>
            <a:r>
              <a:rPr lang="en-IE" sz="3600" b="1" dirty="0" smtClean="0">
                <a:solidFill>
                  <a:schemeClr val="bg1"/>
                </a:solidFill>
                <a:cs typeface="Courier New" panose="02070309020205020404" pitchFamily="49" charset="0"/>
              </a:rPr>
              <a:t>Design Pattern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 </a:t>
            </a:r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</a:rPr>
              <a:t>is a general reusable solution to a commonly occurring problem within a given context in software design. </a:t>
            </a:r>
            <a:endParaRPr lang="en-IE" sz="36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33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Design Patterns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It </a:t>
            </a:r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</a:rPr>
              <a:t>is not a finished design that can be transformed directly into source or machine code. It is a description or template for how to solve a problem that can be used in many different situations. </a:t>
            </a:r>
            <a:endParaRPr lang="en-IE" sz="3600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10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Design Patterns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Design </a:t>
            </a:r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</a:rPr>
              <a:t>patterns are formalized best practices that the programmer can use to solve common problems when designing an application or 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system.</a:t>
            </a:r>
            <a:endParaRPr lang="en-IE" sz="3600" dirty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0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Design Patterns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Object-oriented </a:t>
            </a:r>
            <a:r>
              <a:rPr lang="en-IE" sz="3600" dirty="0">
                <a:solidFill>
                  <a:schemeClr val="bg1"/>
                </a:solidFill>
                <a:cs typeface="Courier New" panose="02070309020205020404" pitchFamily="49" charset="0"/>
              </a:rPr>
              <a:t>design patterns typically show relationships and interactions between classes or objects, without specifying the final application classes or objects that are involved. </a:t>
            </a:r>
          </a:p>
        </p:txBody>
      </p:sp>
    </p:spTree>
    <p:extLst>
      <p:ext uri="{BB962C8B-B14F-4D97-AF65-F5344CB8AC3E}">
        <p14:creationId xmlns:p14="http://schemas.microsoft.com/office/powerpoint/2010/main" val="123528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Design Patterns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Patterns </a:t>
            </a:r>
            <a:r>
              <a:rPr lang="en-IE" sz="3600" dirty="0" smtClean="0">
                <a:solidFill>
                  <a:schemeClr val="bg1"/>
                </a:solidFill>
                <a:cs typeface="Courier New" panose="02070309020205020404" pitchFamily="49" charset="0"/>
              </a:rPr>
              <a:t>that imply mutable state may be unsuited for functional programming languages, some patterns can be rendered unnecessary in languages that have built-in support for solving the problem they are trying to solve, and object-oriented patterns are not necessarily suitable for non-object-oriented languages.</a:t>
            </a:r>
          </a:p>
        </p:txBody>
      </p:sp>
    </p:spTree>
    <p:extLst>
      <p:ext uri="{BB962C8B-B14F-4D97-AF65-F5344CB8AC3E}">
        <p14:creationId xmlns:p14="http://schemas.microsoft.com/office/powerpoint/2010/main" val="255152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Sample Design Patterns</a:t>
            </a:r>
            <a:endParaRPr lang="en-IE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000237"/>
              </p:ext>
            </p:extLst>
          </p:nvPr>
        </p:nvGraphicFramePr>
        <p:xfrm>
          <a:off x="609600" y="1600200"/>
          <a:ext cx="10971214" cy="4709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1310"/>
                <a:gridCol w="8149904"/>
              </a:tblGrid>
              <a:tr h="784853"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/>
                        <a:t>Type</a:t>
                      </a:r>
                      <a:endParaRPr lang="en-IE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3200" dirty="0" smtClean="0"/>
                        <a:t>Description</a:t>
                      </a:r>
                      <a:endParaRPr lang="en-IE" sz="3200" dirty="0"/>
                    </a:p>
                  </a:txBody>
                  <a:tcPr/>
                </a:tc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Algorithm strategy patterns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 smtClean="0"/>
                        <a:t>Addressing concerns related to high-level strategies.</a:t>
                      </a:r>
                      <a:endParaRPr lang="en-IE" sz="2000" dirty="0"/>
                    </a:p>
                  </a:txBody>
                  <a:tcPr/>
                </a:tc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Computational design patterns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 smtClean="0"/>
                        <a:t>Addressing concerns related to key computation identification.</a:t>
                      </a:r>
                      <a:endParaRPr lang="en-IE" sz="2000" dirty="0"/>
                    </a:p>
                  </a:txBody>
                  <a:tcPr/>
                </a:tc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Execution patterns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 smtClean="0"/>
                        <a:t>Addressing concerns related to lower-level support of application execution.</a:t>
                      </a:r>
                      <a:endParaRPr lang="en-IE" sz="2000" dirty="0"/>
                    </a:p>
                  </a:txBody>
                  <a:tcPr/>
                </a:tc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Implementation strategy patterns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 smtClean="0"/>
                        <a:t>Addressing concerns related to implementing source code.</a:t>
                      </a:r>
                      <a:endParaRPr lang="en-IE" sz="2000" dirty="0"/>
                    </a:p>
                  </a:txBody>
                  <a:tcPr/>
                </a:tc>
              </a:tr>
              <a:tr h="784853">
                <a:tc>
                  <a:txBody>
                    <a:bodyPr/>
                    <a:lstStyle/>
                    <a:p>
                      <a:r>
                        <a:rPr lang="en-IE" sz="2000" b="1" dirty="0" smtClean="0"/>
                        <a:t>Structural design patterns</a:t>
                      </a:r>
                      <a:endParaRPr lang="en-I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2000" dirty="0" smtClean="0"/>
                        <a:t>Addressing concerns related to global structures.</a:t>
                      </a:r>
                      <a:br>
                        <a:rPr lang="en-IE" sz="2000" dirty="0" smtClean="0"/>
                      </a:br>
                      <a:endParaRPr lang="en-IE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61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8073</TotalTime>
  <Words>228</Words>
  <Application>Microsoft Office PowerPoint</Application>
  <PresentationFormat>Custom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Office Theme</vt:lpstr>
      <vt:lpstr>Design Patterns</vt:lpstr>
      <vt:lpstr>Design Patterns</vt:lpstr>
      <vt:lpstr>Design Patterns</vt:lpstr>
      <vt:lpstr>Design Patterns</vt:lpstr>
      <vt:lpstr>Design Patterns</vt:lpstr>
      <vt:lpstr>Design Patterns</vt:lpstr>
      <vt:lpstr>Sample Design Patterns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439</cp:revision>
  <dcterms:created xsi:type="dcterms:W3CDTF">2011-10-08T11:06:39Z</dcterms:created>
  <dcterms:modified xsi:type="dcterms:W3CDTF">2016-11-09T23:05:41Z</dcterms:modified>
</cp:coreProperties>
</file>