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985" r:id="rId3"/>
    <p:sldId id="937" r:id="rId4"/>
    <p:sldId id="979" r:id="rId5"/>
    <p:sldId id="980" r:id="rId6"/>
    <p:sldId id="981" r:id="rId7"/>
    <p:sldId id="982" r:id="rId8"/>
    <p:sldId id="983" r:id="rId9"/>
    <p:sldId id="984" r:id="rId10"/>
    <p:sldId id="989" r:id="rId11"/>
    <p:sldId id="990" r:id="rId12"/>
    <p:sldId id="991" r:id="rId13"/>
    <p:sldId id="992" r:id="rId14"/>
    <p:sldId id="1000" r:id="rId15"/>
    <p:sldId id="993" r:id="rId16"/>
    <p:sldId id="994" r:id="rId17"/>
    <p:sldId id="995" r:id="rId18"/>
    <p:sldId id="996" r:id="rId19"/>
    <p:sldId id="997" r:id="rId20"/>
    <p:sldId id="998" r:id="rId21"/>
    <p:sldId id="1002" r:id="rId22"/>
    <p:sldId id="1001" r:id="rId23"/>
    <p:sldId id="1003" r:id="rId24"/>
    <p:sldId id="1004" r:id="rId25"/>
    <p:sldId id="1006" r:id="rId26"/>
    <p:sldId id="1007" r:id="rId27"/>
    <p:sldId id="1005" r:id="rId28"/>
    <p:sldId id="1008" r:id="rId29"/>
    <p:sldId id="1010" r:id="rId30"/>
    <p:sldId id="1009" r:id="rId31"/>
    <p:sldId id="557" r:id="rId3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19/10/2016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19/10/2016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Strings and Serialization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String formatting: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</p:txBody>
      </p:sp>
    </p:spTree>
    <p:extLst>
      <p:ext uri="{BB962C8B-B14F-4D97-AF65-F5344CB8AC3E}">
        <p14:creationId xmlns:p14="http://schemas.microsoft.com/office/powerpoint/2010/main" val="39813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26969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32595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5373216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asleep. Your name is Damian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14037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5373216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asleep. Your name is Damian</a:t>
            </a:r>
          </a:p>
        </p:txBody>
      </p:sp>
      <p:sp>
        <p:nvSpPr>
          <p:cNvPr id="2" name="Left Arrow Callout 1"/>
          <p:cNvSpPr/>
          <p:nvPr/>
        </p:nvSpPr>
        <p:spPr>
          <a:xfrm>
            <a:off x="8615486" y="2564904"/>
            <a:ext cx="3384376" cy="720080"/>
          </a:xfrm>
          <a:prstGeom prst="left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Unindexed</a:t>
            </a:r>
          </a:p>
          <a:p>
            <a:pPr algn="ctr"/>
            <a:r>
              <a:rPr lang="en-IE" dirty="0" smtClean="0"/>
              <a:t>Arguments</a:t>
            </a:r>
            <a:endParaRPr lang="en-IE" dirty="0"/>
          </a:p>
        </p:txBody>
      </p:sp>
      <p:sp>
        <p:nvSpPr>
          <p:cNvPr id="9" name="Left Arrow Callout 8"/>
          <p:cNvSpPr/>
          <p:nvPr/>
        </p:nvSpPr>
        <p:spPr>
          <a:xfrm>
            <a:off x="8615486" y="4437112"/>
            <a:ext cx="3384376" cy="720080"/>
          </a:xfrm>
          <a:prstGeom prst="left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I</a:t>
            </a:r>
            <a:r>
              <a:rPr lang="en-IE" dirty="0" smtClean="0"/>
              <a:t>ndexed</a:t>
            </a:r>
          </a:p>
          <a:p>
            <a:pPr algn="ctr"/>
            <a:r>
              <a:rPr lang="en-IE" dirty="0" smtClean="0"/>
              <a:t>Arguments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77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(using indexed arguments):</a:t>
            </a: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}");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}}""“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</p:spTree>
    <p:extLst>
      <p:ext uri="{BB962C8B-B14F-4D97-AF65-F5344CB8AC3E}">
        <p14:creationId xmlns:p14="http://schemas.microsoft.com/office/powerpoint/2010/main" val="28918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(using indexed arguments):</a:t>
            </a: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“““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}");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}}”””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51391" y="2348880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 string over multiple lines</a:t>
            </a:r>
            <a:endParaRPr lang="en-IE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502918" y="2636912"/>
            <a:ext cx="424847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51391" y="3861048"/>
            <a:ext cx="42484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.format() </a:t>
            </a:r>
            <a:r>
              <a:rPr lang="en-IE" dirty="0" smtClean="0"/>
              <a:t>method will replace all ‘{{‘ with a ‘{‘ and all ‘}}’ with a single ‘}’</a:t>
            </a:r>
            <a:endParaRPr lang="en-IE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206774" y="4149080"/>
            <a:ext cx="5544617" cy="180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751390" y="5445224"/>
            <a:ext cx="42484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Replace {0} with the first parameter, and {1} with the second one</a:t>
            </a:r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023198" y="5589240"/>
            <a:ext cx="1728192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(using indexed arguments):</a:t>
            </a: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“““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}");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}}”””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90750" y="2420888"/>
            <a:ext cx="8064896" cy="3665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0234" y="2633257"/>
            <a:ext cx="7567380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("print('hello world')");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8982" y="3284984"/>
            <a:ext cx="93610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6023198" y="4365104"/>
            <a:ext cx="28083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26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parameter names (keyword arguments):</a:t>
            </a: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{message}"""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"Damian.Gordon@dit.ie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message = "Here's some mail for you.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 Hope you enjoy the 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subject = "You have 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39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parameter names (keyword arguments):</a:t>
            </a: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{message}"""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"Damian.Gordon@dit.ie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message = "Here's some mail for you.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 Hope you enjoy the 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!",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subject = "You have 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67214" y="2074094"/>
            <a:ext cx="5616624" cy="3155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1701" y="2245808"/>
            <a:ext cx="4892097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&lt;Damian.Gordon@dit.ie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E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&lt;You@student.dit.ie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E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You have mail</a:t>
            </a:r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endParaRPr lang="en-IE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mail for you.  Hope you enjoy the message!</a:t>
            </a:r>
            <a:endParaRPr lang="en-IE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STRING MANIPULATION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a mix of unindexed and keyword arguments</a:t>
            </a:r>
            <a:r>
              <a:rPr lang="en-IE" dirty="0" smtClean="0">
                <a:solidFill>
                  <a:schemeClr val="bg1"/>
                </a:solidFill>
              </a:rPr>
              <a:t>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= "="))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a mix of unindexed and keyword arguments</a:t>
            </a:r>
            <a:r>
              <a:rPr lang="en-IE" dirty="0" smtClean="0">
                <a:solidFill>
                  <a:schemeClr val="bg1"/>
                </a:solidFill>
              </a:rPr>
              <a:t>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= "="))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2350793" y="3933056"/>
            <a:ext cx="3456381" cy="1029378"/>
          </a:xfrm>
          <a:prstGeom prst="bentConnector3">
            <a:avLst>
              <a:gd name="adj1" fmla="val 99752"/>
            </a:avLst>
          </a:prstGeom>
          <a:ln w="762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>
            <a:off x="4006975" y="3897136"/>
            <a:ext cx="2772000" cy="756000"/>
          </a:xfrm>
          <a:prstGeom prst="bentConnector3">
            <a:avLst>
              <a:gd name="adj1" fmla="val 10036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3143438" y="2636911"/>
            <a:ext cx="5040000" cy="918823"/>
          </a:xfrm>
          <a:prstGeom prst="bentConnector3">
            <a:avLst>
              <a:gd name="adj1" fmla="val 99992"/>
            </a:avLst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762462" y="3905760"/>
            <a:ext cx="0" cy="104400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43278" y="4041136"/>
            <a:ext cx="0" cy="612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128846" y="2637000"/>
            <a:ext cx="0" cy="79200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a mix of unindexed and keyword arguments: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= "="))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0630" y="4653137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 + 1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container lookups: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</p:spTree>
    <p:extLst>
      <p:ext uri="{BB962C8B-B14F-4D97-AF65-F5344CB8AC3E}">
        <p14:creationId xmlns:p14="http://schemas.microsoft.com/office/powerpoint/2010/main" val="14359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container lookups: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550591" y="2564903"/>
            <a:ext cx="2088232" cy="1800202"/>
          </a:xfrm>
          <a:prstGeom prst="bentConnector3">
            <a:avLst>
              <a:gd name="adj1" fmla="val 9967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94606" y="4509120"/>
            <a:ext cx="4320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1126654" y="2276872"/>
            <a:ext cx="5040560" cy="2448272"/>
          </a:xfrm>
          <a:prstGeom prst="bentConnector3">
            <a:avLst>
              <a:gd name="adj1" fmla="val -13087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054646" y="4293128"/>
            <a:ext cx="2088232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ounded Rectangle 28"/>
          <p:cNvSpPr/>
          <p:nvPr/>
        </p:nvSpPr>
        <p:spPr>
          <a:xfrm>
            <a:off x="1054646" y="4581128"/>
            <a:ext cx="2088232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ounded Rectangle 29"/>
          <p:cNvSpPr/>
          <p:nvPr/>
        </p:nvSpPr>
        <p:spPr>
          <a:xfrm>
            <a:off x="1054646" y="4869160"/>
            <a:ext cx="4032000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ounded Rectangle 30"/>
          <p:cNvSpPr/>
          <p:nvPr/>
        </p:nvSpPr>
        <p:spPr>
          <a:xfrm>
            <a:off x="1054646" y="5157192"/>
            <a:ext cx="4032000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2" name="Elbow Connector 31"/>
          <p:cNvCxnSpPr/>
          <p:nvPr/>
        </p:nvCxnSpPr>
        <p:spPr>
          <a:xfrm rot="16200000" flipV="1">
            <a:off x="3394922" y="3753020"/>
            <a:ext cx="1800168" cy="432048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 flipH="1" flipV="1">
            <a:off x="4727054" y="3789040"/>
            <a:ext cx="1872208" cy="1152128"/>
          </a:xfrm>
          <a:prstGeom prst="bentConnector3">
            <a:avLst>
              <a:gd name="adj1" fmla="val -1028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container lookups: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</p:spTree>
    <p:extLst>
      <p:ext uri="{BB962C8B-B14F-4D97-AF65-F5344CB8AC3E}">
        <p14:creationId xmlns:p14="http://schemas.microsoft.com/office/powerpoint/2010/main" val="13096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container lookups: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535750" y="4882808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1[subject]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57022" y="5201904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1[message]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93238" y="5458872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container lookups: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]}&gt;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]}"""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10630" y="2074094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7738" y="2348880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&lt;Damian.Gordon@dit.ie&gt;</a:t>
            </a:r>
          </a:p>
          <a:p>
            <a:pPr lvl="2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&lt;You@student.dit.ie&gt;</a:t>
            </a:r>
          </a:p>
          <a:p>
            <a:pPr lvl="2"/>
            <a:endParaRPr lang="en-IE" sz="10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You Have Mail!</a:t>
            </a:r>
          </a:p>
          <a:p>
            <a:pPr lvl="2"/>
            <a:endParaRPr lang="en-IE" sz="10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mail for you!</a:t>
            </a:r>
            <a:endParaRPr lang="en-IE" sz="24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classes: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subject, message):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self.from_addr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from_addr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self.to_addr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to_addr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subject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self.message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classes: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(“Damian.Gordon@dit.ie", “You@student.dit.ie",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Have Mail!", "Here's some mail for you!")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&lt;{0.from_addr}&gt;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&lt;{0.to_addr}&gt;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{0.subject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{0.message}"""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4566" y="2700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basics: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"Hello"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'World'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'''a multiple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string'''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"""More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Strings"""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= ("Three " "Strings 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"Together")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</a:t>
            </a:r>
            <a:r>
              <a:rPr lang="en-IE" dirty="0" smtClean="0">
                <a:solidFill>
                  <a:schemeClr val="bg1"/>
                </a:solidFill>
              </a:rPr>
              <a:t>formatting with classes: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0630" y="2218110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7738" y="2492896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&lt;Damian.Gordon@dit.ie&gt;</a:t>
            </a: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&lt;You@student.dit.ie&gt;</a:t>
            </a: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You Have Mail!</a:t>
            </a:r>
          </a:p>
          <a:p>
            <a:pPr lvl="2"/>
            <a:endParaRPr lang="en-IE" sz="24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some mail for you!</a:t>
            </a:r>
            <a:endParaRPr lang="en-IE" sz="24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basics: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"Hello"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'World'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'''a multiple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string'''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"""More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Strings"""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= ("Three " "Strings 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"Together")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23198" y="1642046"/>
            <a:ext cx="5832648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3934" y="1916832"/>
            <a:ext cx="5269663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multiple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 Strings Together</a:t>
            </a:r>
          </a:p>
        </p:txBody>
      </p:sp>
    </p:spTree>
    <p:extLst>
      <p:ext uri="{BB962C8B-B14F-4D97-AF65-F5344CB8AC3E}">
        <p14:creationId xmlns:p14="http://schemas.microsoft.com/office/powerpoint/2010/main" val="41233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World“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'o‘)    # How often does ‘o’ appear in s?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How often does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 in s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'o‘)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What position is the first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‘o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 at?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What position is the first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‘o’ at?</a:t>
            </a: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World“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'o‘)    # How often does ‘o’ appear in s?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How often does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 in s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'o‘)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What position is the first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‘o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 at?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What position is the first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‘o’ at?</a:t>
            </a: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06974" y="2074094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4082" y="2348880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           # two o’s</a:t>
            </a: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# 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l’s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  # starting at zero</a:t>
            </a: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starting at zero</a:t>
            </a:r>
            <a:endParaRPr lang="en-IE" sz="24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starting at zero</a:t>
            </a:r>
          </a:p>
          <a:p>
            <a:pPr algn="ctr"/>
            <a:r>
              <a:rPr lang="en-IE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  </a:t>
            </a:r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starting at zero</a:t>
            </a:r>
            <a:endParaRPr lang="en-IE" sz="24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World, how are you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?“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  # create an array split by spaces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'#'.join(s2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# join the above array with #’s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'**')  # replace spaces with stars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s5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# split based on first space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split based on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18922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World, how are you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?“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  # create an array split by spaces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'#'.join(s2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# join the above array with #’s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'**')  # replace spaces with stars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s5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# split based on first space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split based on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71070" y="2644220"/>
            <a:ext cx="6984776" cy="3665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1431" y="2852936"/>
            <a:ext cx="6565807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['Hello', 'World,', 'how', 'are', 'you</a:t>
            </a:r>
            <a:r>
              <a:rPr lang="en-IE" sz="20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Hello#World</a:t>
            </a:r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,#</a:t>
            </a:r>
            <a:r>
              <a:rPr lang="en-I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how#are#you</a:t>
            </a:r>
            <a:r>
              <a:rPr lang="en-IE" sz="20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Hello**World,**how**are**you</a:t>
            </a:r>
            <a:r>
              <a:rPr lang="en-IE" sz="20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ctr"/>
            <a:endParaRPr lang="en-IE" sz="2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('Hello', ' ', 'World, how are you</a:t>
            </a:r>
            <a:r>
              <a:rPr lang="en-IE" sz="20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?')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('Hello World, how are', ' ', 'you?')</a:t>
            </a:r>
            <a:endParaRPr lang="en-IE" sz="2000" b="1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String Formatting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8147</TotalTime>
  <Words>1736</Words>
  <Application>Microsoft Office PowerPoint</Application>
  <PresentationFormat>Custom</PresentationFormat>
  <Paragraphs>363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Office Theme</vt:lpstr>
      <vt:lpstr>Strings and Serialization</vt:lpstr>
      <vt:lpstr>STRING MANIPULATION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 Formatting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448</cp:revision>
  <dcterms:created xsi:type="dcterms:W3CDTF">2011-10-08T11:06:39Z</dcterms:created>
  <dcterms:modified xsi:type="dcterms:W3CDTF">2016-10-19T10:48:51Z</dcterms:modified>
</cp:coreProperties>
</file>