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461" r:id="rId3"/>
    <p:sldId id="464" r:id="rId4"/>
    <p:sldId id="462" r:id="rId5"/>
    <p:sldId id="477" r:id="rId6"/>
    <p:sldId id="478" r:id="rId7"/>
    <p:sldId id="480" r:id="rId8"/>
    <p:sldId id="481" r:id="rId9"/>
    <p:sldId id="482" r:id="rId10"/>
    <p:sldId id="483" r:id="rId11"/>
    <p:sldId id="466" r:id="rId12"/>
    <p:sldId id="468" r:id="rId13"/>
    <p:sldId id="467" r:id="rId14"/>
    <p:sldId id="469" r:id="rId15"/>
    <p:sldId id="470" r:id="rId16"/>
    <p:sldId id="471" r:id="rId17"/>
    <p:sldId id="472" r:id="rId18"/>
    <p:sldId id="473" r:id="rId19"/>
    <p:sldId id="474" r:id="rId20"/>
    <p:sldId id="475" r:id="rId21"/>
    <p:sldId id="476" r:id="rId22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69" autoAdjust="0"/>
  </p:normalViewPr>
  <p:slideViewPr>
    <p:cSldViewPr>
      <p:cViewPr varScale="1">
        <p:scale>
          <a:sx n="66" d="100"/>
          <a:sy n="66" d="100"/>
        </p:scale>
        <p:origin x="-876" y="-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28/09/2015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7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40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40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2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2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2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2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2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2" y="1535113"/>
            <a:ext cx="53883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2" y="2174875"/>
            <a:ext cx="53883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2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4" y="273052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2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2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2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2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2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Some </a:t>
            </a:r>
            <a:r>
              <a:rPr lang="en-IE" sz="6600" smtClean="0">
                <a:solidFill>
                  <a:schemeClr val="bg1"/>
                </a:solidFill>
              </a:rPr>
              <a:t>Common Issues</a:t>
            </a:r>
            <a:r>
              <a:rPr lang="en-IE" sz="6600" dirty="0" smtClean="0">
                <a:solidFill>
                  <a:schemeClr val="bg1"/>
                </a:solidFill>
              </a:rPr>
              <a:t>:</a:t>
            </a:r>
            <a:br>
              <a:rPr lang="en-IE" sz="6600" dirty="0" smtClean="0">
                <a:solidFill>
                  <a:schemeClr val="bg1"/>
                </a:solidFill>
              </a:rPr>
            </a:br>
            <a:r>
              <a:rPr lang="en-IE" sz="6600" dirty="0" smtClean="0">
                <a:solidFill>
                  <a:schemeClr val="bg1"/>
                </a:solidFill>
              </a:rPr>
              <a:t>Print, Maths, Variables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458" y="0"/>
            <a:ext cx="2630660" cy="334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“Hello World”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(“Hello World”)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918742" y="3140968"/>
            <a:ext cx="7920880" cy="2376264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017265" y="680652"/>
            <a:ext cx="5651826" cy="168027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1846734" y="332656"/>
            <a:ext cx="7992888" cy="23762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4799062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Oval 7"/>
          <p:cNvSpPr/>
          <p:nvPr/>
        </p:nvSpPr>
        <p:spPr>
          <a:xfrm>
            <a:off x="8327454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0603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(“input()”)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06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4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  <a:r>
              <a:rPr lang="en-IE" sz="4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34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4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  <a:r>
              <a:rPr lang="en-IE" sz="4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846734" y="332656"/>
            <a:ext cx="7992888" cy="23762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" name="Straight Connector 4"/>
          <p:cNvCxnSpPr>
            <a:stCxn id="3" idx="7"/>
            <a:endCxn id="3" idx="3"/>
          </p:cNvCxnSpPr>
          <p:nvPr/>
        </p:nvCxnSpPr>
        <p:spPr>
          <a:xfrm flipH="1">
            <a:off x="3017265" y="680652"/>
            <a:ext cx="5651826" cy="168027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1918742" y="3140968"/>
            <a:ext cx="7920880" cy="2376264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9119542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Oval 7"/>
          <p:cNvSpPr/>
          <p:nvPr/>
        </p:nvSpPr>
        <p:spPr>
          <a:xfrm>
            <a:off x="6743278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1228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28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9335566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4851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846734" y="332656"/>
            <a:ext cx="7992888" cy="23762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" name="Straight Connector 4"/>
          <p:cNvCxnSpPr>
            <a:stCxn id="3" idx="7"/>
            <a:endCxn id="3" idx="3"/>
          </p:cNvCxnSpPr>
          <p:nvPr/>
        </p:nvCxnSpPr>
        <p:spPr>
          <a:xfrm flipH="1">
            <a:off x="3017265" y="680652"/>
            <a:ext cx="5651826" cy="168027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1918742" y="3140968"/>
            <a:ext cx="7920880" cy="2376264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9335566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4851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“Hello World”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39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“Hello World”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rint(“ “Hello World” ”)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91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“Hello World”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rint(“ </a:t>
            </a:r>
            <a:r>
              <a:rPr lang="en-IE" sz="4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World</a:t>
            </a:r>
            <a:r>
              <a:rPr lang="en-IE" sz="4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”)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 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\“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World\” 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”)</a:t>
            </a: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8327454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5" name="Oval 4"/>
          <p:cNvSpPr/>
          <p:nvPr/>
        </p:nvSpPr>
        <p:spPr>
          <a:xfrm>
            <a:off x="4727054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3791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550" y="443803"/>
            <a:ext cx="10971372" cy="586551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IE" sz="16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 ”</a:t>
            </a:r>
          </a:p>
        </p:txBody>
      </p:sp>
    </p:spTree>
    <p:extLst>
      <p:ext uri="{BB962C8B-B14F-4D97-AF65-F5344CB8AC3E}">
        <p14:creationId xmlns:p14="http://schemas.microsoft.com/office/powerpoint/2010/main" val="36451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“Hello World”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rint(“ </a:t>
            </a:r>
            <a:r>
              <a:rPr lang="en-IE" sz="4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World</a:t>
            </a:r>
            <a:r>
              <a:rPr lang="en-IE" sz="4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”)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 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\“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World\” 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”)</a:t>
            </a: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918742" y="3140968"/>
            <a:ext cx="7920880" cy="2376264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1846734" y="764704"/>
            <a:ext cx="7992888" cy="136815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6" name="Straight Connector 5"/>
          <p:cNvCxnSpPr>
            <a:stCxn id="5" idx="7"/>
            <a:endCxn id="5" idx="3"/>
          </p:cNvCxnSpPr>
          <p:nvPr/>
        </p:nvCxnSpPr>
        <p:spPr>
          <a:xfrm flipH="1">
            <a:off x="3017265" y="965065"/>
            <a:ext cx="5651826" cy="96743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8327454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Oval 7"/>
          <p:cNvSpPr/>
          <p:nvPr/>
        </p:nvSpPr>
        <p:spPr>
          <a:xfrm>
            <a:off x="4727054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3791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75" y="0"/>
            <a:ext cx="122158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72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550" y="443803"/>
            <a:ext cx="10971372" cy="586551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IE" sz="16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 ”</a:t>
            </a:r>
          </a:p>
          <a:p>
            <a:pPr marL="0" indent="0" algn="ctr">
              <a:buNone/>
            </a:pPr>
            <a:r>
              <a:rPr lang="en-IE" sz="16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</a:p>
        </p:txBody>
      </p:sp>
    </p:spTree>
    <p:extLst>
      <p:ext uri="{BB962C8B-B14F-4D97-AF65-F5344CB8AC3E}">
        <p14:creationId xmlns:p14="http://schemas.microsoft.com/office/powerpoint/2010/main" val="405330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550" y="443803"/>
            <a:ext cx="10971372" cy="586551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IE" sz="16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 ”</a:t>
            </a:r>
          </a:p>
          <a:p>
            <a:pPr marL="0" indent="0" algn="ctr">
              <a:buNone/>
            </a:pPr>
            <a:r>
              <a:rPr lang="en-IE" sz="16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</a:p>
        </p:txBody>
      </p:sp>
      <p:sp>
        <p:nvSpPr>
          <p:cNvPr id="2" name="Oval 1"/>
          <p:cNvSpPr/>
          <p:nvPr/>
        </p:nvSpPr>
        <p:spPr>
          <a:xfrm>
            <a:off x="1846734" y="332656"/>
            <a:ext cx="7416824" cy="23762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" name="Straight Connector 4"/>
          <p:cNvCxnSpPr>
            <a:stCxn id="2" idx="7"/>
            <a:endCxn id="2" idx="3"/>
          </p:cNvCxnSpPr>
          <p:nvPr/>
        </p:nvCxnSpPr>
        <p:spPr>
          <a:xfrm flipH="1">
            <a:off x="2932903" y="680652"/>
            <a:ext cx="5244486" cy="168027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1918742" y="3140968"/>
            <a:ext cx="7416824" cy="2376264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296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rint(Hello World)</a:t>
            </a: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48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print(Hello 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World)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print(“Hello World”)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799062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6" name="Oval 5"/>
          <p:cNvSpPr/>
          <p:nvPr/>
        </p:nvSpPr>
        <p:spPr>
          <a:xfrm>
            <a:off x="8327454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6586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print(Hello 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World)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print(“Hello World”)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918742" y="3140968"/>
            <a:ext cx="7920880" cy="2376264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017265" y="680652"/>
            <a:ext cx="5651826" cy="168027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1846734" y="332656"/>
            <a:ext cx="7992888" cy="23762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4799062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Oval 7"/>
          <p:cNvSpPr/>
          <p:nvPr/>
        </p:nvSpPr>
        <p:spPr>
          <a:xfrm>
            <a:off x="8327454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1056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rint “Hello World”</a:t>
            </a: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97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rint “Hello World”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print(“Hello World”)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799062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6" name="Oval 5"/>
          <p:cNvSpPr/>
          <p:nvPr/>
        </p:nvSpPr>
        <p:spPr>
          <a:xfrm>
            <a:off x="8327454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506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176</Words>
  <Application>Microsoft Office PowerPoint</Application>
  <PresentationFormat>Custom</PresentationFormat>
  <Paragraphs>99</Paragraphs>
  <Slides>21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Some Common Issues: Print, Maths, Variables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DIT</cp:lastModifiedBy>
  <cp:revision>96</cp:revision>
  <dcterms:created xsi:type="dcterms:W3CDTF">2011-10-08T11:06:39Z</dcterms:created>
  <dcterms:modified xsi:type="dcterms:W3CDTF">2015-09-28T19:31:18Z</dcterms:modified>
</cp:coreProperties>
</file>