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58" r:id="rId4"/>
    <p:sldId id="259" r:id="rId5"/>
    <p:sldId id="270" r:id="rId6"/>
    <p:sldId id="290" r:id="rId7"/>
    <p:sldId id="271" r:id="rId8"/>
    <p:sldId id="291" r:id="rId9"/>
    <p:sldId id="292" r:id="rId10"/>
    <p:sldId id="293" r:id="rId11"/>
    <p:sldId id="294" r:id="rId12"/>
    <p:sldId id="295" r:id="rId13"/>
    <p:sldId id="296" r:id="rId14"/>
    <p:sldId id="297" r:id="rId15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21/07/2015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02993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12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13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21/07/2015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21/07/2015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21/07/2015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21/07/2015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21/07/2015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21/07/2015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21/07/2015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21/07/2015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21/07/2015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21/07/2015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21/07/2015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21/07/2015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/>
              <a:t>Sequence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So let’s say we want to express the following algorithm:</a:t>
            </a:r>
          </a:p>
          <a:p>
            <a:pPr lvl="1"/>
            <a:r>
              <a:rPr lang="en-IE" sz="2400" i="1" dirty="0" smtClean="0"/>
              <a:t>Read in a number and print it out.</a:t>
            </a:r>
            <a:endParaRPr lang="en-IE" sz="24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604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84784"/>
            <a:ext cx="8735833" cy="26642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dirty="0" err="1" smtClean="0">
                <a:latin typeface="Courier New" pitchFamily="49" charset="0"/>
                <a:cs typeface="Courier New" pitchFamily="49" charset="0"/>
              </a:rPr>
              <a:t>PrintNumber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   Read number;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   Print out number;</a:t>
            </a:r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73788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So let’s say we want to express the following algorithm:</a:t>
            </a:r>
          </a:p>
          <a:p>
            <a:pPr lvl="1"/>
            <a:r>
              <a:rPr lang="en-IE" sz="2400" i="1" dirty="0" smtClean="0"/>
              <a:t>Read in a number and print it out double the number.</a:t>
            </a:r>
            <a:endParaRPr lang="en-IE" sz="24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5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6" y="1412776"/>
            <a:ext cx="9503819" cy="31683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dirty="0" err="1" smtClean="0">
                <a:latin typeface="Courier New" pitchFamily="49" charset="0"/>
                <a:cs typeface="Courier New" pitchFamily="49" charset="0"/>
              </a:rPr>
              <a:t>PrintDoubleNumber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   Read number;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   Print 2 * number;</a:t>
            </a:r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i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439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9709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When we write programs, we assume that the computer executes the program starting at the beginning and working its way to the end.</a:t>
            </a:r>
          </a:p>
          <a:p>
            <a:r>
              <a:rPr lang="en-IE" dirty="0" smtClean="0"/>
              <a:t>This is a basic assumption of all algorithm design.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When we write programs, we assume that the computer executes the program starting at the beginning and working its way to the end.</a:t>
            </a:r>
          </a:p>
          <a:p>
            <a:r>
              <a:rPr lang="en-IE" dirty="0" smtClean="0"/>
              <a:t>This is a basic assumption of all algorithm design.</a:t>
            </a:r>
          </a:p>
          <a:p>
            <a:r>
              <a:rPr lang="en-IE" dirty="0" smtClean="0"/>
              <a:t>We call this SEQUENCE.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2204864"/>
            <a:ext cx="8735833" cy="374441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/>
              <a:t>In Pseudo code it looks like this:</a:t>
            </a:r>
          </a:p>
          <a:p>
            <a:endParaRPr lang="en-IE" dirty="0"/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Statement1;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Statement2;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Statement3;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Statement4;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Statement5;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Statement6;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Statement7;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Statement8;</a:t>
            </a:r>
          </a:p>
          <a:p>
            <a:pPr>
              <a:buNone/>
            </a:pPr>
            <a:endParaRPr lang="en-IE" dirty="0" smtClean="0">
              <a:latin typeface="Courier" pitchFamily="49" charset="0"/>
            </a:endParaRPr>
          </a:p>
          <a:p>
            <a:pPr>
              <a:buNone/>
            </a:pP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dirty="0" smtClean="0"/>
              <a:t>For example, for making a cup of tea:</a:t>
            </a:r>
          </a:p>
          <a:p>
            <a:endParaRPr lang="en-IE" dirty="0" smtClean="0"/>
          </a:p>
          <a:p>
            <a:endParaRPr lang="en-IE" dirty="0"/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Organise everything together;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Plug in kettle;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Put teabag in cup;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Put water into kettle;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Wait for kettle to boil;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Add water to cup;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Remove teabag with spoon/fork;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Add milk and/or sugar;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Serve;</a:t>
            </a:r>
          </a:p>
          <a:p>
            <a:pPr>
              <a:buNone/>
            </a:pP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dirty="0" smtClean="0"/>
              <a:t>Or as a program:</a:t>
            </a:r>
          </a:p>
          <a:p>
            <a:endParaRPr lang="en-IE" dirty="0"/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IE" dirty="0" err="1" smtClean="0">
                <a:latin typeface="Courier New" pitchFamily="49" charset="0"/>
                <a:cs typeface="Courier New" pitchFamily="49" charset="0"/>
              </a:rPr>
              <a:t>MakeACupOfTea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Organise everything together;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Plug in kettle;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Put teabag in cup;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Put water into kettle;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Wait for kettle to boil;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Add water to cup;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Remove teabag with spoon/fork;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Add milk and/or sugar;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Serve;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2636912"/>
            <a:ext cx="8735833" cy="302433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Pseudocode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dirty="0" smtClean="0"/>
              <a:t>Or as a program:</a:t>
            </a:r>
          </a:p>
          <a:p>
            <a:endParaRPr lang="en-IE" dirty="0"/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IE" dirty="0" err="1" smtClean="0">
                <a:latin typeface="Courier New" pitchFamily="49" charset="0"/>
                <a:cs typeface="Courier New" pitchFamily="49" charset="0"/>
              </a:rPr>
              <a:t>MakeACupOfTea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Organise everything together;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Plug in kettle;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Put teabag in cup;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Put water into kettle;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Wait for kettle to boil;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Add water to cup;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Remove teabag with spoon/fork;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Add milk and/or sugar;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Serve;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521" y="764704"/>
            <a:ext cx="10971372" cy="5400600"/>
          </a:xfrm>
        </p:spPr>
        <p:txBody>
          <a:bodyPr>
            <a:normAutofit/>
          </a:bodyPr>
          <a:lstStyle/>
          <a:p>
            <a:pPr marL="57150" indent="0" algn="ctr">
              <a:lnSpc>
                <a:spcPct val="150000"/>
              </a:lnSpc>
              <a:buNone/>
            </a:pPr>
            <a:r>
              <a:rPr lang="en-IE" altLang="en-US" sz="2000" dirty="0" smtClean="0"/>
              <a:t>Organise everything </a:t>
            </a:r>
            <a:r>
              <a:rPr lang="en-IE" altLang="en-US" sz="2000" dirty="0" smtClean="0"/>
              <a:t>together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en-IE" altLang="en-US" sz="2000" dirty="0" smtClean="0"/>
              <a:t>Plug in kettle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en-IE" altLang="en-US" sz="2000" dirty="0" smtClean="0"/>
              <a:t>Put </a:t>
            </a:r>
            <a:r>
              <a:rPr lang="en-IE" altLang="en-US" sz="2000" dirty="0" smtClean="0"/>
              <a:t>teabag in cup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en-IE" altLang="en-US" sz="2000" dirty="0" smtClean="0"/>
              <a:t>Put water into kettle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en-IE" altLang="en-US" sz="2000" dirty="0" smtClean="0"/>
              <a:t>Turn on kettle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en-IE" altLang="en-US" sz="2000" dirty="0" smtClean="0"/>
              <a:t>Wait for kettle to boil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en-IE" altLang="en-US" sz="2000" dirty="0" smtClean="0"/>
              <a:t>Add boiling water to cup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en-IE" altLang="en-US" sz="2000" dirty="0" smtClean="0"/>
              <a:t>Remove teabag with spoon/fork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en-IE" altLang="en-US" sz="2000" dirty="0" smtClean="0"/>
              <a:t>Add milk and/or sugar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en-IE" altLang="en-US" sz="2000" dirty="0" smtClean="0"/>
              <a:t>Serve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735270" y="908720"/>
            <a:ext cx="7199863" cy="612040"/>
            <a:chOff x="2051720" y="908720"/>
            <a:chExt cx="5400600" cy="612040"/>
          </a:xfrm>
        </p:grpSpPr>
        <p:sp>
          <p:nvSpPr>
            <p:cNvPr id="2" name="Parallelogram 1"/>
            <p:cNvSpPr/>
            <p:nvPr/>
          </p:nvSpPr>
          <p:spPr>
            <a:xfrm>
              <a:off x="2051720" y="908720"/>
              <a:ext cx="5400600" cy="360040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cxnSp>
          <p:nvCxnSpPr>
            <p:cNvPr id="7" name="Straight Arrow Connector 6"/>
            <p:cNvCxnSpPr>
              <a:stCxn id="2" idx="4"/>
            </p:cNvCxnSpPr>
            <p:nvPr/>
          </p:nvCxnSpPr>
          <p:spPr>
            <a:xfrm>
              <a:off x="4752020" y="1268760"/>
              <a:ext cx="0" cy="25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2735270" y="1412776"/>
            <a:ext cx="7199863" cy="612040"/>
            <a:chOff x="2051720" y="908720"/>
            <a:chExt cx="5400600" cy="612040"/>
          </a:xfrm>
        </p:grpSpPr>
        <p:sp>
          <p:nvSpPr>
            <p:cNvPr id="37" name="Parallelogram 36"/>
            <p:cNvSpPr/>
            <p:nvPr/>
          </p:nvSpPr>
          <p:spPr>
            <a:xfrm>
              <a:off x="2051720" y="908720"/>
              <a:ext cx="5400600" cy="360040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cxnSp>
          <p:nvCxnSpPr>
            <p:cNvPr id="38" name="Straight Arrow Connector 37"/>
            <p:cNvCxnSpPr>
              <a:stCxn id="37" idx="4"/>
            </p:cNvCxnSpPr>
            <p:nvPr/>
          </p:nvCxnSpPr>
          <p:spPr>
            <a:xfrm>
              <a:off x="4752020" y="1268760"/>
              <a:ext cx="0" cy="25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2735270" y="1916832"/>
            <a:ext cx="7199863" cy="612040"/>
            <a:chOff x="2051720" y="908720"/>
            <a:chExt cx="5400600" cy="612040"/>
          </a:xfrm>
        </p:grpSpPr>
        <p:sp>
          <p:nvSpPr>
            <p:cNvPr id="40" name="Parallelogram 39"/>
            <p:cNvSpPr/>
            <p:nvPr/>
          </p:nvSpPr>
          <p:spPr>
            <a:xfrm>
              <a:off x="2051720" y="908720"/>
              <a:ext cx="5400600" cy="360040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cxnSp>
          <p:nvCxnSpPr>
            <p:cNvPr id="41" name="Straight Arrow Connector 40"/>
            <p:cNvCxnSpPr>
              <a:stCxn id="40" idx="4"/>
            </p:cNvCxnSpPr>
            <p:nvPr/>
          </p:nvCxnSpPr>
          <p:spPr>
            <a:xfrm>
              <a:off x="4752020" y="1268760"/>
              <a:ext cx="0" cy="25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2735270" y="2492896"/>
            <a:ext cx="7199863" cy="612040"/>
            <a:chOff x="2051720" y="908720"/>
            <a:chExt cx="5400600" cy="612040"/>
          </a:xfrm>
        </p:grpSpPr>
        <p:sp>
          <p:nvSpPr>
            <p:cNvPr id="43" name="Parallelogram 42"/>
            <p:cNvSpPr/>
            <p:nvPr/>
          </p:nvSpPr>
          <p:spPr>
            <a:xfrm>
              <a:off x="2051720" y="908720"/>
              <a:ext cx="5400600" cy="360040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cxnSp>
          <p:nvCxnSpPr>
            <p:cNvPr id="44" name="Straight Arrow Connector 43"/>
            <p:cNvCxnSpPr>
              <a:stCxn id="43" idx="4"/>
            </p:cNvCxnSpPr>
            <p:nvPr/>
          </p:nvCxnSpPr>
          <p:spPr>
            <a:xfrm>
              <a:off x="4752020" y="1268760"/>
              <a:ext cx="0" cy="25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2735270" y="3032984"/>
            <a:ext cx="7199863" cy="612040"/>
            <a:chOff x="2051720" y="908720"/>
            <a:chExt cx="5400600" cy="612040"/>
          </a:xfrm>
        </p:grpSpPr>
        <p:sp>
          <p:nvSpPr>
            <p:cNvPr id="46" name="Parallelogram 45"/>
            <p:cNvSpPr/>
            <p:nvPr/>
          </p:nvSpPr>
          <p:spPr>
            <a:xfrm>
              <a:off x="2051720" y="908720"/>
              <a:ext cx="5400600" cy="360040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cxnSp>
          <p:nvCxnSpPr>
            <p:cNvPr id="47" name="Straight Arrow Connector 46"/>
            <p:cNvCxnSpPr>
              <a:stCxn id="46" idx="4"/>
            </p:cNvCxnSpPr>
            <p:nvPr/>
          </p:nvCxnSpPr>
          <p:spPr>
            <a:xfrm>
              <a:off x="4752020" y="1268760"/>
              <a:ext cx="0" cy="25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735270" y="3573016"/>
            <a:ext cx="7199863" cy="612040"/>
            <a:chOff x="2051720" y="908720"/>
            <a:chExt cx="5400600" cy="612040"/>
          </a:xfrm>
        </p:grpSpPr>
        <p:sp>
          <p:nvSpPr>
            <p:cNvPr id="49" name="Parallelogram 48"/>
            <p:cNvSpPr/>
            <p:nvPr/>
          </p:nvSpPr>
          <p:spPr>
            <a:xfrm>
              <a:off x="2051720" y="908720"/>
              <a:ext cx="5400600" cy="360040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cxnSp>
          <p:nvCxnSpPr>
            <p:cNvPr id="50" name="Straight Arrow Connector 49"/>
            <p:cNvCxnSpPr>
              <a:stCxn id="49" idx="4"/>
            </p:cNvCxnSpPr>
            <p:nvPr/>
          </p:nvCxnSpPr>
          <p:spPr>
            <a:xfrm>
              <a:off x="4752020" y="1268760"/>
              <a:ext cx="0" cy="25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2735270" y="4041096"/>
            <a:ext cx="7199863" cy="612040"/>
            <a:chOff x="2051720" y="908720"/>
            <a:chExt cx="5400600" cy="612040"/>
          </a:xfrm>
        </p:grpSpPr>
        <p:sp>
          <p:nvSpPr>
            <p:cNvPr id="52" name="Parallelogram 51"/>
            <p:cNvSpPr/>
            <p:nvPr/>
          </p:nvSpPr>
          <p:spPr>
            <a:xfrm>
              <a:off x="2051720" y="908720"/>
              <a:ext cx="5400600" cy="360040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cxnSp>
          <p:nvCxnSpPr>
            <p:cNvPr id="53" name="Straight Arrow Connector 52"/>
            <p:cNvCxnSpPr>
              <a:stCxn id="52" idx="4"/>
            </p:cNvCxnSpPr>
            <p:nvPr/>
          </p:nvCxnSpPr>
          <p:spPr>
            <a:xfrm>
              <a:off x="4752020" y="1268760"/>
              <a:ext cx="0" cy="25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735270" y="4581128"/>
            <a:ext cx="7199863" cy="612040"/>
            <a:chOff x="2051720" y="908720"/>
            <a:chExt cx="5400600" cy="612040"/>
          </a:xfrm>
        </p:grpSpPr>
        <p:sp>
          <p:nvSpPr>
            <p:cNvPr id="55" name="Parallelogram 54"/>
            <p:cNvSpPr/>
            <p:nvPr/>
          </p:nvSpPr>
          <p:spPr>
            <a:xfrm>
              <a:off x="2051720" y="908720"/>
              <a:ext cx="5400600" cy="360040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cxnSp>
          <p:nvCxnSpPr>
            <p:cNvPr id="56" name="Straight Arrow Connector 55"/>
            <p:cNvCxnSpPr>
              <a:stCxn id="55" idx="4"/>
            </p:cNvCxnSpPr>
            <p:nvPr/>
          </p:nvCxnSpPr>
          <p:spPr>
            <a:xfrm>
              <a:off x="4752020" y="1268760"/>
              <a:ext cx="0" cy="25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735270" y="5085184"/>
            <a:ext cx="7199863" cy="612040"/>
            <a:chOff x="2051720" y="908720"/>
            <a:chExt cx="5400600" cy="612040"/>
          </a:xfrm>
        </p:grpSpPr>
        <p:sp>
          <p:nvSpPr>
            <p:cNvPr id="58" name="Parallelogram 57"/>
            <p:cNvSpPr/>
            <p:nvPr/>
          </p:nvSpPr>
          <p:spPr>
            <a:xfrm>
              <a:off x="2051720" y="908720"/>
              <a:ext cx="5400600" cy="360040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cxnSp>
          <p:nvCxnSpPr>
            <p:cNvPr id="59" name="Straight Arrow Connector 58"/>
            <p:cNvCxnSpPr>
              <a:stCxn id="58" idx="4"/>
            </p:cNvCxnSpPr>
            <p:nvPr/>
          </p:nvCxnSpPr>
          <p:spPr>
            <a:xfrm>
              <a:off x="4752020" y="1268760"/>
              <a:ext cx="0" cy="25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Parallelogram 60"/>
          <p:cNvSpPr/>
          <p:nvPr/>
        </p:nvSpPr>
        <p:spPr>
          <a:xfrm>
            <a:off x="2735270" y="5589240"/>
            <a:ext cx="7199863" cy="36004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ectangle 30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528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521" y="764704"/>
            <a:ext cx="10971372" cy="5400600"/>
          </a:xfrm>
        </p:spPr>
        <p:txBody>
          <a:bodyPr>
            <a:normAutofit/>
          </a:bodyPr>
          <a:lstStyle/>
          <a:p>
            <a:pPr marL="57150" indent="0" algn="ctr">
              <a:lnSpc>
                <a:spcPct val="150000"/>
              </a:lnSpc>
              <a:buNone/>
            </a:pPr>
            <a:r>
              <a:rPr lang="en-IE" altLang="en-US" sz="2000" dirty="0" smtClean="0"/>
              <a:t>Organise everything together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en-IE" altLang="en-US" sz="2000" dirty="0" smtClean="0"/>
              <a:t>Plug in kettle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en-IE" altLang="en-US" sz="2000" dirty="0" smtClean="0"/>
              <a:t>Put teabag in cup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en-IE" altLang="en-US" sz="2000" dirty="0" smtClean="0"/>
              <a:t>Put water into kettle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en-IE" altLang="en-US" sz="2000" dirty="0" smtClean="0"/>
              <a:t>Turn on kettle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en-IE" altLang="en-US" sz="2000" dirty="0" smtClean="0"/>
              <a:t>Wait for kettle to boil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en-IE" altLang="en-US" sz="2000" dirty="0" smtClean="0"/>
              <a:t>Add boiling water to cup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en-IE" altLang="en-US" sz="2000" dirty="0" smtClean="0"/>
              <a:t>Remove teabag with spoon/fork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en-IE" altLang="en-US" sz="2000" dirty="0" smtClean="0"/>
              <a:t>Add milk and/or sugar</a:t>
            </a:r>
          </a:p>
          <a:p>
            <a:pPr marL="57150" indent="0" algn="ctr">
              <a:lnSpc>
                <a:spcPct val="150000"/>
              </a:lnSpc>
              <a:buNone/>
            </a:pPr>
            <a:r>
              <a:rPr lang="en-IE" altLang="en-US" sz="2000" dirty="0" smtClean="0"/>
              <a:t>Serve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735270" y="908720"/>
            <a:ext cx="7199863" cy="612040"/>
            <a:chOff x="2051720" y="908720"/>
            <a:chExt cx="5400600" cy="612040"/>
          </a:xfrm>
        </p:grpSpPr>
        <p:sp>
          <p:nvSpPr>
            <p:cNvPr id="2" name="Parallelogram 1"/>
            <p:cNvSpPr/>
            <p:nvPr/>
          </p:nvSpPr>
          <p:spPr>
            <a:xfrm>
              <a:off x="2051720" y="908720"/>
              <a:ext cx="5400600" cy="360040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cxnSp>
          <p:nvCxnSpPr>
            <p:cNvPr id="7" name="Straight Arrow Connector 6"/>
            <p:cNvCxnSpPr>
              <a:stCxn id="2" idx="4"/>
            </p:cNvCxnSpPr>
            <p:nvPr/>
          </p:nvCxnSpPr>
          <p:spPr>
            <a:xfrm>
              <a:off x="4752020" y="1268760"/>
              <a:ext cx="0" cy="25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2735270" y="2492896"/>
            <a:ext cx="7199863" cy="612040"/>
            <a:chOff x="2051720" y="908720"/>
            <a:chExt cx="5400600" cy="612040"/>
          </a:xfrm>
        </p:grpSpPr>
        <p:sp>
          <p:nvSpPr>
            <p:cNvPr id="43" name="Parallelogram 42"/>
            <p:cNvSpPr/>
            <p:nvPr/>
          </p:nvSpPr>
          <p:spPr>
            <a:xfrm>
              <a:off x="2051720" y="908720"/>
              <a:ext cx="5400600" cy="360040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cxnSp>
          <p:nvCxnSpPr>
            <p:cNvPr id="44" name="Straight Arrow Connector 43"/>
            <p:cNvCxnSpPr>
              <a:stCxn id="43" idx="4"/>
            </p:cNvCxnSpPr>
            <p:nvPr/>
          </p:nvCxnSpPr>
          <p:spPr>
            <a:xfrm>
              <a:off x="4752020" y="1268760"/>
              <a:ext cx="0" cy="25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2735270" y="3032984"/>
            <a:ext cx="7199863" cy="612040"/>
            <a:chOff x="2051720" y="908720"/>
            <a:chExt cx="5400600" cy="612040"/>
          </a:xfrm>
        </p:grpSpPr>
        <p:sp>
          <p:nvSpPr>
            <p:cNvPr id="46" name="Parallelogram 45"/>
            <p:cNvSpPr/>
            <p:nvPr/>
          </p:nvSpPr>
          <p:spPr>
            <a:xfrm>
              <a:off x="2051720" y="908720"/>
              <a:ext cx="5400600" cy="360040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cxnSp>
          <p:nvCxnSpPr>
            <p:cNvPr id="47" name="Straight Arrow Connector 46"/>
            <p:cNvCxnSpPr>
              <a:stCxn id="46" idx="4"/>
            </p:cNvCxnSpPr>
            <p:nvPr/>
          </p:nvCxnSpPr>
          <p:spPr>
            <a:xfrm>
              <a:off x="4752020" y="1268760"/>
              <a:ext cx="0" cy="25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735270" y="3573016"/>
            <a:ext cx="7199863" cy="612040"/>
            <a:chOff x="2051720" y="908720"/>
            <a:chExt cx="5400600" cy="612040"/>
          </a:xfrm>
        </p:grpSpPr>
        <p:sp>
          <p:nvSpPr>
            <p:cNvPr id="49" name="Parallelogram 48"/>
            <p:cNvSpPr/>
            <p:nvPr/>
          </p:nvSpPr>
          <p:spPr>
            <a:xfrm>
              <a:off x="2051720" y="908720"/>
              <a:ext cx="5400600" cy="360040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cxnSp>
          <p:nvCxnSpPr>
            <p:cNvPr id="50" name="Straight Arrow Connector 49"/>
            <p:cNvCxnSpPr>
              <a:stCxn id="49" idx="4"/>
            </p:cNvCxnSpPr>
            <p:nvPr/>
          </p:nvCxnSpPr>
          <p:spPr>
            <a:xfrm>
              <a:off x="4752020" y="1268760"/>
              <a:ext cx="0" cy="25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2735270" y="4041096"/>
            <a:ext cx="7199863" cy="612040"/>
            <a:chOff x="2051720" y="908720"/>
            <a:chExt cx="5400600" cy="612040"/>
          </a:xfrm>
        </p:grpSpPr>
        <p:sp>
          <p:nvSpPr>
            <p:cNvPr id="52" name="Parallelogram 51"/>
            <p:cNvSpPr/>
            <p:nvPr/>
          </p:nvSpPr>
          <p:spPr>
            <a:xfrm>
              <a:off x="2051720" y="908720"/>
              <a:ext cx="5400600" cy="360040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cxnSp>
          <p:nvCxnSpPr>
            <p:cNvPr id="53" name="Straight Arrow Connector 52"/>
            <p:cNvCxnSpPr>
              <a:stCxn id="52" idx="4"/>
            </p:cNvCxnSpPr>
            <p:nvPr/>
          </p:nvCxnSpPr>
          <p:spPr>
            <a:xfrm>
              <a:off x="4752020" y="1268760"/>
              <a:ext cx="0" cy="25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735270" y="4581128"/>
            <a:ext cx="7199863" cy="612040"/>
            <a:chOff x="2051720" y="908720"/>
            <a:chExt cx="5400600" cy="612040"/>
          </a:xfrm>
        </p:grpSpPr>
        <p:sp>
          <p:nvSpPr>
            <p:cNvPr id="55" name="Parallelogram 54"/>
            <p:cNvSpPr/>
            <p:nvPr/>
          </p:nvSpPr>
          <p:spPr>
            <a:xfrm>
              <a:off x="2051720" y="908720"/>
              <a:ext cx="5400600" cy="360040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cxnSp>
          <p:nvCxnSpPr>
            <p:cNvPr id="56" name="Straight Arrow Connector 55"/>
            <p:cNvCxnSpPr>
              <a:stCxn id="55" idx="4"/>
            </p:cNvCxnSpPr>
            <p:nvPr/>
          </p:nvCxnSpPr>
          <p:spPr>
            <a:xfrm>
              <a:off x="4752020" y="1268760"/>
              <a:ext cx="0" cy="25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735270" y="5085184"/>
            <a:ext cx="7199863" cy="612040"/>
            <a:chOff x="2051720" y="908720"/>
            <a:chExt cx="5400600" cy="612040"/>
          </a:xfrm>
        </p:grpSpPr>
        <p:sp>
          <p:nvSpPr>
            <p:cNvPr id="58" name="Parallelogram 57"/>
            <p:cNvSpPr/>
            <p:nvPr/>
          </p:nvSpPr>
          <p:spPr>
            <a:xfrm>
              <a:off x="2051720" y="908720"/>
              <a:ext cx="5400600" cy="360040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cxnSp>
          <p:nvCxnSpPr>
            <p:cNvPr id="59" name="Straight Arrow Connector 58"/>
            <p:cNvCxnSpPr>
              <a:stCxn id="58" idx="4"/>
            </p:cNvCxnSpPr>
            <p:nvPr/>
          </p:nvCxnSpPr>
          <p:spPr>
            <a:xfrm>
              <a:off x="4752020" y="1268760"/>
              <a:ext cx="0" cy="25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2735270" y="5589240"/>
            <a:ext cx="7199863" cy="612040"/>
            <a:chOff x="2051720" y="908720"/>
            <a:chExt cx="5400600" cy="612040"/>
          </a:xfrm>
        </p:grpSpPr>
        <p:sp>
          <p:nvSpPr>
            <p:cNvPr id="61" name="Parallelogram 60"/>
            <p:cNvSpPr/>
            <p:nvPr/>
          </p:nvSpPr>
          <p:spPr>
            <a:xfrm>
              <a:off x="2051720" y="908720"/>
              <a:ext cx="5400600" cy="360040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cxnSp>
          <p:nvCxnSpPr>
            <p:cNvPr id="62" name="Straight Arrow Connector 61"/>
            <p:cNvCxnSpPr>
              <a:stCxn id="61" idx="4"/>
            </p:cNvCxnSpPr>
            <p:nvPr/>
          </p:nvCxnSpPr>
          <p:spPr>
            <a:xfrm>
              <a:off x="4752020" y="1268760"/>
              <a:ext cx="0" cy="25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Arrow Connector 4"/>
          <p:cNvCxnSpPr/>
          <p:nvPr/>
        </p:nvCxnSpPr>
        <p:spPr>
          <a:xfrm>
            <a:off x="6383201" y="620688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5519218" y="116632"/>
            <a:ext cx="1727967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START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5519218" y="6165304"/>
            <a:ext cx="1727967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END</a:t>
            </a:r>
            <a:endParaRPr lang="en-IE" b="1" dirty="0">
              <a:solidFill>
                <a:schemeClr val="tx1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2735270" y="1412776"/>
            <a:ext cx="7199863" cy="612040"/>
            <a:chOff x="2051720" y="908720"/>
            <a:chExt cx="5400600" cy="612040"/>
          </a:xfrm>
        </p:grpSpPr>
        <p:sp>
          <p:nvSpPr>
            <p:cNvPr id="66" name="Parallelogram 65"/>
            <p:cNvSpPr/>
            <p:nvPr/>
          </p:nvSpPr>
          <p:spPr>
            <a:xfrm>
              <a:off x="2051720" y="908720"/>
              <a:ext cx="5400600" cy="360040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cxnSp>
          <p:nvCxnSpPr>
            <p:cNvPr id="67" name="Straight Arrow Connector 66"/>
            <p:cNvCxnSpPr>
              <a:stCxn id="66" idx="4"/>
            </p:cNvCxnSpPr>
            <p:nvPr/>
          </p:nvCxnSpPr>
          <p:spPr>
            <a:xfrm>
              <a:off x="4752020" y="1268760"/>
              <a:ext cx="0" cy="25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2735270" y="1916832"/>
            <a:ext cx="7199863" cy="612040"/>
            <a:chOff x="2051720" y="908720"/>
            <a:chExt cx="5400600" cy="612040"/>
          </a:xfrm>
        </p:grpSpPr>
        <p:sp>
          <p:nvSpPr>
            <p:cNvPr id="69" name="Parallelogram 68"/>
            <p:cNvSpPr/>
            <p:nvPr/>
          </p:nvSpPr>
          <p:spPr>
            <a:xfrm>
              <a:off x="2051720" y="908720"/>
              <a:ext cx="5400600" cy="360040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cxnSp>
          <p:nvCxnSpPr>
            <p:cNvPr id="70" name="Straight Arrow Connector 69"/>
            <p:cNvCxnSpPr>
              <a:stCxn id="69" idx="4"/>
            </p:cNvCxnSpPr>
            <p:nvPr/>
          </p:nvCxnSpPr>
          <p:spPr>
            <a:xfrm>
              <a:off x="4752020" y="1268760"/>
              <a:ext cx="0" cy="25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569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443</Words>
  <Application>Microsoft Office PowerPoint</Application>
  <PresentationFormat>Custom</PresentationFormat>
  <Paragraphs>112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Sequence</vt:lpstr>
      <vt:lpstr>Pseudocode</vt:lpstr>
      <vt:lpstr>Pseudocode</vt:lpstr>
      <vt:lpstr>Pseudocode</vt:lpstr>
      <vt:lpstr>Pseudocode</vt:lpstr>
      <vt:lpstr>Pseudocode</vt:lpstr>
      <vt:lpstr>Pseudocode</vt:lpstr>
      <vt:lpstr>PowerPoint Presentation</vt:lpstr>
      <vt:lpstr>PowerPoint Presentation</vt:lpstr>
      <vt:lpstr>Pseudocode</vt:lpstr>
      <vt:lpstr>Pseudocode</vt:lpstr>
      <vt:lpstr>Pseudocode</vt:lpstr>
      <vt:lpstr>Pseudocode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Gordon</cp:lastModifiedBy>
  <cp:revision>23</cp:revision>
  <dcterms:created xsi:type="dcterms:W3CDTF">2011-11-22T13:33:19Z</dcterms:created>
  <dcterms:modified xsi:type="dcterms:W3CDTF">2015-07-21T21:07:35Z</dcterms:modified>
</cp:coreProperties>
</file>