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58" r:id="rId4"/>
    <p:sldId id="259" r:id="rId5"/>
    <p:sldId id="270" r:id="rId6"/>
    <p:sldId id="290" r:id="rId7"/>
    <p:sldId id="271" r:id="rId8"/>
    <p:sldId id="291" r:id="rId9"/>
    <p:sldId id="292" r:id="rId10"/>
    <p:sldId id="293" r:id="rId11"/>
    <p:sldId id="294" r:id="rId12"/>
    <p:sldId id="295" r:id="rId13"/>
    <p:sldId id="296" r:id="rId14"/>
    <p:sldId id="297" r:id="rId15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20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21/07/2015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02993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12</a:t>
            </a:fld>
            <a:endParaRPr lang="en-I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13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7</a:t>
            </a:fld>
            <a:endParaRPr lang="en-I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10</a:t>
            </a:fld>
            <a:endParaRPr lang="en-I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21/07/2015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600" dirty="0" smtClean="0"/>
              <a:t>Sequence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print it out.</a:t>
            </a:r>
            <a:endParaRPr lang="en-IE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5604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1484784"/>
            <a:ext cx="8735833" cy="266429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PrintNumber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Read number;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Print out number;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73788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/>
          <a:lstStyle/>
          <a:p>
            <a:r>
              <a:rPr lang="en-IE" dirty="0" smtClean="0"/>
              <a:t>So let’s say we want to express the following algorithm:</a:t>
            </a:r>
          </a:p>
          <a:p>
            <a:pPr lvl="1"/>
            <a:r>
              <a:rPr lang="en-IE" sz="2400" i="1" dirty="0" smtClean="0"/>
              <a:t>Read in a number and print it out double the number.</a:t>
            </a:r>
            <a:endParaRPr lang="en-IE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5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6" y="1412776"/>
            <a:ext cx="9503819" cy="316835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600201"/>
            <a:ext cx="1009359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PROGRAM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PrintDoubleNumber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Read number;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   Print 2 * number;</a:t>
            </a:r>
          </a:p>
          <a:p>
            <a:pPr>
              <a:buNone/>
            </a:pPr>
            <a:r>
              <a:rPr lang="en-IE" b="1" dirty="0" smtClean="0">
                <a:latin typeface="Courier New" pitchFamily="49" charset="0"/>
                <a:cs typeface="Courier New" pitchFamily="49" charset="0"/>
              </a:rPr>
              <a:t>END.</a:t>
            </a:r>
          </a:p>
          <a:p>
            <a:pPr>
              <a:buNone/>
            </a:pPr>
            <a:endParaRPr lang="en-IE" i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4399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97098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When we write programs, we assume that the computer executes the program starting at the beginning and working its way to the end.</a:t>
            </a:r>
          </a:p>
          <a:p>
            <a:r>
              <a:rPr lang="en-IE" dirty="0" smtClean="0"/>
              <a:t>This is a basic assumption of all algorithm design.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When we write programs, we assume that the computer executes the program starting at the beginning and working its way to the end.</a:t>
            </a:r>
          </a:p>
          <a:p>
            <a:r>
              <a:rPr lang="en-IE" dirty="0" smtClean="0"/>
              <a:t>This is a basic assumption of all algorithm design.</a:t>
            </a:r>
          </a:p>
          <a:p>
            <a:r>
              <a:rPr lang="en-IE" dirty="0" smtClean="0"/>
              <a:t>We call this SEQUENCE.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204864"/>
            <a:ext cx="8735833" cy="374441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In Pseudo code it looks like this:</a:t>
            </a:r>
          </a:p>
          <a:p>
            <a:endParaRPr lang="en-IE" dirty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Statement1;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Statement2;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Statement3;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Statement4;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Statement5;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Statement6;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Statement7;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Statement8;</a:t>
            </a:r>
          </a:p>
          <a:p>
            <a:pPr>
              <a:buNone/>
            </a:pPr>
            <a:endParaRPr lang="en-IE" dirty="0" smtClean="0">
              <a:latin typeface="Courier" pitchFamily="49" charset="0"/>
            </a:endParaRPr>
          </a:p>
          <a:p>
            <a:pPr>
              <a:buNone/>
            </a:pPr>
            <a:endParaRPr lang="en-IE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For example, for making a cup of tea:</a:t>
            </a:r>
          </a:p>
          <a:p>
            <a:endParaRPr lang="en-IE" dirty="0" smtClean="0"/>
          </a:p>
          <a:p>
            <a:endParaRPr lang="en-IE" dirty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Organise everything together;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Plug in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Put teabag in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Put water into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Wait for kettle to boil;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Add water to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Remove teabag with spoon/fork;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Add milk and/or sugar;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Serve;</a:t>
            </a:r>
          </a:p>
          <a:p>
            <a:pPr>
              <a:buNone/>
            </a:pP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Or as a program:</a:t>
            </a:r>
          </a:p>
          <a:p>
            <a:endParaRPr lang="en-IE" dirty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MakeACupOfTea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Organise everything together;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Plug in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Put teabag in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Put water into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Wait for kettle to boil;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water to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Remove teabag with spoon/fork;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milk and/or sugar;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Serve;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35317" y="2636912"/>
            <a:ext cx="8735833" cy="3024336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Pseudocode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Or as a program:</a:t>
            </a:r>
          </a:p>
          <a:p>
            <a:endParaRPr lang="en-IE" dirty="0"/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IE" dirty="0" err="1" smtClean="0">
                <a:latin typeface="Courier New" pitchFamily="49" charset="0"/>
                <a:cs typeface="Courier New" pitchFamily="49" charset="0"/>
              </a:rPr>
              <a:t>MakeACupOfTea</a:t>
            </a:r>
            <a:r>
              <a:rPr lang="en-IE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Organise everything together;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Plug in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Put teabag in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Put water into kettle;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Wait for kettle to boil;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water to cup;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Remove teabag with spoon/fork;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Add milk and/or sugar;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 Serve;</a:t>
            </a:r>
          </a:p>
          <a:p>
            <a:pPr>
              <a:buNone/>
            </a:pPr>
            <a:r>
              <a:rPr lang="en-IE" dirty="0" smtClean="0">
                <a:latin typeface="Courier New" pitchFamily="49" charset="0"/>
                <a:cs typeface="Courier New" pitchFamily="49" charset="0"/>
              </a:rPr>
              <a:t>END.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521" y="764704"/>
            <a:ext cx="10971372" cy="5400600"/>
          </a:xfrm>
        </p:spPr>
        <p:txBody>
          <a:bodyPr>
            <a:normAutofit/>
          </a:bodyPr>
          <a:lstStyle/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Organise everything </a:t>
            </a:r>
            <a:r>
              <a:rPr lang="en-IE" altLang="en-US" sz="2000" dirty="0" smtClean="0"/>
              <a:t>together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Plug in kettle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Put </a:t>
            </a:r>
            <a:r>
              <a:rPr lang="en-IE" altLang="en-US" sz="2000" dirty="0" smtClean="0"/>
              <a:t>teabag in cup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Put water into kettle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Turn on kettle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Wait for kettle to boil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Add boiling water to cup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Remove teabag with spoon/fork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Add milk and/or sugar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Serve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735270" y="908720"/>
            <a:ext cx="7199863" cy="612040"/>
            <a:chOff x="2051720" y="908720"/>
            <a:chExt cx="5400600" cy="612040"/>
          </a:xfrm>
        </p:grpSpPr>
        <p:sp>
          <p:nvSpPr>
            <p:cNvPr id="2" name="Parallelogram 1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7" name="Straight Arrow Connector 6"/>
            <p:cNvCxnSpPr>
              <a:stCxn id="2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2735270" y="1412776"/>
            <a:ext cx="7199863" cy="612040"/>
            <a:chOff x="2051720" y="908720"/>
            <a:chExt cx="5400600" cy="612040"/>
          </a:xfrm>
        </p:grpSpPr>
        <p:sp>
          <p:nvSpPr>
            <p:cNvPr id="37" name="Parallelogram 36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38" name="Straight Arrow Connector 37"/>
            <p:cNvCxnSpPr>
              <a:stCxn id="37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2735270" y="1916832"/>
            <a:ext cx="7199863" cy="612040"/>
            <a:chOff x="2051720" y="908720"/>
            <a:chExt cx="5400600" cy="612040"/>
          </a:xfrm>
        </p:grpSpPr>
        <p:sp>
          <p:nvSpPr>
            <p:cNvPr id="40" name="Parallelogram 39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41" name="Straight Arrow Connector 40"/>
            <p:cNvCxnSpPr>
              <a:stCxn id="40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2735270" y="2492896"/>
            <a:ext cx="7199863" cy="612040"/>
            <a:chOff x="2051720" y="908720"/>
            <a:chExt cx="5400600" cy="612040"/>
          </a:xfrm>
        </p:grpSpPr>
        <p:sp>
          <p:nvSpPr>
            <p:cNvPr id="43" name="Parallelogram 42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44" name="Straight Arrow Connector 43"/>
            <p:cNvCxnSpPr>
              <a:stCxn id="43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2735270" y="3032984"/>
            <a:ext cx="7199863" cy="612040"/>
            <a:chOff x="2051720" y="908720"/>
            <a:chExt cx="5400600" cy="612040"/>
          </a:xfrm>
        </p:grpSpPr>
        <p:sp>
          <p:nvSpPr>
            <p:cNvPr id="46" name="Parallelogram 45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47" name="Straight Arrow Connector 46"/>
            <p:cNvCxnSpPr>
              <a:stCxn id="46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2735270" y="3573016"/>
            <a:ext cx="7199863" cy="612040"/>
            <a:chOff x="2051720" y="908720"/>
            <a:chExt cx="5400600" cy="612040"/>
          </a:xfrm>
        </p:grpSpPr>
        <p:sp>
          <p:nvSpPr>
            <p:cNvPr id="49" name="Parallelogram 48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50" name="Straight Arrow Connector 49"/>
            <p:cNvCxnSpPr>
              <a:stCxn id="49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2735270" y="4041096"/>
            <a:ext cx="7199863" cy="612040"/>
            <a:chOff x="2051720" y="908720"/>
            <a:chExt cx="5400600" cy="612040"/>
          </a:xfrm>
        </p:grpSpPr>
        <p:sp>
          <p:nvSpPr>
            <p:cNvPr id="52" name="Parallelogram 51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53" name="Straight Arrow Connector 52"/>
            <p:cNvCxnSpPr>
              <a:stCxn id="52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2735270" y="4581128"/>
            <a:ext cx="7199863" cy="612040"/>
            <a:chOff x="2051720" y="908720"/>
            <a:chExt cx="5400600" cy="612040"/>
          </a:xfrm>
        </p:grpSpPr>
        <p:sp>
          <p:nvSpPr>
            <p:cNvPr id="55" name="Parallelogram 54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56" name="Straight Arrow Connector 55"/>
            <p:cNvCxnSpPr>
              <a:stCxn id="55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735270" y="5085184"/>
            <a:ext cx="7199863" cy="612040"/>
            <a:chOff x="2051720" y="908720"/>
            <a:chExt cx="5400600" cy="612040"/>
          </a:xfrm>
        </p:grpSpPr>
        <p:sp>
          <p:nvSpPr>
            <p:cNvPr id="58" name="Parallelogram 57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59" name="Straight Arrow Connector 58"/>
            <p:cNvCxnSpPr>
              <a:stCxn id="58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Parallelogram 60"/>
          <p:cNvSpPr/>
          <p:nvPr/>
        </p:nvSpPr>
        <p:spPr>
          <a:xfrm>
            <a:off x="2735270" y="5589240"/>
            <a:ext cx="7199863" cy="36004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1" name="Rectangle 30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1528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521" y="764704"/>
            <a:ext cx="10971372" cy="5400600"/>
          </a:xfrm>
        </p:spPr>
        <p:txBody>
          <a:bodyPr>
            <a:normAutofit/>
          </a:bodyPr>
          <a:lstStyle/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Organise everything together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Plug in kettle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Put teabag in cup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Put water into kettle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Turn on kettle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Wait for kettle to boil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Add boiling water to cup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Remove teabag with spoon/fork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Add milk and/or sugar</a:t>
            </a:r>
          </a:p>
          <a:p>
            <a:pPr marL="57150" indent="0" algn="ctr">
              <a:lnSpc>
                <a:spcPct val="150000"/>
              </a:lnSpc>
              <a:buNone/>
            </a:pPr>
            <a:r>
              <a:rPr lang="en-IE" altLang="en-US" sz="2000" dirty="0" smtClean="0"/>
              <a:t>Serve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735270" y="908720"/>
            <a:ext cx="7199863" cy="612040"/>
            <a:chOff x="2051720" y="908720"/>
            <a:chExt cx="5400600" cy="612040"/>
          </a:xfrm>
        </p:grpSpPr>
        <p:sp>
          <p:nvSpPr>
            <p:cNvPr id="2" name="Parallelogram 1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7" name="Straight Arrow Connector 6"/>
            <p:cNvCxnSpPr>
              <a:stCxn id="2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2735270" y="2492896"/>
            <a:ext cx="7199863" cy="612040"/>
            <a:chOff x="2051720" y="908720"/>
            <a:chExt cx="5400600" cy="612040"/>
          </a:xfrm>
        </p:grpSpPr>
        <p:sp>
          <p:nvSpPr>
            <p:cNvPr id="43" name="Parallelogram 42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44" name="Straight Arrow Connector 43"/>
            <p:cNvCxnSpPr>
              <a:stCxn id="43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2735270" y="3032984"/>
            <a:ext cx="7199863" cy="612040"/>
            <a:chOff x="2051720" y="908720"/>
            <a:chExt cx="5400600" cy="612040"/>
          </a:xfrm>
        </p:grpSpPr>
        <p:sp>
          <p:nvSpPr>
            <p:cNvPr id="46" name="Parallelogram 45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47" name="Straight Arrow Connector 46"/>
            <p:cNvCxnSpPr>
              <a:stCxn id="46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2735270" y="3573016"/>
            <a:ext cx="7199863" cy="612040"/>
            <a:chOff x="2051720" y="908720"/>
            <a:chExt cx="5400600" cy="612040"/>
          </a:xfrm>
        </p:grpSpPr>
        <p:sp>
          <p:nvSpPr>
            <p:cNvPr id="49" name="Parallelogram 48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50" name="Straight Arrow Connector 49"/>
            <p:cNvCxnSpPr>
              <a:stCxn id="49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50"/>
          <p:cNvGrpSpPr/>
          <p:nvPr/>
        </p:nvGrpSpPr>
        <p:grpSpPr>
          <a:xfrm>
            <a:off x="2735270" y="4041096"/>
            <a:ext cx="7199863" cy="612040"/>
            <a:chOff x="2051720" y="908720"/>
            <a:chExt cx="5400600" cy="612040"/>
          </a:xfrm>
        </p:grpSpPr>
        <p:sp>
          <p:nvSpPr>
            <p:cNvPr id="52" name="Parallelogram 51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53" name="Straight Arrow Connector 52"/>
            <p:cNvCxnSpPr>
              <a:stCxn id="52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/>
          <p:nvPr/>
        </p:nvGrpSpPr>
        <p:grpSpPr>
          <a:xfrm>
            <a:off x="2735270" y="4581128"/>
            <a:ext cx="7199863" cy="612040"/>
            <a:chOff x="2051720" y="908720"/>
            <a:chExt cx="5400600" cy="612040"/>
          </a:xfrm>
        </p:grpSpPr>
        <p:sp>
          <p:nvSpPr>
            <p:cNvPr id="55" name="Parallelogram 54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56" name="Straight Arrow Connector 55"/>
            <p:cNvCxnSpPr>
              <a:stCxn id="55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735270" y="5085184"/>
            <a:ext cx="7199863" cy="612040"/>
            <a:chOff x="2051720" y="908720"/>
            <a:chExt cx="5400600" cy="612040"/>
          </a:xfrm>
        </p:grpSpPr>
        <p:sp>
          <p:nvSpPr>
            <p:cNvPr id="58" name="Parallelogram 57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59" name="Straight Arrow Connector 58"/>
            <p:cNvCxnSpPr>
              <a:stCxn id="58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2735270" y="5589240"/>
            <a:ext cx="7199863" cy="612040"/>
            <a:chOff x="2051720" y="908720"/>
            <a:chExt cx="5400600" cy="612040"/>
          </a:xfrm>
        </p:grpSpPr>
        <p:sp>
          <p:nvSpPr>
            <p:cNvPr id="61" name="Parallelogram 60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62" name="Straight Arrow Connector 61"/>
            <p:cNvCxnSpPr>
              <a:stCxn id="61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Arrow Connector 4"/>
          <p:cNvCxnSpPr/>
          <p:nvPr/>
        </p:nvCxnSpPr>
        <p:spPr>
          <a:xfrm>
            <a:off x="6383201" y="620688"/>
            <a:ext cx="0" cy="2880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5519218" y="116632"/>
            <a:ext cx="1727967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START</a:t>
            </a:r>
            <a:endParaRPr lang="en-IE" b="1" dirty="0">
              <a:solidFill>
                <a:schemeClr val="tx1"/>
              </a:solidFill>
            </a:endParaRPr>
          </a:p>
        </p:txBody>
      </p:sp>
      <p:sp>
        <p:nvSpPr>
          <p:cNvPr id="64" name="Rounded Rectangle 63"/>
          <p:cNvSpPr/>
          <p:nvPr/>
        </p:nvSpPr>
        <p:spPr>
          <a:xfrm>
            <a:off x="5519218" y="6165304"/>
            <a:ext cx="1727967" cy="50405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>
                <a:solidFill>
                  <a:schemeClr val="tx1"/>
                </a:solidFill>
              </a:rPr>
              <a:t>END</a:t>
            </a:r>
            <a:endParaRPr lang="en-IE" b="1" dirty="0">
              <a:solidFill>
                <a:schemeClr val="tx1"/>
              </a:solidFill>
            </a:endParaRPr>
          </a:p>
        </p:txBody>
      </p:sp>
      <p:grpSp>
        <p:nvGrpSpPr>
          <p:cNvPr id="65" name="Group 64"/>
          <p:cNvGrpSpPr/>
          <p:nvPr/>
        </p:nvGrpSpPr>
        <p:grpSpPr>
          <a:xfrm>
            <a:off x="2735270" y="1412776"/>
            <a:ext cx="7199863" cy="612040"/>
            <a:chOff x="2051720" y="908720"/>
            <a:chExt cx="5400600" cy="612040"/>
          </a:xfrm>
        </p:grpSpPr>
        <p:sp>
          <p:nvSpPr>
            <p:cNvPr id="66" name="Parallelogram 65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67" name="Straight Arrow Connector 66"/>
            <p:cNvCxnSpPr>
              <a:stCxn id="66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2735270" y="1916832"/>
            <a:ext cx="7199863" cy="612040"/>
            <a:chOff x="2051720" y="908720"/>
            <a:chExt cx="5400600" cy="612040"/>
          </a:xfrm>
        </p:grpSpPr>
        <p:sp>
          <p:nvSpPr>
            <p:cNvPr id="69" name="Parallelogram 68"/>
            <p:cNvSpPr/>
            <p:nvPr/>
          </p:nvSpPr>
          <p:spPr>
            <a:xfrm>
              <a:off x="2051720" y="908720"/>
              <a:ext cx="5400600" cy="360040"/>
            </a:xfrm>
            <a:prstGeom prst="parallelogram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  <p:cxnSp>
          <p:nvCxnSpPr>
            <p:cNvPr id="70" name="Straight Arrow Connector 69"/>
            <p:cNvCxnSpPr>
              <a:stCxn id="69" idx="4"/>
            </p:cNvCxnSpPr>
            <p:nvPr/>
          </p:nvCxnSpPr>
          <p:spPr>
            <a:xfrm>
              <a:off x="4752020" y="1268760"/>
              <a:ext cx="0" cy="252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5691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443</Words>
  <Application>Microsoft Office PowerPoint</Application>
  <PresentationFormat>Custom</PresentationFormat>
  <Paragraphs>112</Paragraphs>
  <Slides>14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Sequence</vt:lpstr>
      <vt:lpstr>Pseudocode</vt:lpstr>
      <vt:lpstr>Pseudocode</vt:lpstr>
      <vt:lpstr>Pseudocode</vt:lpstr>
      <vt:lpstr>Pseudocode</vt:lpstr>
      <vt:lpstr>Pseudocode</vt:lpstr>
      <vt:lpstr>Pseudocode</vt:lpstr>
      <vt:lpstr>PowerPoint Presentation</vt:lpstr>
      <vt:lpstr>PowerPoint Presentation</vt:lpstr>
      <vt:lpstr>Pseudocode</vt:lpstr>
      <vt:lpstr>Pseudocode</vt:lpstr>
      <vt:lpstr>Pseudocode</vt:lpstr>
      <vt:lpstr>Pseudocode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Gordon</cp:lastModifiedBy>
  <cp:revision>23</cp:revision>
  <dcterms:created xsi:type="dcterms:W3CDTF">2011-11-22T13:33:19Z</dcterms:created>
  <dcterms:modified xsi:type="dcterms:W3CDTF">2015-07-21T21:07:35Z</dcterms:modified>
</cp:coreProperties>
</file>