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1" r:id="rId3"/>
    <p:sldId id="264" r:id="rId4"/>
    <p:sldId id="279" r:id="rId5"/>
    <p:sldId id="282" r:id="rId6"/>
    <p:sldId id="281" r:id="rId7"/>
    <p:sldId id="262" r:id="rId8"/>
    <p:sldId id="278" r:id="rId9"/>
    <p:sldId id="277" r:id="rId10"/>
    <p:sldId id="276" r:id="rId11"/>
    <p:sldId id="275" r:id="rId12"/>
    <p:sldId id="274" r:id="rId13"/>
    <p:sldId id="273" r:id="rId14"/>
    <p:sldId id="263" r:id="rId15"/>
    <p:sldId id="266" r:id="rId16"/>
    <p:sldId id="268" r:id="rId17"/>
    <p:sldId id="267" r:id="rId18"/>
    <p:sldId id="285" r:id="rId19"/>
    <p:sldId id="283" r:id="rId20"/>
    <p:sldId id="284" r:id="rId2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474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809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388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651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927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283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35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052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858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582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75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56A6F-5B43-4349-96C1-A232EE2167EB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7212-3C12-431A-B8C6-8549479C74D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523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Top-Down Design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r>
              <a:rPr lang="en-GB" altLang="en-US" dirty="0" smtClean="0">
                <a:latin typeface="+mj-lt"/>
              </a:rPr>
              <a:t>Damian Gordon</a:t>
            </a:r>
            <a:endParaRPr lang="en-GB" altLang="en-US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277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4581128"/>
            <a:ext cx="8927830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99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5013176"/>
            <a:ext cx="8927830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46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5445224"/>
            <a:ext cx="892783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197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264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en-US">
                <a:latin typeface="+mn-lt"/>
              </a:rPr>
              <a:t>Example : Step-wise Refinement </a:t>
            </a:r>
            <a:endParaRPr lang="en-GB" altLang="en-US">
              <a:latin typeface="+mn-lt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altLang="en-US" dirty="0"/>
              <a:t>Step-wise refinement of step 1 (Organise everything together)</a:t>
            </a:r>
          </a:p>
          <a:p>
            <a:pPr marL="457200" lvl="1" indent="0">
              <a:buNone/>
            </a:pPr>
            <a:r>
              <a:rPr lang="en-IE" altLang="en-US" dirty="0"/>
              <a:t>1</a:t>
            </a:r>
            <a:r>
              <a:rPr lang="en-IE" altLang="en-US" dirty="0" smtClean="0"/>
              <a:t>.1 Get a cup</a:t>
            </a:r>
          </a:p>
          <a:p>
            <a:pPr marL="457200" lvl="1" indent="0">
              <a:buNone/>
            </a:pPr>
            <a:r>
              <a:rPr lang="en-IE" altLang="en-US" dirty="0" smtClean="0"/>
              <a:t>1.2 </a:t>
            </a:r>
            <a:r>
              <a:rPr lang="en-IE" altLang="en-US" dirty="0"/>
              <a:t>Get </a:t>
            </a:r>
            <a:r>
              <a:rPr lang="en-IE" altLang="en-US" dirty="0" smtClean="0"/>
              <a:t>tea bags</a:t>
            </a:r>
          </a:p>
          <a:p>
            <a:pPr marL="457200" lvl="1" indent="0">
              <a:buNone/>
            </a:pPr>
            <a:r>
              <a:rPr lang="en-IE" altLang="en-US" dirty="0" smtClean="0"/>
              <a:t>1.3 Get sugar</a:t>
            </a:r>
          </a:p>
          <a:p>
            <a:pPr marL="457200" lvl="1" indent="0">
              <a:buNone/>
            </a:pPr>
            <a:r>
              <a:rPr lang="en-IE" altLang="en-US" dirty="0" smtClean="0"/>
              <a:t>1.4 </a:t>
            </a:r>
            <a:r>
              <a:rPr lang="en-IE" altLang="en-US" dirty="0"/>
              <a:t>Get </a:t>
            </a:r>
            <a:r>
              <a:rPr lang="en-IE" altLang="en-US" dirty="0" smtClean="0"/>
              <a:t>milk</a:t>
            </a:r>
          </a:p>
          <a:p>
            <a:pPr marL="457200" lvl="1" indent="0">
              <a:buNone/>
            </a:pPr>
            <a:r>
              <a:rPr lang="en-IE" altLang="en-US" dirty="0" smtClean="0"/>
              <a:t>1.5 </a:t>
            </a:r>
            <a:r>
              <a:rPr lang="en-IE" altLang="en-US" dirty="0"/>
              <a:t>Get </a:t>
            </a:r>
            <a:r>
              <a:rPr lang="en-IE" altLang="en-US" dirty="0" smtClean="0"/>
              <a:t>spoon/fork</a:t>
            </a:r>
            <a:r>
              <a:rPr lang="en-IE" alt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31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en-US">
                <a:latin typeface="+mn-lt"/>
              </a:rPr>
              <a:t>Example : Step-wise Refinement </a:t>
            </a:r>
            <a:endParaRPr lang="en-GB" altLang="en-US">
              <a:latin typeface="+mn-lt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altLang="en-US" dirty="0"/>
              <a:t>Step-wise refinement of step 2</a:t>
            </a:r>
            <a:r>
              <a:rPr lang="en-IE" altLang="en-US" dirty="0" smtClean="0"/>
              <a:t> (Plug in kettle)</a:t>
            </a:r>
            <a:endParaRPr lang="en-IE" altLang="en-US" dirty="0"/>
          </a:p>
          <a:p>
            <a:pPr marL="971550" lvl="1" indent="-457200">
              <a:buFontTx/>
              <a:buNone/>
            </a:pPr>
            <a:r>
              <a:rPr lang="en-IE" altLang="en-US" dirty="0"/>
              <a:t>2</a:t>
            </a:r>
            <a:r>
              <a:rPr lang="en-IE" altLang="en-US" dirty="0" smtClean="0"/>
              <a:t>.1 Locate plug of kettle</a:t>
            </a:r>
            <a:endParaRPr lang="en-IE" altLang="en-US" dirty="0"/>
          </a:p>
          <a:p>
            <a:pPr marL="971550" lvl="1" indent="-457200">
              <a:buFontTx/>
              <a:buNone/>
            </a:pPr>
            <a:r>
              <a:rPr lang="en-IE" altLang="en-US" dirty="0" smtClean="0"/>
              <a:t>2.2 Insert plug into </a:t>
            </a:r>
            <a:r>
              <a:rPr lang="en-IE" altLang="en-US" dirty="0"/>
              <a:t>electrical outlet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850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en-US">
                <a:latin typeface="+mn-lt"/>
              </a:rPr>
              <a:t>Example : Step-wise Refinement </a:t>
            </a:r>
            <a:endParaRPr lang="en-GB" altLang="en-US">
              <a:latin typeface="+mn-lt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altLang="en-US" dirty="0"/>
              <a:t>Step-wise refinement of step 3 (Put teabag in cup)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3</a:t>
            </a:r>
            <a:r>
              <a:rPr lang="en-IE" altLang="en-US" dirty="0" smtClean="0"/>
              <a:t>.1 Take teabag from box</a:t>
            </a:r>
            <a:endParaRPr lang="en-IE" altLang="en-US" dirty="0"/>
          </a:p>
          <a:p>
            <a:pPr marL="971550" lvl="1" indent="-457200">
              <a:buFontTx/>
              <a:buNone/>
            </a:pPr>
            <a:r>
              <a:rPr lang="en-IE" altLang="en-US" dirty="0"/>
              <a:t>3</a:t>
            </a:r>
            <a:r>
              <a:rPr lang="en-IE" altLang="en-US" dirty="0" smtClean="0"/>
              <a:t>.2 </a:t>
            </a:r>
            <a:r>
              <a:rPr lang="en-IE" altLang="en-US" dirty="0"/>
              <a:t>Put </a:t>
            </a:r>
            <a:r>
              <a:rPr lang="en-IE" altLang="en-US" dirty="0" smtClean="0"/>
              <a:t>it into cup</a:t>
            </a:r>
            <a:endParaRPr lang="en-IE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98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en-US">
                <a:latin typeface="+mn-lt"/>
              </a:rPr>
              <a:t>Example : Step-wise Refinement </a:t>
            </a:r>
            <a:endParaRPr lang="en-GB" altLang="en-US">
              <a:latin typeface="+mn-lt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altLang="en-US" dirty="0"/>
              <a:t>Step-wise refinement of step 4 (Put water into kettle)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4.1 Bring kettle to tap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4.2 Put kettle under water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4.3 Turn on tap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4.4 Wait for kettle to be full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4.5 Turn off tap</a:t>
            </a:r>
            <a:endParaRPr lang="en-GB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093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en-US">
                <a:latin typeface="+mn-lt"/>
              </a:rPr>
              <a:t>Example : Step-wise Refinement </a:t>
            </a:r>
            <a:endParaRPr lang="en-GB" altLang="en-US">
              <a:latin typeface="+mn-lt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altLang="en-US" dirty="0"/>
              <a:t>Step-wise refinement of step </a:t>
            </a:r>
            <a:r>
              <a:rPr lang="en-IE" altLang="en-US" dirty="0" smtClean="0"/>
              <a:t>5 (Turn on </a:t>
            </a:r>
            <a:r>
              <a:rPr lang="en-IE" altLang="en-US" dirty="0"/>
              <a:t>kettle)</a:t>
            </a:r>
          </a:p>
          <a:p>
            <a:pPr marL="971550" lvl="1" indent="-457200">
              <a:buFontTx/>
              <a:buNone/>
            </a:pPr>
            <a:r>
              <a:rPr lang="en-IE" altLang="en-US" dirty="0"/>
              <a:t>5</a:t>
            </a:r>
            <a:r>
              <a:rPr lang="en-IE" altLang="en-US" dirty="0" smtClean="0"/>
              <a:t>.1 Depress switch on kettle</a:t>
            </a:r>
            <a:endParaRPr lang="en-GB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490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smtClean="0"/>
              <a:t>Over to you…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053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>
                <a:latin typeface="+mn-lt"/>
              </a:rPr>
              <a:t>Top-Down Design</a:t>
            </a:r>
            <a:endParaRPr lang="en-GB" altLang="en-US" dirty="0">
              <a:latin typeface="+mn-lt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altLang="en-US" dirty="0" smtClean="0"/>
              <a:t>Top-Down Design </a:t>
            </a:r>
            <a:r>
              <a:rPr lang="en-IE" altLang="en-US" dirty="0"/>
              <a:t>(also known as stepwise </a:t>
            </a:r>
            <a:r>
              <a:rPr lang="en-IE" altLang="en-US" dirty="0" smtClean="0"/>
              <a:t>design) </a:t>
            </a:r>
            <a:r>
              <a:rPr lang="en-IE" altLang="en-US" dirty="0"/>
              <a:t>is </a:t>
            </a:r>
            <a:r>
              <a:rPr lang="en-IE" altLang="en-US" dirty="0" smtClean="0"/>
              <a:t>breaking </a:t>
            </a:r>
            <a:r>
              <a:rPr lang="en-IE" altLang="en-US" dirty="0"/>
              <a:t>down </a:t>
            </a:r>
            <a:r>
              <a:rPr lang="en-IE" altLang="en-US" dirty="0" smtClean="0"/>
              <a:t>a problem into steps. </a:t>
            </a:r>
          </a:p>
          <a:p>
            <a:r>
              <a:rPr lang="en-IE" altLang="en-US" dirty="0" smtClean="0"/>
              <a:t>In Top-down Design </a:t>
            </a:r>
            <a:r>
              <a:rPr lang="en-IE" altLang="en-US" dirty="0"/>
              <a:t>an overview of the </a:t>
            </a:r>
            <a:r>
              <a:rPr lang="en-IE" altLang="en-US" dirty="0" smtClean="0"/>
              <a:t>problem is described first, </a:t>
            </a:r>
            <a:r>
              <a:rPr lang="en-IE" altLang="en-US" dirty="0"/>
              <a:t>specifying but not detailing any first-level </a:t>
            </a:r>
            <a:r>
              <a:rPr lang="en-IE" altLang="en-US" dirty="0" smtClean="0"/>
              <a:t>sub-steps. </a:t>
            </a:r>
          </a:p>
          <a:p>
            <a:r>
              <a:rPr lang="en-IE" altLang="en-US" dirty="0" smtClean="0"/>
              <a:t>Each sub-step </a:t>
            </a:r>
            <a:r>
              <a:rPr lang="en-IE" altLang="en-US" dirty="0"/>
              <a:t>is then refined in yet greater detail, sometimes in many additional </a:t>
            </a:r>
            <a:r>
              <a:rPr lang="en-IE" altLang="en-US" dirty="0" smtClean="0"/>
              <a:t>sub-steps, </a:t>
            </a:r>
            <a:r>
              <a:rPr lang="en-IE" altLang="en-US" dirty="0"/>
              <a:t>until the entire specification is reduced to </a:t>
            </a:r>
            <a:r>
              <a:rPr lang="en-IE" altLang="en-US" dirty="0" smtClean="0"/>
              <a:t>basic </a:t>
            </a:r>
            <a:r>
              <a:rPr lang="en-IE" altLang="en-US" dirty="0"/>
              <a:t>elements. </a:t>
            </a:r>
            <a:endParaRPr lang="en-GB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107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079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dirty="0"/>
              <a:t>Making a Cup of </a:t>
            </a:r>
            <a:r>
              <a:rPr lang="en-IE" altLang="en-US" dirty="0" smtClean="0"/>
              <a:t>Tea</a:t>
            </a:r>
            <a:endParaRPr lang="en-IE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260" y="2564905"/>
            <a:ext cx="5959096" cy="37275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782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2060848"/>
            <a:ext cx="8927830" cy="4248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56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2420888"/>
            <a:ext cx="8927830" cy="3888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154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2924944"/>
            <a:ext cx="8927830" cy="33843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009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3356992"/>
            <a:ext cx="8927830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832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3717032"/>
            <a:ext cx="8927830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645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+mn-lt"/>
              </a:rPr>
              <a:t>Example</a:t>
            </a:r>
            <a:endParaRPr lang="en-GB" altLang="en-US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527313" y="4149080"/>
            <a:ext cx="8927830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214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595</Words>
  <Application>Microsoft Office PowerPoint</Application>
  <PresentationFormat>Custom</PresentationFormat>
  <Paragraphs>148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Top-Down Design</vt:lpstr>
      <vt:lpstr>Top-Down Design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 : Step-wise Refinement </vt:lpstr>
      <vt:lpstr>Example : Step-wise Refinement </vt:lpstr>
      <vt:lpstr>Example : Step-wise Refinement </vt:lpstr>
      <vt:lpstr>Example : Step-wise Refinement </vt:lpstr>
      <vt:lpstr>Example : Step-wise Refinement </vt:lpstr>
      <vt:lpstr>Over to you…</vt:lpstr>
      <vt:lpstr>etc.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Gordon</dc:creator>
  <cp:lastModifiedBy>Damian Gordon</cp:lastModifiedBy>
  <cp:revision>13</cp:revision>
  <dcterms:created xsi:type="dcterms:W3CDTF">2015-07-13T14:15:51Z</dcterms:created>
  <dcterms:modified xsi:type="dcterms:W3CDTF">2015-07-25T15:41:30Z</dcterms:modified>
</cp:coreProperties>
</file>