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937" r:id="rId3"/>
    <p:sldId id="979" r:id="rId4"/>
    <p:sldId id="980" r:id="rId5"/>
    <p:sldId id="981" r:id="rId6"/>
    <p:sldId id="982" r:id="rId7"/>
    <p:sldId id="983" r:id="rId8"/>
    <p:sldId id="984" r:id="rId9"/>
    <p:sldId id="985" r:id="rId10"/>
    <p:sldId id="986" r:id="rId11"/>
    <p:sldId id="987" r:id="rId12"/>
    <p:sldId id="988" r:id="rId13"/>
    <p:sldId id="557" r:id="rId14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11/10/2016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11/10/2016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11/10/2016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11/10/2016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11/10/2016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11/10/2016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11/10/2016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11/10/2016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11/10/2016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11/10/2016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11/10/2016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11/10/2016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11/10/2016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6000" dirty="0" smtClean="0">
                <a:solidFill>
                  <a:schemeClr val="bg1"/>
                </a:solidFill>
              </a:rPr>
              <a:t>Manager Objects</a:t>
            </a:r>
            <a:endParaRPr lang="en-IE" sz="6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>
                <a:solidFill>
                  <a:schemeClr val="bg1"/>
                </a:solidFill>
              </a:rPr>
              <a:t>Manager Objects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The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find_replace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 method will do the following:</a:t>
            </a:r>
          </a:p>
          <a:p>
            <a:endParaRPr lang="en-IE" sz="32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find_replace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filename in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os.listdir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self.temp_directory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with open(self._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full_filename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(filename)) as file: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contents =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file.read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contents =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contents.replace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self.search_string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self.replace_string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with open(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self._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full_filename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(filename), "w") as file: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file.write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(contents)</a:t>
            </a:r>
          </a:p>
          <a:p>
            <a:pPr marL="0" indent="0">
              <a:buNone/>
            </a:pP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en-IE" sz="22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find_replace</a:t>
            </a:r>
            <a:endParaRPr lang="en-IE" sz="22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23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>
                <a:solidFill>
                  <a:schemeClr val="bg1"/>
                </a:solidFill>
              </a:rPr>
              <a:t>Manager Objects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The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zip_files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 method will do the following:</a:t>
            </a:r>
          </a:p>
          <a:p>
            <a:endParaRPr lang="en-IE" sz="32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zip_files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file =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zipfile.ZipFile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self.filename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'w')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filename in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os.listdir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self.temp_directory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file.write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self._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full_filename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(filename), filename)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shutil.rmtree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self.temp_directory</a:t>
            </a: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sz="22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zip_files</a:t>
            </a:r>
            <a:endParaRPr lang="en-IE" sz="22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26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>
                <a:solidFill>
                  <a:schemeClr val="bg1"/>
                </a:solidFill>
              </a:rPr>
              <a:t>Manager Objects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A key point here is that you create each method to “do one thing well”. Don’t have methods that do five different things, just one thing well.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Also methods remove duplicate code, and therefore reduce errors in the long term. </a:t>
            </a:r>
          </a:p>
        </p:txBody>
      </p:sp>
    </p:spTree>
    <p:extLst>
      <p:ext uri="{BB962C8B-B14F-4D97-AF65-F5344CB8AC3E}">
        <p14:creationId xmlns:p14="http://schemas.microsoft.com/office/powerpoint/2010/main" val="260223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3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>
                <a:solidFill>
                  <a:schemeClr val="bg1"/>
                </a:solidFill>
              </a:rPr>
              <a:t>Manager Objects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E" dirty="0" smtClean="0">
              <a:solidFill>
                <a:schemeClr val="bg1"/>
              </a:solidFill>
            </a:endParaRP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Manager Objects are like managers in offices, they don’t do anything themselves, but they tell other people what to do.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The manager class and objects don’t really do much activity themselves, and instead they call other methods, and pass messages between those methods.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66" y="273497"/>
            <a:ext cx="3432423" cy="2288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59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>
                <a:solidFill>
                  <a:schemeClr val="bg1"/>
                </a:solidFill>
              </a:rPr>
              <a:t>Manager Objects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As an example, let’s imagine we wanted to search for text in a few different text files, and replace that text with something new in each of the files it found it in. 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To make it more challenging, let’s imagine all of the files are compressed into a single ZIP file.</a:t>
            </a: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33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>
                <a:solidFill>
                  <a:schemeClr val="bg1"/>
                </a:solidFill>
              </a:rPr>
              <a:t>Manager Objects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The manager object will have to do the following:</a:t>
            </a:r>
          </a:p>
          <a:p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lvl="1"/>
            <a:r>
              <a:rPr lang="en-IE" sz="32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Unzip the compressed file</a:t>
            </a:r>
          </a:p>
          <a:p>
            <a:pPr lvl="1"/>
            <a:r>
              <a:rPr lang="en-IE" sz="32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Preform the search and replace</a:t>
            </a:r>
          </a:p>
          <a:p>
            <a:pPr lvl="1"/>
            <a:r>
              <a:rPr lang="en-IE" sz="3200" dirty="0" smtClean="0">
                <a:solidFill>
                  <a:schemeClr val="bg1"/>
                </a:solidFill>
                <a:cs typeface="Courier New" panose="02070309020205020404" pitchFamily="49" charset="0"/>
              </a:rPr>
              <a:t>Zip up the new files</a:t>
            </a:r>
          </a:p>
        </p:txBody>
      </p:sp>
    </p:spTree>
    <p:extLst>
      <p:ext uri="{BB962C8B-B14F-4D97-AF65-F5344CB8AC3E}">
        <p14:creationId xmlns:p14="http://schemas.microsoft.com/office/powerpoint/2010/main" val="315417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>
                <a:solidFill>
                  <a:schemeClr val="bg1"/>
                </a:solidFill>
              </a:rPr>
              <a:t>Manager Objects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The class will do the following:</a:t>
            </a:r>
          </a:p>
          <a:p>
            <a:endParaRPr lang="en-IE" sz="32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ZipReplace</a:t>
            </a: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__(self, filename, </a:t>
            </a:r>
            <a:r>
              <a:rPr lang="en-IE" sz="22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search_string</a:t>
            </a: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22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replace_string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self.filename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filename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self.search_string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search_string</a:t>
            </a: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self.replace_string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replace_string</a:t>
            </a: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self.temp_directory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"unzipped-{}".</a:t>
            </a: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format(filename)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# END </a:t>
            </a:r>
            <a:r>
              <a:rPr lang="en-IE" sz="22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endParaRPr lang="en-IE" sz="22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53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>
                <a:solidFill>
                  <a:schemeClr val="bg1"/>
                </a:solidFill>
              </a:rPr>
              <a:t>Manager Objects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The manager object will do the following:</a:t>
            </a:r>
          </a:p>
          <a:p>
            <a:endParaRPr lang="en-IE" sz="32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zip_find_replace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</a:t>
            </a: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self.unzip_files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self.find_replace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self.zip_files</a:t>
            </a: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zip_find_replace</a:t>
            </a:r>
            <a:endParaRPr lang="en-IE" sz="22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334566" y="2492896"/>
            <a:ext cx="5688632" cy="363326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8338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>
                <a:solidFill>
                  <a:schemeClr val="bg1"/>
                </a:solidFill>
              </a:rPr>
              <a:t>Manager Objects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This method delegates responsibility to the other methods. </a:t>
            </a:r>
          </a:p>
          <a:p>
            <a:endParaRPr lang="en-IE" dirty="0" smtClean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Why do it this way?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We could do all three steps in a single method, but there are a few benefits to doing it like this:</a:t>
            </a:r>
          </a:p>
        </p:txBody>
      </p:sp>
    </p:spTree>
    <p:extLst>
      <p:ext uri="{BB962C8B-B14F-4D97-AF65-F5344CB8AC3E}">
        <p14:creationId xmlns:p14="http://schemas.microsoft.com/office/powerpoint/2010/main" val="152404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>
                <a:solidFill>
                  <a:schemeClr val="bg1"/>
                </a:solidFill>
              </a:rPr>
              <a:t>Manager Objects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b="1" dirty="0" smtClean="0">
                <a:solidFill>
                  <a:schemeClr val="bg1"/>
                </a:solidFill>
                <a:cs typeface="Courier New" panose="02070309020205020404" pitchFamily="49" charset="0"/>
              </a:rPr>
              <a:t>Readability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: 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It’s easy to understand the basic structure of the program (with three steps) when it’s presented like this.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b="1" dirty="0">
                <a:solidFill>
                  <a:schemeClr val="bg1"/>
                </a:solidFill>
                <a:cs typeface="Courier New" panose="02070309020205020404" pitchFamily="49" charset="0"/>
              </a:rPr>
              <a:t>Extensibility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: 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If we wanted to change the program to use compressed 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TAR files instead of ZIP files, 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the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find_replace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 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method wouldn’t need to be changed (or duplicated).</a:t>
            </a:r>
          </a:p>
          <a:p>
            <a:endParaRPr lang="en-IE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r>
              <a:rPr lang="en-IE" b="1" dirty="0">
                <a:solidFill>
                  <a:schemeClr val="bg1"/>
                </a:solidFill>
                <a:cs typeface="Courier New" panose="02070309020205020404" pitchFamily="49" charset="0"/>
              </a:rPr>
              <a:t>Partitioning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: 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The 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find and replace method 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can be called directly </a:t>
            </a:r>
            <a:r>
              <a:rPr lang="en-IE" dirty="0">
                <a:solidFill>
                  <a:schemeClr val="bg1"/>
                </a:solidFill>
                <a:cs typeface="Courier New" panose="02070309020205020404" pitchFamily="49" charset="0"/>
              </a:rPr>
              <a:t>on some 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uncompressed files without any change.</a:t>
            </a:r>
          </a:p>
        </p:txBody>
      </p:sp>
    </p:spTree>
    <p:extLst>
      <p:ext uri="{BB962C8B-B14F-4D97-AF65-F5344CB8AC3E}">
        <p14:creationId xmlns:p14="http://schemas.microsoft.com/office/powerpoint/2010/main" val="357708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>
                <a:solidFill>
                  <a:schemeClr val="bg1"/>
                </a:solidFill>
              </a:rPr>
              <a:t>Manager Objects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The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unzip_files</a:t>
            </a:r>
            <a:r>
              <a:rPr lang="en-IE" dirty="0" smtClean="0">
                <a:solidFill>
                  <a:schemeClr val="bg1"/>
                </a:solidFill>
                <a:cs typeface="Courier New" panose="02070309020205020404" pitchFamily="49" charset="0"/>
              </a:rPr>
              <a:t> method will do the following:</a:t>
            </a:r>
          </a:p>
          <a:p>
            <a:endParaRPr lang="en-IE" sz="3200" dirty="0">
              <a:solidFill>
                <a:schemeClr val="bg1"/>
              </a:solidFill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unzip_files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os.mkdir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self.temp_directory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zip =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zipfile.ZipFile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self.filename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try: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zip.extractall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self.temp_directory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finally:</a:t>
            </a:r>
          </a:p>
          <a:p>
            <a:pPr marL="0" indent="0">
              <a:buNone/>
            </a:pP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E" sz="22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zip.close</a:t>
            </a: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IE" sz="22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200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IE" sz="22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en-IE" sz="2200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upzip_files</a:t>
            </a:r>
            <a:endParaRPr lang="en-IE" sz="2200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25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8063</TotalTime>
  <Words>525</Words>
  <Application>Microsoft Office PowerPoint</Application>
  <PresentationFormat>Custom</PresentationFormat>
  <Paragraphs>92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Courier New</vt:lpstr>
      <vt:lpstr>Office Theme</vt:lpstr>
      <vt:lpstr>Manager Objects</vt:lpstr>
      <vt:lpstr>Manager Objects</vt:lpstr>
      <vt:lpstr>Manager Objects</vt:lpstr>
      <vt:lpstr>Manager Objects</vt:lpstr>
      <vt:lpstr>Manager Objects</vt:lpstr>
      <vt:lpstr>Manager Objects</vt:lpstr>
      <vt:lpstr>Manager Objects</vt:lpstr>
      <vt:lpstr>Manager Objects</vt:lpstr>
      <vt:lpstr>Manager Objects</vt:lpstr>
      <vt:lpstr>Manager Objects</vt:lpstr>
      <vt:lpstr>Manager Objects</vt:lpstr>
      <vt:lpstr>Manager Objects</vt:lpstr>
      <vt:lpstr>etc.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Gordon</cp:lastModifiedBy>
  <cp:revision>435</cp:revision>
  <dcterms:created xsi:type="dcterms:W3CDTF">2011-10-08T11:06:39Z</dcterms:created>
  <dcterms:modified xsi:type="dcterms:W3CDTF">2016-10-11T21:56:05Z</dcterms:modified>
</cp:coreProperties>
</file>