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920" r:id="rId3"/>
    <p:sldId id="967" r:id="rId4"/>
    <p:sldId id="968" r:id="rId5"/>
    <p:sldId id="969" r:id="rId6"/>
    <p:sldId id="970" r:id="rId7"/>
    <p:sldId id="557" r:id="rId8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17/09/2016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17/09/2016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Third-Party Libraries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Third-Party Libraries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Python comes with a significant Standard Library with lots of features, but you will soon find out that there are features that aren’t available, so you have one of two options :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Write a new package yourself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Use somebody else’s code</a:t>
            </a:r>
            <a:endParaRPr lang="en-I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38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Third-Party Libraries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If you want to find packages that might be of use to you, you can use the Python Package Index (</a:t>
            </a:r>
            <a:r>
              <a:rPr lang="en-IE" dirty="0" err="1" smtClean="0">
                <a:solidFill>
                  <a:schemeClr val="bg1"/>
                </a:solidFill>
              </a:rPr>
              <a:t>PyPI</a:t>
            </a:r>
            <a:r>
              <a:rPr lang="en-IE" dirty="0" smtClean="0">
                <a:solidFill>
                  <a:schemeClr val="bg1"/>
                </a:solidFill>
              </a:rPr>
              <a:t>):</a:t>
            </a:r>
          </a:p>
          <a:p>
            <a:endParaRPr lang="en-IE" sz="3600" dirty="0" smtClean="0">
              <a:solidFill>
                <a:schemeClr val="bg1"/>
              </a:solidFill>
            </a:endParaRPr>
          </a:p>
          <a:p>
            <a:pPr lvl="1"/>
            <a:r>
              <a:rPr lang="en-IE" sz="3600" dirty="0" smtClean="0">
                <a:solidFill>
                  <a:schemeClr val="bg1"/>
                </a:solidFill>
              </a:rPr>
              <a:t> </a:t>
            </a:r>
            <a:r>
              <a:rPr lang="en-IE" sz="36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http://pypi.python.org</a:t>
            </a:r>
          </a:p>
        </p:txBody>
      </p:sp>
    </p:spTree>
    <p:extLst>
      <p:ext uri="{BB962C8B-B14F-4D97-AF65-F5344CB8AC3E}">
        <p14:creationId xmlns:p14="http://schemas.microsoft.com/office/powerpoint/2010/main" val="192381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Third-Party Libraries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541" y="1600200"/>
            <a:ext cx="8375330" cy="4525963"/>
          </a:xfrm>
        </p:spPr>
      </p:pic>
    </p:spTree>
    <p:extLst>
      <p:ext uri="{BB962C8B-B14F-4D97-AF65-F5344CB8AC3E}">
        <p14:creationId xmlns:p14="http://schemas.microsoft.com/office/powerpoint/2010/main" val="20236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Third-Party Libraries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Once you’ve find a package you want to install, you can use the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pip</a:t>
            </a:r>
            <a:r>
              <a:rPr lang="en-IE" dirty="0" smtClean="0">
                <a:solidFill>
                  <a:schemeClr val="bg1"/>
                </a:solidFill>
              </a:rPr>
              <a:t> tool to install it.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Pip doesn’t come with the Python download, but you can download it from: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https://pypi.python.org/pypi/pip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72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Third-Party Libraries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Once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pip</a:t>
            </a:r>
            <a:r>
              <a:rPr lang="en-IE" dirty="0" smtClean="0">
                <a:solidFill>
                  <a:schemeClr val="bg1"/>
                </a:solidFill>
              </a:rPr>
              <a:t> has been installed you can install the software into your library using:</a:t>
            </a:r>
          </a:p>
          <a:p>
            <a:pPr marL="342900" lvl="2" indent="-342900"/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 algn="ctr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pip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install &lt;package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IE" dirty="0" smtClean="0">
              <a:solidFill>
                <a:schemeClr val="bg1"/>
              </a:solidFill>
            </a:endParaRPr>
          </a:p>
          <a:p>
            <a:endParaRPr lang="en-IE" dirty="0" smtClean="0">
              <a:solidFill>
                <a:schemeClr val="bg1"/>
              </a:solidFill>
            </a:endParaRPr>
          </a:p>
          <a:p>
            <a:pPr marL="85725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endParaRPr lang="en-IE" sz="36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48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4668</TotalTime>
  <Words>147</Words>
  <Application>Microsoft Office PowerPoint</Application>
  <PresentationFormat>Custom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Courier New</vt:lpstr>
      <vt:lpstr>Office Theme</vt:lpstr>
      <vt:lpstr>Third-Party Libraries</vt:lpstr>
      <vt:lpstr>Third-Party Libraries</vt:lpstr>
      <vt:lpstr>Third-Party Libraries</vt:lpstr>
      <vt:lpstr>Third-Party Libraries</vt:lpstr>
      <vt:lpstr>Third-Party Libraries</vt:lpstr>
      <vt:lpstr>Third-Party Libraries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330</cp:revision>
  <dcterms:created xsi:type="dcterms:W3CDTF">2011-10-08T11:06:39Z</dcterms:created>
  <dcterms:modified xsi:type="dcterms:W3CDTF">2016-09-17T20:51:10Z</dcterms:modified>
</cp:coreProperties>
</file>