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920" r:id="rId3"/>
    <p:sldId id="968" r:id="rId4"/>
    <p:sldId id="966" r:id="rId5"/>
    <p:sldId id="967" r:id="rId6"/>
    <p:sldId id="969" r:id="rId7"/>
    <p:sldId id="973" r:id="rId8"/>
    <p:sldId id="970" r:id="rId9"/>
    <p:sldId id="971" r:id="rId10"/>
    <p:sldId id="974" r:id="rId11"/>
    <p:sldId id="975" r:id="rId12"/>
    <p:sldId id="976" r:id="rId13"/>
    <p:sldId id="977" r:id="rId14"/>
    <p:sldId id="557" r:id="rId15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17/09/2016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Access Control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Access Control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4606" y="1417638"/>
            <a:ext cx="10729192" cy="44596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IE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secret_string</a:t>
            </a:r>
            <a:r>
              <a:rPr lang="en-IE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SecretString</a:t>
            </a:r>
            <a:r>
              <a:rPr lang="en-IE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("ACME: Top Secret</a:t>
            </a:r>
            <a:r>
              <a:rPr lang="en-IE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“</a:t>
            </a:r>
            <a:r>
              <a:rPr lang="en-IE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secretpass</a:t>
            </a:r>
            <a:r>
              <a:rPr lang="en-IE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endParaRPr lang="en-IE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</a:t>
            </a:r>
            <a:r>
              <a:rPr lang="en-IE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secret_string.decrypt</a:t>
            </a:r>
            <a:r>
              <a:rPr lang="en-IE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E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secretpass</a:t>
            </a:r>
            <a:r>
              <a:rPr lang="en-IE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"))</a:t>
            </a:r>
            <a:endParaRPr lang="en-IE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ACME: Top Secret</a:t>
            </a:r>
          </a:p>
          <a:p>
            <a:r>
              <a:rPr lang="en-IE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4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Access Control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4606" y="1417638"/>
            <a:ext cx="10729192" cy="44596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print(secret_string.__</a:t>
            </a:r>
            <a:r>
              <a:rPr lang="en-IE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"&lt;pyshell#9&gt;", line 1, in &lt;module&gt;</a:t>
            </a:r>
          </a:p>
          <a:p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print(secret_string.__</a:t>
            </a:r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AttributeError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'</a:t>
            </a:r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SecretString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object has no attribute '__</a:t>
            </a:r>
            <a:r>
              <a:rPr lang="en-IE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</a:p>
          <a:p>
            <a:endParaRPr lang="en-IE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</a:t>
            </a:r>
            <a:r>
              <a:rPr lang="en-IE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secret_string.plain_string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"&lt;pyshell#10&gt;", line 1, in &lt;module&gt;</a:t>
            </a:r>
          </a:p>
          <a:p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secret_string.plain_string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AttributeError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'</a:t>
            </a:r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SecretString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object has no attribute '</a:t>
            </a:r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391007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Access Control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4606" y="1417638"/>
            <a:ext cx="10729192" cy="44596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print(secret_string._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SecretString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IE" sz="24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400" b="1" dirty="0" smtClean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ACME</a:t>
            </a:r>
            <a:r>
              <a:rPr lang="en-IE" sz="24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Top Secret</a:t>
            </a:r>
          </a:p>
          <a:p>
            <a:r>
              <a:rPr lang="en-IE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87094" y="1556792"/>
            <a:ext cx="14842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BUT: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659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Access Control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OK, so the double underscore won’t 100% guarantee that a method or attribute can’t be accessed by another class, but it does make it more awkward:</a:t>
            </a:r>
          </a:p>
          <a:p>
            <a:endParaRPr lang="en-IE" sz="1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secret_string._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SecretString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endParaRPr lang="en-IE" sz="2800" dirty="0" smtClean="0">
              <a:solidFill>
                <a:schemeClr val="bg1"/>
              </a:solidFill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And should be sufficient to discourage other programmers for using objects you wish to keep internal. </a:t>
            </a:r>
          </a:p>
        </p:txBody>
      </p:sp>
    </p:spTree>
    <p:extLst>
      <p:ext uri="{BB962C8B-B14F-4D97-AF65-F5344CB8AC3E}">
        <p14:creationId xmlns:p14="http://schemas.microsoft.com/office/powerpoint/2010/main" val="382815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Access Control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In most other object-orientated programming languages, methods and attributes of an object can be classified as: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PRIVATE: Meaning only the object can access it.</a:t>
            </a:r>
          </a:p>
          <a:p>
            <a:pPr lvl="1"/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PROTECTED: Meaning only that clas</a:t>
            </a:r>
            <a:r>
              <a:rPr lang="en-IE" dirty="0" smtClean="0">
                <a:solidFill>
                  <a:schemeClr val="bg1"/>
                </a:solidFill>
              </a:rPr>
              <a:t>s and sub-classes can access it.</a:t>
            </a:r>
          </a:p>
          <a:p>
            <a:pPr lvl="1"/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PUBLIC: Meaning any other object can access it.</a:t>
            </a:r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38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Access Control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In most other object-orientated programming languages, methods and attributes of an object can be classified as: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PRIVATE: Meaning only the object can access it.</a:t>
            </a:r>
          </a:p>
          <a:p>
            <a:pPr lvl="1"/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PROTECTED: Meaning only that clas</a:t>
            </a:r>
            <a:r>
              <a:rPr lang="en-IE" dirty="0" smtClean="0">
                <a:solidFill>
                  <a:schemeClr val="bg1"/>
                </a:solidFill>
              </a:rPr>
              <a:t>s and sub-classes can access it.</a:t>
            </a:r>
          </a:p>
          <a:p>
            <a:pPr lvl="1"/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PUBLIC: Meaning any other object can access it.</a:t>
            </a:r>
            <a:endParaRPr lang="en-IE" dirty="0" smtClean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886" y="2780928"/>
            <a:ext cx="2942261" cy="346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16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Access Control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Python doesn’t work like that!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If want to make a method or attribute private, the easiest way of doing it is to add a comment in the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docstrings</a:t>
            </a:r>
            <a:r>
              <a:rPr lang="en-IE" dirty="0" smtClean="0">
                <a:solidFill>
                  <a:schemeClr val="bg1"/>
                </a:solidFill>
              </a:rPr>
              <a:t> at the start of the class indicating which methods </a:t>
            </a:r>
            <a:r>
              <a:rPr lang="en-IE" dirty="0">
                <a:solidFill>
                  <a:schemeClr val="bg1"/>
                </a:solidFill>
              </a:rPr>
              <a:t>or </a:t>
            </a:r>
            <a:r>
              <a:rPr lang="en-IE" dirty="0" smtClean="0">
                <a:solidFill>
                  <a:schemeClr val="bg1"/>
                </a:solidFill>
              </a:rPr>
              <a:t>attributes are for internal use only.</a:t>
            </a:r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78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Access Control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Nonetheless, by convention, if we prefix a method or attribute with a single underscore ( _ )  we are telling everyone that this </a:t>
            </a:r>
            <a:r>
              <a:rPr lang="en-IE" dirty="0">
                <a:solidFill>
                  <a:schemeClr val="bg1"/>
                </a:solidFill>
              </a:rPr>
              <a:t>method or attribute </a:t>
            </a:r>
            <a:r>
              <a:rPr lang="en-IE" dirty="0" smtClean="0">
                <a:solidFill>
                  <a:schemeClr val="bg1"/>
                </a:solidFill>
              </a:rPr>
              <a:t>should not be used by other objects except in the most dire circumstances.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But there is nothing in the interpreter to stop external objects from access a </a:t>
            </a:r>
            <a:r>
              <a:rPr lang="en-IE" dirty="0">
                <a:solidFill>
                  <a:schemeClr val="bg1"/>
                </a:solidFill>
              </a:rPr>
              <a:t>method or attribute with </a:t>
            </a:r>
            <a:r>
              <a:rPr lang="en-IE" dirty="0" smtClean="0">
                <a:solidFill>
                  <a:schemeClr val="bg1"/>
                </a:solidFill>
              </a:rPr>
              <a:t>an underscore ( _ ). </a:t>
            </a:r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05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Access Control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Nonetheless, by convention, if we prefix a method or attribute with a single underscore ( _ )  we are telling everyone that this </a:t>
            </a:r>
            <a:r>
              <a:rPr lang="en-IE" dirty="0">
                <a:solidFill>
                  <a:schemeClr val="bg1"/>
                </a:solidFill>
              </a:rPr>
              <a:t>method or attribute </a:t>
            </a:r>
            <a:r>
              <a:rPr lang="en-IE" dirty="0" smtClean="0">
                <a:solidFill>
                  <a:schemeClr val="bg1"/>
                </a:solidFill>
              </a:rPr>
              <a:t>should not be used by other objects except in the most dire circumstances.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But there is nothing in the interpreter to stop external objects from access a </a:t>
            </a:r>
            <a:r>
              <a:rPr lang="en-IE" dirty="0">
                <a:solidFill>
                  <a:schemeClr val="bg1"/>
                </a:solidFill>
              </a:rPr>
              <a:t>method or attribute with </a:t>
            </a:r>
            <a:r>
              <a:rPr lang="en-IE" dirty="0" smtClean="0">
                <a:solidFill>
                  <a:schemeClr val="bg1"/>
                </a:solidFill>
              </a:rPr>
              <a:t>an underscore ( _ ). </a:t>
            </a:r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Access Control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If we want to more strongly suggest that the methods or attributes are for internal use only we can use a double-underscore ( _ _ ) which means Python will try a little harder to make it private, but still…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Let’s look at an example:</a:t>
            </a:r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98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Access Control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SecretString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143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‘‘‘A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not-at-all secure way to store a secret string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.’’’</a:t>
            </a:r>
          </a:p>
          <a:p>
            <a:pPr marL="5143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5143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.__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self.__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__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11630" y="6021288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5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Access Control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lvl="1" indent="0">
              <a:buNone/>
            </a:pPr>
            <a:r>
              <a:rPr lang="en-IE" sz="2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decrypt(self,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5143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'''Only show the string if the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correct.'''</a:t>
            </a:r>
          </a:p>
          <a:p>
            <a:pPr marL="514350" lvl="1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514350" lvl="1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self.__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14350" lvl="1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514350" lvl="1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return self.__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else:</a:t>
            </a:r>
          </a:p>
          <a:p>
            <a:pPr marL="514350" lvl="1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return ''</a:t>
            </a:r>
          </a:p>
          <a:p>
            <a:pPr marL="514350" lvl="1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decrypt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  <a:endParaRPr lang="en-IE" sz="22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34566" y="2700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85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4643</TotalTime>
  <Words>623</Words>
  <Application>Microsoft Office PowerPoint</Application>
  <PresentationFormat>Custom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Office Theme</vt:lpstr>
      <vt:lpstr>Access Control</vt:lpstr>
      <vt:lpstr>Access Control</vt:lpstr>
      <vt:lpstr>Access Control</vt:lpstr>
      <vt:lpstr>Access Control</vt:lpstr>
      <vt:lpstr>Access Control</vt:lpstr>
      <vt:lpstr>Access Control</vt:lpstr>
      <vt:lpstr>Access Control</vt:lpstr>
      <vt:lpstr>Access Control</vt:lpstr>
      <vt:lpstr>Access Control</vt:lpstr>
      <vt:lpstr>Access Control</vt:lpstr>
      <vt:lpstr>Access Control</vt:lpstr>
      <vt:lpstr>Access Control</vt:lpstr>
      <vt:lpstr>Access Control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331</cp:revision>
  <dcterms:created xsi:type="dcterms:W3CDTF">2011-10-08T11:06:39Z</dcterms:created>
  <dcterms:modified xsi:type="dcterms:W3CDTF">2016-09-17T12:47:11Z</dcterms:modified>
</cp:coreProperties>
</file>