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8" r:id="rId2"/>
    <p:sldId id="885" r:id="rId3"/>
    <p:sldId id="902" r:id="rId4"/>
    <p:sldId id="916" r:id="rId5"/>
    <p:sldId id="922" r:id="rId6"/>
    <p:sldId id="921" r:id="rId7"/>
    <p:sldId id="923" r:id="rId8"/>
    <p:sldId id="924" r:id="rId9"/>
    <p:sldId id="925" r:id="rId10"/>
    <p:sldId id="926" r:id="rId11"/>
    <p:sldId id="927" r:id="rId12"/>
    <p:sldId id="928" r:id="rId13"/>
    <p:sldId id="851" r:id="rId14"/>
    <p:sldId id="929" r:id="rId15"/>
    <p:sldId id="930" r:id="rId16"/>
    <p:sldId id="931" r:id="rId17"/>
    <p:sldId id="932" r:id="rId18"/>
    <p:sldId id="933" r:id="rId19"/>
    <p:sldId id="934" r:id="rId20"/>
    <p:sldId id="936" r:id="rId21"/>
    <p:sldId id="935" r:id="rId22"/>
    <p:sldId id="937" r:id="rId23"/>
    <p:sldId id="938" r:id="rId24"/>
    <p:sldId id="943" r:id="rId25"/>
    <p:sldId id="940" r:id="rId26"/>
    <p:sldId id="939" r:id="rId27"/>
    <p:sldId id="941" r:id="rId28"/>
    <p:sldId id="942" r:id="rId29"/>
    <p:sldId id="557" r:id="rId30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11/09/2016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11/09/2016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11/09/2016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11/09/2016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11/09/2016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11/09/2016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11/09/2016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11/09/2016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11/09/2016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11/09/2016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11/09/2016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11/09/2016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11/09/2016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 smtClean="0">
                <a:solidFill>
                  <a:schemeClr val="bg1"/>
                </a:solidFill>
              </a:rPr>
              <a:t>Objects in Python:</a:t>
            </a:r>
            <a:br>
              <a:rPr lang="en-IE" sz="6000" dirty="0" smtClean="0">
                <a:solidFill>
                  <a:schemeClr val="bg1"/>
                </a:solidFill>
              </a:rPr>
            </a:br>
            <a:r>
              <a:rPr lang="en-IE" sz="6000" dirty="0" smtClean="0">
                <a:solidFill>
                  <a:schemeClr val="bg1"/>
                </a:solidFill>
              </a:rPr>
              <a:t>Part 2</a:t>
            </a:r>
            <a:endParaRPr lang="en-IE" sz="6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Initialising an Object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Python has a special name it uses for initialization methods.</a:t>
            </a:r>
          </a:p>
          <a:p>
            <a:endParaRPr lang="en-IE" dirty="0" smtClean="0">
              <a:solidFill>
                <a:schemeClr val="bg1"/>
              </a:solidFill>
            </a:endParaRPr>
          </a:p>
          <a:p>
            <a:endParaRPr lang="en-IE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IE" sz="6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1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6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1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6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1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6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1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6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_()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90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774726" y="1417638"/>
            <a:ext cx="4176464" cy="1075258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052736"/>
            <a:ext cx="10742269" cy="5035697"/>
          </a:xfrm>
        </p:spPr>
        <p:txBody>
          <a:bodyPr>
            <a:noAutofit/>
          </a:bodyPr>
          <a:lstStyle/>
          <a:p>
            <a:pPr marL="800100" lvl="2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Point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__(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self,x,y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self.move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move(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self,a,b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self.x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self.y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</a:p>
          <a:p>
            <a:pPr marL="800100" lvl="2" indent="0">
              <a:buNone/>
            </a:pP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reset(self):</a:t>
            </a:r>
          </a:p>
          <a:p>
            <a:pPr marL="800100" lvl="2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self.move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(0,0)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</a:t>
            </a:r>
          </a:p>
          <a:p>
            <a:pPr marL="800100" lvl="2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Initialising an Object</a:t>
            </a:r>
          </a:p>
        </p:txBody>
      </p:sp>
    </p:spTree>
    <p:extLst>
      <p:ext uri="{BB962C8B-B14F-4D97-AF65-F5344CB8AC3E}">
        <p14:creationId xmlns:p14="http://schemas.microsoft.com/office/powerpoint/2010/main" val="122392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Initialising an Object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052736"/>
            <a:ext cx="10742269" cy="5035697"/>
          </a:xfrm>
        </p:spPr>
        <p:txBody>
          <a:bodyPr>
            <a:noAutofit/>
          </a:bodyPr>
          <a:lstStyle/>
          <a:p>
            <a:pPr marL="800100" lvl="2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Point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__(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self,x,y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self.move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move(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self,a,b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self.x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self.y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</a:p>
          <a:p>
            <a:pPr marL="800100" lvl="2" indent="0">
              <a:buNone/>
            </a:pP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reset(self):</a:t>
            </a:r>
          </a:p>
          <a:p>
            <a:pPr marL="800100" lvl="2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self.move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(0,0)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</a:t>
            </a:r>
          </a:p>
          <a:p>
            <a:pPr marL="800100" lvl="2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728123" y="1124744"/>
            <a:ext cx="4055715" cy="136329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When you create an object from this class, you are going to have to declare initial values for X and Y.</a:t>
            </a:r>
            <a:endParaRPr lang="en-IE" sz="2000" dirty="0">
              <a:solidFill>
                <a:schemeClr val="tx1"/>
              </a:solidFill>
            </a:endParaRPr>
          </a:p>
        </p:txBody>
      </p:sp>
      <p:cxnSp>
        <p:nvCxnSpPr>
          <p:cNvPr id="6" name="Elbow Connector 5"/>
          <p:cNvCxnSpPr>
            <a:stCxn id="4" idx="1"/>
          </p:cNvCxnSpPr>
          <p:nvPr/>
        </p:nvCxnSpPr>
        <p:spPr>
          <a:xfrm rot="10800000" flipV="1">
            <a:off x="6239223" y="1806388"/>
            <a:ext cx="1488901" cy="254459"/>
          </a:xfrm>
          <a:prstGeom prst="bentConnector3">
            <a:avLst>
              <a:gd name="adj1" fmla="val 50000"/>
            </a:avLst>
          </a:prstGeom>
          <a:ln w="57150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Brace 8"/>
          <p:cNvSpPr/>
          <p:nvPr/>
        </p:nvSpPr>
        <p:spPr>
          <a:xfrm>
            <a:off x="5591150" y="1412776"/>
            <a:ext cx="360040" cy="1224136"/>
          </a:xfrm>
          <a:prstGeom prst="rightBrac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7626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Initialising an Object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Autofit/>
          </a:bodyPr>
          <a:lstStyle/>
          <a:p>
            <a:r>
              <a:rPr lang="en-IE" sz="28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So </a:t>
            </a:r>
            <a:r>
              <a:rPr lang="en-IE" sz="2800" u="sng" dirty="0" smtClean="0">
                <a:solidFill>
                  <a:schemeClr val="bg1"/>
                </a:solidFill>
                <a:cs typeface="Courier New" panose="02070309020205020404" pitchFamily="49" charset="0"/>
              </a:rPr>
              <a:t>without</a:t>
            </a:r>
            <a:r>
              <a:rPr lang="en-IE" sz="28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 the initialization method we could do this:</a:t>
            </a:r>
          </a:p>
          <a:p>
            <a:endParaRPr lang="en-IE" sz="2800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lvl="1"/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p1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Point()</a:t>
            </a:r>
          </a:p>
          <a:p>
            <a:pPr lvl="1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p2 = Point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8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but </a:t>
            </a:r>
            <a:r>
              <a:rPr lang="en-IE" sz="2800" u="sng" dirty="0" smtClean="0">
                <a:solidFill>
                  <a:schemeClr val="bg1"/>
                </a:solidFill>
                <a:cs typeface="Courier New" panose="02070309020205020404" pitchFamily="49" charset="0"/>
              </a:rPr>
              <a:t>with</a:t>
            </a:r>
            <a:r>
              <a:rPr lang="en-IE" sz="28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 </a:t>
            </a:r>
            <a:r>
              <a:rPr lang="en-IE" sz="2800" dirty="0">
                <a:solidFill>
                  <a:schemeClr val="bg1"/>
                </a:solidFill>
                <a:cs typeface="Courier New" panose="02070309020205020404" pitchFamily="49" charset="0"/>
              </a:rPr>
              <a:t>the initialization method we </a:t>
            </a:r>
            <a:r>
              <a:rPr lang="en-IE" sz="28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have to </a:t>
            </a:r>
            <a:r>
              <a:rPr lang="en-IE" sz="2800" dirty="0">
                <a:solidFill>
                  <a:schemeClr val="bg1"/>
                </a:solidFill>
                <a:cs typeface="Courier New" panose="02070309020205020404" pitchFamily="49" charset="0"/>
              </a:rPr>
              <a:t>do this:</a:t>
            </a:r>
          </a:p>
          <a:p>
            <a:endParaRPr lang="en-IE" sz="28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lvl="1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p1 =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Point(6,5)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p2 =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Point(2,2)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1" indent="-457200"/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05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Initialising an Object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And if we forget to include the values, what happens?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7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Initialising an Object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And if we forget to include the values, what happens?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42678" y="2276872"/>
            <a:ext cx="9793088" cy="38884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IE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IE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lvl="1"/>
            <a:r>
              <a:rPr lang="en-IE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E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 "C</a:t>
            </a:r>
            <a:r>
              <a:rPr lang="en-IE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:/</a:t>
            </a:r>
            <a:r>
              <a:rPr lang="en-IE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Users/damian.gordon/AppData/Local/ Programs/Python/Python35-32/Point-init.py</a:t>
            </a:r>
            <a:r>
              <a:rPr lang="en-IE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line 21, in &lt;module&gt;</a:t>
            </a:r>
          </a:p>
          <a:p>
            <a:pPr lvl="1"/>
            <a:r>
              <a:rPr lang="en-IE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 = Point()</a:t>
            </a:r>
          </a:p>
          <a:p>
            <a:pPr lvl="1"/>
            <a:r>
              <a:rPr lang="en-IE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IE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__</a:t>
            </a:r>
            <a:r>
              <a:rPr lang="en-IE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__() missing 2 required positional arguments: 'x' and 'y'</a:t>
            </a:r>
          </a:p>
        </p:txBody>
      </p:sp>
    </p:spTree>
    <p:extLst>
      <p:ext uri="{BB962C8B-B14F-4D97-AF65-F5344CB8AC3E}">
        <p14:creationId xmlns:p14="http://schemas.microsoft.com/office/powerpoint/2010/main" val="11341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Initialising an Object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But if we want to be lazy we can do the following: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60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Initialising an Object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052736"/>
            <a:ext cx="10742269" cy="5035697"/>
          </a:xfrm>
        </p:spPr>
        <p:txBody>
          <a:bodyPr>
            <a:noAutofit/>
          </a:bodyPr>
          <a:lstStyle/>
          <a:p>
            <a:pPr marL="800100" lvl="2" indent="0">
              <a:buNone/>
            </a:pP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800100" lvl="2" indent="0">
              <a:buNone/>
            </a:pP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IE" sz="32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IE" sz="32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__(self, x=0, y=0):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32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self.move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32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32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41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Initialising an Object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052736"/>
            <a:ext cx="10742269" cy="5035697"/>
          </a:xfrm>
        </p:spPr>
        <p:txBody>
          <a:bodyPr>
            <a:noAutofit/>
          </a:bodyPr>
          <a:lstStyle/>
          <a:p>
            <a:pPr marL="800100" lvl="2" indent="0">
              <a:buNone/>
            </a:pP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800100" lvl="2" indent="0">
              <a:buNone/>
            </a:pP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IE" sz="32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IE" sz="32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__(self, x=0, y=0):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32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self.move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32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32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247334" y="2060848"/>
            <a:ext cx="2304256" cy="792088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0895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Initialising an Object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Autofit/>
          </a:bodyPr>
          <a:lstStyle/>
          <a:p>
            <a:r>
              <a:rPr lang="en-IE" sz="28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And then we can do:</a:t>
            </a:r>
          </a:p>
          <a:p>
            <a:endParaRPr lang="en-IE" sz="2800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lvl="1"/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p1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Point()</a:t>
            </a:r>
          </a:p>
          <a:p>
            <a:pPr lvl="1"/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p2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Point(2,2)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1" indent="-457200"/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83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solidFill>
                  <a:schemeClr val="bg1"/>
                </a:solidFill>
              </a:rPr>
              <a:t>Initialising </a:t>
            </a:r>
            <a:r>
              <a:rPr lang="en-IE" sz="6600" smtClean="0">
                <a:solidFill>
                  <a:schemeClr val="bg1"/>
                </a:solidFill>
              </a:rPr>
              <a:t>an Object</a:t>
            </a:r>
            <a:endParaRPr lang="en-IE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28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Initialising an Object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Autofit/>
          </a:bodyPr>
          <a:lstStyle/>
          <a:p>
            <a:r>
              <a:rPr lang="en-IE" sz="28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And then we can do:</a:t>
            </a:r>
          </a:p>
          <a:p>
            <a:endParaRPr lang="en-IE" sz="2800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lvl="1"/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p1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Point()</a:t>
            </a:r>
          </a:p>
          <a:p>
            <a:pPr lvl="1"/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p2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Point(2,2)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1" indent="-457200"/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728123" y="1633662"/>
            <a:ext cx="4055715" cy="136329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If we don’t supply any values, the initialization method will set the values to 0,0.</a:t>
            </a:r>
            <a:endParaRPr lang="en-IE" sz="2000" dirty="0">
              <a:solidFill>
                <a:schemeClr val="tx1"/>
              </a:solidFill>
            </a:endParaRPr>
          </a:p>
        </p:txBody>
      </p:sp>
      <p:cxnSp>
        <p:nvCxnSpPr>
          <p:cNvPr id="5" name="Elbow Connector 4"/>
          <p:cNvCxnSpPr>
            <a:stCxn id="4" idx="1"/>
          </p:cNvCxnSpPr>
          <p:nvPr/>
        </p:nvCxnSpPr>
        <p:spPr>
          <a:xfrm rot="10800000" flipV="1">
            <a:off x="4150991" y="2315306"/>
            <a:ext cx="3577133" cy="537629"/>
          </a:xfrm>
          <a:prstGeom prst="bentConnector3">
            <a:avLst>
              <a:gd name="adj1" fmla="val 50000"/>
            </a:avLst>
          </a:prstGeom>
          <a:ln w="57150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289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Initialising an Object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Autofit/>
          </a:bodyPr>
          <a:lstStyle/>
          <a:p>
            <a:r>
              <a:rPr lang="en-IE" sz="28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And then we can do:</a:t>
            </a:r>
          </a:p>
          <a:p>
            <a:endParaRPr lang="en-IE" sz="2800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lvl="1"/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p1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Point()</a:t>
            </a:r>
          </a:p>
          <a:p>
            <a:pPr lvl="1"/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p2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Point(2,2)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1" indent="-457200"/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728123" y="1633662"/>
            <a:ext cx="4055715" cy="136329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If we don’t supply any values, the initialization method will set the values to 0,0.</a:t>
            </a:r>
            <a:endParaRPr lang="en-IE" sz="2000" dirty="0">
              <a:solidFill>
                <a:schemeClr val="tx1"/>
              </a:solidFill>
            </a:endParaRPr>
          </a:p>
        </p:txBody>
      </p:sp>
      <p:cxnSp>
        <p:nvCxnSpPr>
          <p:cNvPr id="5" name="Elbow Connector 4"/>
          <p:cNvCxnSpPr>
            <a:stCxn id="4" idx="1"/>
          </p:cNvCxnSpPr>
          <p:nvPr/>
        </p:nvCxnSpPr>
        <p:spPr>
          <a:xfrm rot="10800000" flipV="1">
            <a:off x="4150991" y="2315306"/>
            <a:ext cx="3577133" cy="537629"/>
          </a:xfrm>
          <a:prstGeom prst="bentConnector3">
            <a:avLst>
              <a:gd name="adj1" fmla="val 50000"/>
            </a:avLst>
          </a:prstGeom>
          <a:ln w="57150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7751390" y="3361854"/>
            <a:ext cx="4055715" cy="136329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But we can also supply the values, and the object is created with these default values.</a:t>
            </a:r>
            <a:endParaRPr lang="en-IE" sz="2000" dirty="0">
              <a:solidFill>
                <a:schemeClr val="tx1"/>
              </a:solidFill>
            </a:endParaRPr>
          </a:p>
        </p:txBody>
      </p:sp>
      <p:cxnSp>
        <p:nvCxnSpPr>
          <p:cNvPr id="9" name="Elbow Connector 8"/>
          <p:cNvCxnSpPr>
            <a:stCxn id="8" idx="1"/>
          </p:cNvCxnSpPr>
          <p:nvPr/>
        </p:nvCxnSpPr>
        <p:spPr>
          <a:xfrm rot="10800000">
            <a:off x="4655046" y="3361855"/>
            <a:ext cx="3096344" cy="681645"/>
          </a:xfrm>
          <a:prstGeom prst="bentConnector3">
            <a:avLst>
              <a:gd name="adj1" fmla="val 50000"/>
            </a:avLst>
          </a:prstGeom>
          <a:ln w="57150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099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solidFill>
                  <a:schemeClr val="bg1"/>
                </a:solidFill>
              </a:rPr>
              <a:t>Documenting the Methods</a:t>
            </a:r>
            <a:endParaRPr lang="en-IE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63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Documenting the Methods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Autofit/>
          </a:bodyPr>
          <a:lstStyle/>
          <a:p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Python </a:t>
            </a:r>
            <a:r>
              <a:rPr lang="en-IE" sz="3600" smtClean="0">
                <a:solidFill>
                  <a:schemeClr val="bg1"/>
                </a:solidFill>
                <a:cs typeface="Courier New" panose="02070309020205020404" pitchFamily="49" charset="0"/>
              </a:rPr>
              <a:t>is </a:t>
            </a:r>
            <a:r>
              <a:rPr lang="en-IE" sz="3600" smtClean="0">
                <a:solidFill>
                  <a:schemeClr val="bg1"/>
                </a:solidFill>
                <a:cs typeface="Courier New" panose="02070309020205020404" pitchFamily="49" charset="0"/>
              </a:rPr>
              <a:t>considered </a:t>
            </a:r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one of the most easy programming languages, but nonetheless a vital part of object-orientated programming is to explain what each class and method does to help promote object reuse.</a:t>
            </a:r>
          </a:p>
        </p:txBody>
      </p:sp>
    </p:spTree>
    <p:extLst>
      <p:ext uri="{BB962C8B-B14F-4D97-AF65-F5344CB8AC3E}">
        <p14:creationId xmlns:p14="http://schemas.microsoft.com/office/powerpoint/2010/main" val="341952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Documenting the Methods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Autofit/>
          </a:bodyPr>
          <a:lstStyle/>
          <a:p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Python supports this through the use of </a:t>
            </a:r>
            <a:r>
              <a:rPr lang="en-IE" sz="36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docstrings</a:t>
            </a:r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.</a:t>
            </a:r>
          </a:p>
          <a:p>
            <a:endParaRPr lang="en-IE" sz="3600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These are strings enclosed in either quotes(‘) or </a:t>
            </a:r>
            <a:r>
              <a:rPr lang="en-IE" sz="3600" dirty="0" err="1" smtClean="0">
                <a:solidFill>
                  <a:schemeClr val="bg1"/>
                </a:solidFill>
                <a:cs typeface="Courier New" panose="02070309020205020404" pitchFamily="49" charset="0"/>
              </a:rPr>
              <a:t>doublequotes</a:t>
            </a:r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(“) just after the class or method declaration.</a:t>
            </a:r>
          </a:p>
        </p:txBody>
      </p:sp>
    </p:spTree>
    <p:extLst>
      <p:ext uri="{BB962C8B-B14F-4D97-AF65-F5344CB8AC3E}">
        <p14:creationId xmlns:p14="http://schemas.microsoft.com/office/powerpoint/2010/main" val="387934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Documenting the Methods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273623"/>
            <a:ext cx="10742269" cy="5035697"/>
          </a:xfrm>
        </p:spPr>
        <p:txBody>
          <a:bodyPr>
            <a:noAutofit/>
          </a:bodyPr>
          <a:lstStyle/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Point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800100" lvl="2" indent="0">
              <a:buNone/>
            </a:pP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“Represents a point in 2D space”</a:t>
            </a:r>
          </a:p>
          <a:p>
            <a:pPr marL="800100" lvl="2" indent="0">
              <a:buNone/>
            </a:pP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IE" sz="2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__(</a:t>
            </a:r>
            <a:r>
              <a:rPr lang="en-IE" sz="2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self,x,y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‘Initialise the position of a new point’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self.move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09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Documenting the Methods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345631"/>
            <a:ext cx="10742269" cy="5035697"/>
          </a:xfrm>
        </p:spPr>
        <p:txBody>
          <a:bodyPr>
            <a:noAutofit/>
          </a:bodyPr>
          <a:lstStyle/>
          <a:p>
            <a:pPr marL="800100" lvl="2" indent="0">
              <a:buNone/>
            </a:pP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move(</a:t>
            </a:r>
            <a:r>
              <a:rPr lang="en-IE" sz="2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self,a,b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‘Move the point to a new location’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self.x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self.y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</a:p>
          <a:p>
            <a:pPr marL="800100" lvl="2" indent="0">
              <a:buNone/>
            </a:pPr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reset(self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‘Reset the point back to the origin’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self.move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(0,0)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</a:t>
            </a:r>
          </a:p>
        </p:txBody>
      </p:sp>
    </p:spTree>
    <p:extLst>
      <p:ext uri="{BB962C8B-B14F-4D97-AF65-F5344CB8AC3E}">
        <p14:creationId xmlns:p14="http://schemas.microsoft.com/office/powerpoint/2010/main" val="381086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Initialising an Object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Now run the program, and then do: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42678" y="2276872"/>
            <a:ext cx="9793088" cy="38884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IE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lvl="1"/>
            <a:r>
              <a:rPr lang="en-IE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help (Point)</a:t>
            </a:r>
          </a:p>
          <a:p>
            <a:pPr lvl="1"/>
            <a:endParaRPr lang="en-IE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IE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IE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IE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IE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IE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49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Initialising an Object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268760"/>
            <a:ext cx="10742269" cy="4525963"/>
          </a:xfrm>
        </p:spPr>
        <p:txBody>
          <a:bodyPr>
            <a:no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And you’ll get: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42677" y="2060848"/>
            <a:ext cx="10009113" cy="46085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IE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Help on class Point in module __main__:</a:t>
            </a:r>
          </a:p>
          <a:p>
            <a:pPr lvl="1"/>
            <a:endParaRPr lang="en-IE" b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IE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Point(</a:t>
            </a:r>
            <a:r>
              <a:rPr lang="en-IE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builtins.object</a:t>
            </a:r>
            <a:r>
              <a:rPr lang="en-IE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IE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|  </a:t>
            </a:r>
            <a:r>
              <a:rPr lang="en-IE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Represents </a:t>
            </a:r>
            <a:r>
              <a:rPr lang="en-IE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point in 2D space</a:t>
            </a:r>
          </a:p>
          <a:p>
            <a:pPr lvl="1"/>
            <a:r>
              <a:rPr lang="en-IE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|  </a:t>
            </a:r>
          </a:p>
          <a:p>
            <a:pPr lvl="1"/>
            <a:r>
              <a:rPr lang="en-IE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|  Methods defined here:</a:t>
            </a:r>
          </a:p>
          <a:p>
            <a:pPr lvl="1"/>
            <a:r>
              <a:rPr lang="en-IE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|  </a:t>
            </a:r>
          </a:p>
          <a:p>
            <a:pPr lvl="1"/>
            <a:r>
              <a:rPr lang="en-IE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|  </a:t>
            </a:r>
            <a:r>
              <a:rPr lang="en-IE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calc_distance</a:t>
            </a:r>
            <a:r>
              <a:rPr lang="en-IE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(self, </a:t>
            </a:r>
            <a:r>
              <a:rPr lang="en-IE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other_point</a:t>
            </a:r>
            <a:r>
              <a:rPr lang="en-IE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IE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|      </a:t>
            </a:r>
            <a:r>
              <a:rPr lang="en-IE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 </a:t>
            </a:r>
            <a:r>
              <a:rPr lang="en-IE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distance between two points</a:t>
            </a:r>
          </a:p>
          <a:p>
            <a:pPr lvl="1"/>
            <a:r>
              <a:rPr lang="en-IE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|  </a:t>
            </a:r>
          </a:p>
          <a:p>
            <a:pPr lvl="1"/>
            <a:r>
              <a:rPr lang="en-IE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|  move(self, a, b)</a:t>
            </a:r>
          </a:p>
          <a:p>
            <a:pPr lvl="1"/>
            <a:r>
              <a:rPr lang="en-IE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|     </a:t>
            </a:r>
            <a:r>
              <a:rPr lang="en-IE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 </a:t>
            </a:r>
            <a:r>
              <a:rPr lang="en-IE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point to a new location</a:t>
            </a:r>
          </a:p>
          <a:p>
            <a:pPr lvl="1"/>
            <a:r>
              <a:rPr lang="en-IE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|  </a:t>
            </a:r>
          </a:p>
          <a:p>
            <a:pPr lvl="1"/>
            <a:r>
              <a:rPr lang="en-IE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|  reset(self)</a:t>
            </a:r>
          </a:p>
          <a:p>
            <a:pPr lvl="1"/>
            <a:r>
              <a:rPr lang="en-IE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|      </a:t>
            </a:r>
            <a:r>
              <a:rPr lang="en-IE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 </a:t>
            </a:r>
            <a:r>
              <a:rPr lang="en-IE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point back to the </a:t>
            </a:r>
            <a:r>
              <a:rPr lang="en-IE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origin</a:t>
            </a:r>
            <a:endParaRPr lang="en-IE" b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IE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|  </a:t>
            </a:r>
            <a:r>
              <a:rPr lang="en-IE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</a:t>
            </a:r>
            <a:endParaRPr lang="en-IE" b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82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3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Initialising an Object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What if we did the following: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51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>
                <a:solidFill>
                  <a:schemeClr val="bg1"/>
                </a:solidFill>
              </a:rPr>
              <a:t>Initialising an Object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Autofit/>
          </a:bodyPr>
          <a:lstStyle/>
          <a:p>
            <a:pPr marL="800100" lvl="2" indent="0">
              <a:buNone/>
            </a:pPr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p1 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Point()</a:t>
            </a:r>
          </a:p>
          <a:p>
            <a:pPr marL="800100" lvl="2" indent="0">
              <a:buNone/>
            </a:pPr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p1.x 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5</a:t>
            </a:r>
          </a:p>
          <a:p>
            <a:pPr marL="800100" lvl="2" indent="0">
              <a:buNone/>
            </a:pP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print("P1-x, P1-y is: ", p1.x, p1.y);</a:t>
            </a:r>
          </a:p>
          <a:p>
            <a:pPr marL="800100" lvl="2" indent="0">
              <a:buNone/>
            </a:pP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52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Initialising an Object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Autofit/>
          </a:bodyPr>
          <a:lstStyle/>
          <a:p>
            <a:pPr marL="800100" lvl="2" indent="0">
              <a:buNone/>
            </a:pPr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p1 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Point()</a:t>
            </a:r>
          </a:p>
          <a:p>
            <a:pPr marL="800100" lvl="2" indent="0">
              <a:buNone/>
            </a:pPr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p1.x 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5</a:t>
            </a:r>
          </a:p>
          <a:p>
            <a:pPr marL="800100" lvl="2" indent="0">
              <a:buNone/>
            </a:pP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print("P1-x, P1-y is: ", p1.x, p1.y);</a:t>
            </a:r>
          </a:p>
          <a:p>
            <a:pPr marL="800100" lvl="2" indent="0">
              <a:buNone/>
            </a:pP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895406" y="4077072"/>
            <a:ext cx="1296144" cy="792088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1198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2598" y="692696"/>
            <a:ext cx="10873208" cy="54726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IE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lvl="1"/>
            <a:r>
              <a:rPr lang="en-IE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IE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(most recent call last):</a:t>
            </a:r>
          </a:p>
          <a:p>
            <a:pPr lvl="1"/>
            <a:r>
              <a:rPr lang="en-IE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File "C:/</a:t>
            </a:r>
            <a:r>
              <a:rPr lang="en-IE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Users/damian.gordon/AppData/ Local/Programs/Python/Python35-32/Point-error.py",</a:t>
            </a:r>
          </a:p>
          <a:p>
            <a:pPr lvl="1"/>
            <a:r>
              <a:rPr lang="en-IE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 </a:t>
            </a:r>
            <a:r>
              <a:rPr lang="en-IE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11, in &lt;module&gt;</a:t>
            </a:r>
          </a:p>
          <a:p>
            <a:pPr lvl="1"/>
            <a:r>
              <a:rPr lang="en-IE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print("P1-x, P1-y is: ", p1.x, p1.y);</a:t>
            </a:r>
          </a:p>
          <a:p>
            <a:pPr lvl="1"/>
            <a:r>
              <a:rPr lang="en-IE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AttributeError</a:t>
            </a:r>
            <a:r>
              <a:rPr lang="en-IE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'Point' object has no attribute </a:t>
            </a:r>
            <a:r>
              <a:rPr lang="en-IE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'y‘</a:t>
            </a:r>
          </a:p>
          <a:p>
            <a:pPr lvl="1"/>
            <a:r>
              <a:rPr lang="en-IE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  <a:endParaRPr lang="en-IE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00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Initialising an Object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So what can we do?</a:t>
            </a:r>
          </a:p>
        </p:txBody>
      </p:sp>
    </p:spTree>
    <p:extLst>
      <p:ext uri="{BB962C8B-B14F-4D97-AF65-F5344CB8AC3E}">
        <p14:creationId xmlns:p14="http://schemas.microsoft.com/office/powerpoint/2010/main" val="246882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Initialising an Object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So what can we do?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We need to create a method that forces the programmers to initialize the attributes of the class to some starting value, just so that we don’t have this problem.</a:t>
            </a:r>
          </a:p>
        </p:txBody>
      </p:sp>
    </p:spTree>
    <p:extLst>
      <p:ext uri="{BB962C8B-B14F-4D97-AF65-F5344CB8AC3E}">
        <p14:creationId xmlns:p14="http://schemas.microsoft.com/office/powerpoint/2010/main" val="223303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Initialising an Object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So what can we do?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We need to create a method that forces the programmers to initialize the attributes of the class to some starting value, just so that we don’t have this problem.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This is called an </a:t>
            </a:r>
            <a:r>
              <a:rPr lang="en-IE" i="1" dirty="0" smtClean="0">
                <a:solidFill>
                  <a:schemeClr val="bg1"/>
                </a:solidFill>
              </a:rPr>
              <a:t>initialization method.</a:t>
            </a:r>
            <a:endParaRPr lang="en-IE" i="1" dirty="0">
              <a:solidFill>
                <a:schemeClr val="bg1"/>
              </a:solidFill>
            </a:endParaRPr>
          </a:p>
          <a:p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94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3887</TotalTime>
  <Words>895</Words>
  <Application>Microsoft Office PowerPoint</Application>
  <PresentationFormat>Custom</PresentationFormat>
  <Paragraphs>182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Courier New</vt:lpstr>
      <vt:lpstr>Wingdings</vt:lpstr>
      <vt:lpstr>Office Theme</vt:lpstr>
      <vt:lpstr>Objects in Python: Part 2</vt:lpstr>
      <vt:lpstr>Initialising an Object</vt:lpstr>
      <vt:lpstr>Initialising an Object</vt:lpstr>
      <vt:lpstr>Initialising an Object</vt:lpstr>
      <vt:lpstr>Initialising an Object</vt:lpstr>
      <vt:lpstr>PowerPoint Presentation</vt:lpstr>
      <vt:lpstr>Initialising an Object</vt:lpstr>
      <vt:lpstr>Initialising an Object</vt:lpstr>
      <vt:lpstr>Initialising an Object</vt:lpstr>
      <vt:lpstr>Initialising an Object</vt:lpstr>
      <vt:lpstr>Initialising an Object</vt:lpstr>
      <vt:lpstr>Initialising an Object</vt:lpstr>
      <vt:lpstr>Initialising an Object</vt:lpstr>
      <vt:lpstr>Initialising an Object</vt:lpstr>
      <vt:lpstr>Initialising an Object</vt:lpstr>
      <vt:lpstr>Initialising an Object</vt:lpstr>
      <vt:lpstr>Initialising an Object</vt:lpstr>
      <vt:lpstr>Initialising an Object</vt:lpstr>
      <vt:lpstr>Initialising an Object</vt:lpstr>
      <vt:lpstr>Initialising an Object</vt:lpstr>
      <vt:lpstr>Initialising an Object</vt:lpstr>
      <vt:lpstr>Documenting the Methods</vt:lpstr>
      <vt:lpstr>Documenting the Methods</vt:lpstr>
      <vt:lpstr>Documenting the Methods</vt:lpstr>
      <vt:lpstr>Documenting the Methods</vt:lpstr>
      <vt:lpstr>Documenting the Methods</vt:lpstr>
      <vt:lpstr>Initialising an Object</vt:lpstr>
      <vt:lpstr>Initialising an Object</vt:lpstr>
      <vt:lpstr>etc.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Gordon</cp:lastModifiedBy>
  <cp:revision>295</cp:revision>
  <dcterms:created xsi:type="dcterms:W3CDTF">2011-10-08T11:06:39Z</dcterms:created>
  <dcterms:modified xsi:type="dcterms:W3CDTF">2016-09-11T08:55:19Z</dcterms:modified>
</cp:coreProperties>
</file>