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20/10/2015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20/10/2015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281" y="476672"/>
            <a:ext cx="1036185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b="1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ea typeface="Batang" panose="02030600000101010101" pitchFamily="18" charset="-127"/>
              </a:rPr>
              <a:t>PEP 20 – </a:t>
            </a:r>
            <a:br>
              <a:rPr lang="en-IE" sz="8000" b="1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ea typeface="Batang" panose="02030600000101010101" pitchFamily="18" charset="-127"/>
              </a:rPr>
            </a:br>
            <a:r>
              <a:rPr lang="en-IE" sz="8000" b="1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ea typeface="Batang" panose="02030600000101010101" pitchFamily="18" charset="-127"/>
              </a:rPr>
              <a:t>The Zen of Python</a:t>
            </a:r>
            <a:endParaRPr lang="en-IE" sz="8000" b="1" dirty="0">
              <a:solidFill>
                <a:schemeClr val="bg2">
                  <a:lumMod val="25000"/>
                </a:schemeClr>
              </a:solidFill>
              <a:latin typeface="Eras Demi ITC" panose="020B0805030504020804" pitchFamily="34" charset="0"/>
              <a:ea typeface="Batang" panose="02030600000101010101" pitchFamily="18" charset="-127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542" y="2684512"/>
            <a:ext cx="428646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4800" b="1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ea typeface="Batang" panose="02030600000101010101" pitchFamily="18" charset="-127"/>
              </a:rPr>
              <a:t>Tim Peters</a:t>
            </a:r>
            <a:endParaRPr lang="en-IE" sz="4800" b="1" dirty="0">
              <a:solidFill>
                <a:schemeClr val="bg2">
                  <a:lumMod val="25000"/>
                </a:schemeClr>
              </a:solidFill>
              <a:latin typeface="Eras Demi ITC" panose="020B0805030504020804" pitchFamily="34" charset="0"/>
              <a:ea typeface="Batang" panose="02030600000101010101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31154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Although practicality beats purity</a:t>
            </a:r>
          </a:p>
        </p:txBody>
      </p:sp>
    </p:spTree>
    <p:extLst>
      <p:ext uri="{BB962C8B-B14F-4D97-AF65-F5344CB8AC3E}">
        <p14:creationId xmlns:p14="http://schemas.microsoft.com/office/powerpoint/2010/main" val="31113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Errors should never pass silently</a:t>
            </a:r>
          </a:p>
        </p:txBody>
      </p:sp>
    </p:spTree>
    <p:extLst>
      <p:ext uri="{BB962C8B-B14F-4D97-AF65-F5344CB8AC3E}">
        <p14:creationId xmlns:p14="http://schemas.microsoft.com/office/powerpoint/2010/main" val="38917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Unless explicitly silenced</a:t>
            </a:r>
          </a:p>
        </p:txBody>
      </p:sp>
    </p:spTree>
    <p:extLst>
      <p:ext uri="{BB962C8B-B14F-4D97-AF65-F5344CB8AC3E}">
        <p14:creationId xmlns:p14="http://schemas.microsoft.com/office/powerpoint/2010/main" val="545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708920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2855491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In the face of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ambiguity,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449233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refuse the temptation to guess</a:t>
            </a:r>
          </a:p>
        </p:txBody>
      </p:sp>
    </p:spTree>
    <p:extLst>
      <p:ext uri="{BB962C8B-B14F-4D97-AF65-F5344CB8AC3E}">
        <p14:creationId xmlns:p14="http://schemas.microsoft.com/office/powerpoint/2010/main" val="21304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708920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3194148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There should be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one --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611259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obvious way to do it</a:t>
            </a:r>
          </a:p>
        </p:txBody>
      </p:sp>
      <p:sp>
        <p:nvSpPr>
          <p:cNvPr id="6" name="Rectangle 5"/>
          <p:cNvSpPr/>
          <p:nvPr/>
        </p:nvSpPr>
        <p:spPr>
          <a:xfrm>
            <a:off x="7823398" y="3780656"/>
            <a:ext cx="3384376" cy="11605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and preferably only one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--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708920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Although that way may not be obvious</a:t>
            </a: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913460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unless you're Dutch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8543478" y="3789040"/>
            <a:ext cx="2088232" cy="10801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at first</a:t>
            </a:r>
          </a:p>
        </p:txBody>
      </p:sp>
    </p:spTree>
    <p:extLst>
      <p:ext uri="{BB962C8B-B14F-4D97-AF65-F5344CB8AC3E}">
        <p14:creationId xmlns:p14="http://schemas.microsoft.com/office/powerpoint/2010/main" val="1474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Now is better than never</a:t>
            </a:r>
          </a:p>
        </p:txBody>
      </p:sp>
    </p:spTree>
    <p:extLst>
      <p:ext uri="{BB962C8B-B14F-4D97-AF65-F5344CB8AC3E}">
        <p14:creationId xmlns:p14="http://schemas.microsoft.com/office/powerpoint/2010/main" val="22029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708920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3048292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Although never is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often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449233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IE" sz="4800" b="1" dirty="0" smtClean="0">
                <a:solidFill>
                  <a:schemeClr val="bg2">
                    <a:lumMod val="25000"/>
                  </a:schemeClr>
                </a:solidFill>
              </a:rPr>
              <a:t>etter than </a:t>
            </a: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*right* now</a:t>
            </a:r>
          </a:p>
        </p:txBody>
      </p:sp>
    </p:spTree>
    <p:extLst>
      <p:ext uri="{BB962C8B-B14F-4D97-AF65-F5344CB8AC3E}">
        <p14:creationId xmlns:p14="http://schemas.microsoft.com/office/powerpoint/2010/main" val="6223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492896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If the implementation is hard to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explain,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2807500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it's a bad idea</a:t>
            </a:r>
          </a:p>
        </p:txBody>
      </p:sp>
    </p:spTree>
    <p:extLst>
      <p:ext uri="{BB962C8B-B14F-4D97-AF65-F5344CB8AC3E}">
        <p14:creationId xmlns:p14="http://schemas.microsoft.com/office/powerpoint/2010/main" val="41002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492896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If the implementation is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easy </a:t>
            </a: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IE" sz="4400" b="1" dirty="0" smtClean="0">
                <a:solidFill>
                  <a:schemeClr val="bg2">
                    <a:lumMod val="25000"/>
                  </a:schemeClr>
                </a:solidFill>
              </a:rPr>
              <a:t>explain,</a:t>
            </a:r>
            <a:endParaRPr lang="en-IE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2807500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 smtClean="0">
                <a:solidFill>
                  <a:schemeClr val="bg2">
                    <a:lumMod val="25000"/>
                  </a:schemeClr>
                </a:solidFill>
              </a:rPr>
              <a:t>It may be </a:t>
            </a: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IE" sz="4800" b="1" dirty="0" smtClean="0">
                <a:solidFill>
                  <a:schemeClr val="bg2">
                    <a:lumMod val="25000"/>
                  </a:schemeClr>
                </a:solidFill>
              </a:rPr>
              <a:t>good </a:t>
            </a: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idea</a:t>
            </a:r>
          </a:p>
        </p:txBody>
      </p:sp>
    </p:spTree>
    <p:extLst>
      <p:ext uri="{BB962C8B-B14F-4D97-AF65-F5344CB8AC3E}">
        <p14:creationId xmlns:p14="http://schemas.microsoft.com/office/powerpoint/2010/main" val="20538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Beautiful is better than ugly</a:t>
            </a:r>
          </a:p>
        </p:txBody>
      </p:sp>
    </p:spTree>
    <p:extLst>
      <p:ext uri="{BB962C8B-B14F-4D97-AF65-F5344CB8AC3E}">
        <p14:creationId xmlns:p14="http://schemas.microsoft.com/office/powerpoint/2010/main" val="6842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3158" y="2492896"/>
            <a:ext cx="6552728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4400" b="1" dirty="0">
                <a:solidFill>
                  <a:schemeClr val="bg2">
                    <a:lumMod val="25000"/>
                  </a:schemeClr>
                </a:solidFill>
              </a:rPr>
              <a:t>Namespaces are one honking great idea --</a:t>
            </a:r>
          </a:p>
        </p:txBody>
      </p:sp>
      <p:sp>
        <p:nvSpPr>
          <p:cNvPr id="2" name="Rectangle 1"/>
          <p:cNvSpPr/>
          <p:nvPr/>
        </p:nvSpPr>
        <p:spPr>
          <a:xfrm>
            <a:off x="6023736" y="4005064"/>
            <a:ext cx="6120142" cy="2310643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2807500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let's do more of those!</a:t>
            </a:r>
          </a:p>
        </p:txBody>
      </p:sp>
    </p:spTree>
    <p:extLst>
      <p:ext uri="{BB962C8B-B14F-4D97-AF65-F5344CB8AC3E}">
        <p14:creationId xmlns:p14="http://schemas.microsoft.com/office/powerpoint/2010/main" val="36646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Explicit is better than implicit</a:t>
            </a:r>
          </a:p>
        </p:txBody>
      </p:sp>
    </p:spTree>
    <p:extLst>
      <p:ext uri="{BB962C8B-B14F-4D97-AF65-F5344CB8AC3E}">
        <p14:creationId xmlns:p14="http://schemas.microsoft.com/office/powerpoint/2010/main" val="2060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Simple is better than complex</a:t>
            </a:r>
          </a:p>
        </p:txBody>
      </p:sp>
    </p:spTree>
    <p:extLst>
      <p:ext uri="{BB962C8B-B14F-4D97-AF65-F5344CB8AC3E}">
        <p14:creationId xmlns:p14="http://schemas.microsoft.com/office/powerpoint/2010/main" val="30387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Complex is better than complicated</a:t>
            </a:r>
          </a:p>
        </p:txBody>
      </p:sp>
    </p:spTree>
    <p:extLst>
      <p:ext uri="{BB962C8B-B14F-4D97-AF65-F5344CB8AC3E}">
        <p14:creationId xmlns:p14="http://schemas.microsoft.com/office/powerpoint/2010/main" val="26190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Flat is better than nested</a:t>
            </a:r>
          </a:p>
        </p:txBody>
      </p:sp>
    </p:spTree>
    <p:extLst>
      <p:ext uri="{BB962C8B-B14F-4D97-AF65-F5344CB8AC3E}">
        <p14:creationId xmlns:p14="http://schemas.microsoft.com/office/powerpoint/2010/main" val="12809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Sparse is better than dense</a:t>
            </a:r>
          </a:p>
        </p:txBody>
      </p:sp>
    </p:spTree>
    <p:extLst>
      <p:ext uri="{BB962C8B-B14F-4D97-AF65-F5344CB8AC3E}">
        <p14:creationId xmlns:p14="http://schemas.microsoft.com/office/powerpoint/2010/main" val="33315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331020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Readability counts</a:t>
            </a:r>
          </a:p>
        </p:txBody>
      </p:sp>
    </p:spTree>
    <p:extLst>
      <p:ext uri="{BB962C8B-B14F-4D97-AF65-F5344CB8AC3E}">
        <p14:creationId xmlns:p14="http://schemas.microsoft.com/office/powerpoint/2010/main" val="36167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82" y="-27384"/>
            <a:ext cx="12345736" cy="69573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28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1070" y="2780928"/>
            <a:ext cx="7200800" cy="26642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1521512"/>
              </a:avLst>
            </a:prstTxWarp>
            <a:spAutoFit/>
          </a:bodyPr>
          <a:lstStyle/>
          <a:p>
            <a:pPr>
              <a:defRPr/>
            </a:pPr>
            <a:r>
              <a:rPr lang="en-IE" sz="5400" b="1" dirty="0">
                <a:solidFill>
                  <a:schemeClr val="bg2">
                    <a:lumMod val="25000"/>
                  </a:schemeClr>
                </a:solidFill>
              </a:rPr>
              <a:t>Special cases aren't special </a:t>
            </a:r>
            <a:r>
              <a:rPr lang="en-IE" sz="5400" b="1" dirty="0" smtClean="0">
                <a:solidFill>
                  <a:schemeClr val="bg2">
                    <a:lumMod val="25000"/>
                  </a:schemeClr>
                </a:solidFill>
              </a:rPr>
              <a:t>enough</a:t>
            </a:r>
            <a:endParaRPr lang="en-IE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03318" y="4797152"/>
            <a:ext cx="5092210" cy="1698575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449233"/>
              </a:avLst>
            </a:prstTxWarp>
            <a:spAutoFit/>
          </a:bodyPr>
          <a:lstStyle/>
          <a:p>
            <a:pPr>
              <a:defRPr/>
            </a:pPr>
            <a:r>
              <a:rPr lang="en-IE" sz="4800" b="1" dirty="0">
                <a:solidFill>
                  <a:schemeClr val="bg2">
                    <a:lumMod val="25000"/>
                  </a:schemeClr>
                </a:solidFill>
              </a:rPr>
              <a:t>to break the rules</a:t>
            </a:r>
          </a:p>
        </p:txBody>
      </p:sp>
    </p:spTree>
    <p:extLst>
      <p:ext uri="{BB962C8B-B14F-4D97-AF65-F5344CB8AC3E}">
        <p14:creationId xmlns:p14="http://schemas.microsoft.com/office/powerpoint/2010/main" val="33901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171</Words>
  <Application>Microsoft Office PowerPoint</Application>
  <PresentationFormat>Custom</PresentationFormat>
  <Paragraphs>52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26</cp:revision>
  <dcterms:created xsi:type="dcterms:W3CDTF">2011-11-22T13:33:19Z</dcterms:created>
  <dcterms:modified xsi:type="dcterms:W3CDTF">2015-10-20T11:29:16Z</dcterms:modified>
</cp:coreProperties>
</file>