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97" r:id="rId10"/>
    <p:sldId id="267" r:id="rId11"/>
    <p:sldId id="298" r:id="rId12"/>
    <p:sldId id="299" r:id="rId13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20" y="-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BD7CF-CE8D-43B1-B884-D59884E078C3}" type="datetimeFigureOut">
              <a:rPr lang="en-IE" smtClean="0"/>
              <a:t>21/07/2015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C2457-0B7C-48B9-BDD1-92A4A044B45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95461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</a:t>
            </a:fld>
            <a:endParaRPr lang="en-I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10</a:t>
            </a:fld>
            <a:endParaRPr lang="en-I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</a:t>
            </a:fld>
            <a:endParaRPr lang="en-I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</a:t>
            </a:fld>
            <a:endParaRPr lang="en-I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4</a:t>
            </a:fld>
            <a:endParaRPr lang="en-I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5</a:t>
            </a:fld>
            <a:endParaRPr lang="en-I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6</a:t>
            </a:fld>
            <a:endParaRPr lang="en-I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7</a:t>
            </a:fld>
            <a:endParaRPr lang="en-I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8</a:t>
            </a:fld>
            <a:endParaRPr lang="en-I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9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21/07/2015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21/07/2015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21/07/2015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21/07/2015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21/07/2015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21/07/2015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21/07/2015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21/07/2015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21/07/2015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21/07/2015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21/07/2015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B0FEE-2562-4ECA-8249-9192E51E4D92}" type="datetimeFigureOut">
              <a:rPr lang="en-IE" smtClean="0"/>
              <a:pPr/>
              <a:t>21/07/2015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err="1" smtClean="0"/>
              <a:t>PseudoCode</a:t>
            </a:r>
            <a:endParaRPr lang="en-IE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2564904"/>
            <a:ext cx="8735833" cy="223224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Pseudocode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So the general structure of all programs is:</a:t>
            </a:r>
          </a:p>
          <a:p>
            <a:endParaRPr lang="en-IE" dirty="0" smtClean="0"/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PROGRAM &lt;</a:t>
            </a:r>
            <a:r>
              <a:rPr lang="en-IE" dirty="0" err="1" smtClean="0">
                <a:latin typeface="Courier New" pitchFamily="49" charset="0"/>
                <a:cs typeface="Courier New" pitchFamily="49" charset="0"/>
              </a:rPr>
              <a:t>ProgramName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&gt;: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&lt;Do stuff&gt;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endParaRPr lang="en-IE" dirty="0" smtClean="0"/>
          </a:p>
          <a:p>
            <a:endParaRPr lang="en-IE" dirty="0" smtClean="0"/>
          </a:p>
          <a:p>
            <a:endParaRPr lang="en-IE" dirty="0" smtClean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Components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Sequence</a:t>
            </a:r>
          </a:p>
          <a:p>
            <a:r>
              <a:rPr lang="en-IE" dirty="0" smtClean="0"/>
              <a:t>Selection</a:t>
            </a:r>
          </a:p>
          <a:p>
            <a:r>
              <a:rPr lang="en-IE" dirty="0" smtClean="0"/>
              <a:t>Iteration</a:t>
            </a:r>
          </a:p>
          <a:p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5145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475" y="0"/>
            <a:ext cx="1221588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91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Pseudocode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The first thing we do when designing a program is to decide on a name for the program.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Pseudocode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The first thing we do when designing a program is to decide on a name for the program.</a:t>
            </a:r>
          </a:p>
          <a:p>
            <a:r>
              <a:rPr lang="en-IE" dirty="0" smtClean="0"/>
              <a:t>Let’s say we want to write a program to calculate interest, a good name for the program would be </a:t>
            </a:r>
            <a:r>
              <a:rPr lang="en-IE" dirty="0" err="1" smtClean="0">
                <a:latin typeface="Courier New" pitchFamily="49" charset="0"/>
                <a:cs typeface="Courier New" pitchFamily="49" charset="0"/>
              </a:rPr>
              <a:t>CalculateInterest</a:t>
            </a:r>
            <a:r>
              <a:rPr lang="en-IE" dirty="0" smtClean="0"/>
              <a:t>.</a:t>
            </a:r>
          </a:p>
          <a:p>
            <a:endParaRPr lang="en-IE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Pseudocode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The first thing we do when designing a program is to decide on a name for the program.</a:t>
            </a:r>
          </a:p>
          <a:p>
            <a:r>
              <a:rPr lang="en-IE" dirty="0" smtClean="0"/>
              <a:t>Let’s say we want to write a program to calculate interest, a good name for the program would be </a:t>
            </a:r>
            <a:r>
              <a:rPr lang="en-IE" dirty="0" err="1" smtClean="0">
                <a:latin typeface="Courier New" pitchFamily="49" charset="0"/>
                <a:cs typeface="Courier New" pitchFamily="49" charset="0"/>
              </a:rPr>
              <a:t>CalculateInterest</a:t>
            </a:r>
            <a:r>
              <a:rPr lang="en-IE" dirty="0" smtClean="0"/>
              <a:t>.</a:t>
            </a:r>
          </a:p>
          <a:p>
            <a:r>
              <a:rPr lang="en-IE" dirty="0" smtClean="0"/>
              <a:t>Note the use of </a:t>
            </a:r>
            <a:r>
              <a:rPr lang="en-IE" dirty="0" err="1" smtClean="0"/>
              <a:t>CamelCase</a:t>
            </a:r>
            <a:r>
              <a:rPr lang="en-IE" dirty="0" smtClean="0"/>
              <a:t>.</a:t>
            </a:r>
          </a:p>
          <a:p>
            <a:endParaRPr lang="en-IE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Pseudocode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The first thing we do when designing a program is to decide on a name for the program.</a:t>
            </a:r>
          </a:p>
          <a:p>
            <a:r>
              <a:rPr lang="en-IE" dirty="0" smtClean="0"/>
              <a:t>Let’s say we want to write a program to calculate interest, a good name for the program would be </a:t>
            </a:r>
            <a:r>
              <a:rPr lang="en-IE" dirty="0" err="1" smtClean="0">
                <a:latin typeface="Courier New" pitchFamily="49" charset="0"/>
                <a:cs typeface="Courier New" pitchFamily="49" charset="0"/>
              </a:rPr>
              <a:t>CalculateInterest</a:t>
            </a:r>
            <a:r>
              <a:rPr lang="en-IE" dirty="0" smtClean="0"/>
              <a:t>.</a:t>
            </a:r>
          </a:p>
          <a:p>
            <a:r>
              <a:rPr lang="en-IE" dirty="0" smtClean="0"/>
              <a:t>Note the use of </a:t>
            </a:r>
            <a:r>
              <a:rPr lang="en-IE" dirty="0" err="1" smtClean="0"/>
              <a:t>CamelCase</a:t>
            </a:r>
            <a:r>
              <a:rPr lang="en-IE" dirty="0" smtClean="0"/>
              <a:t>.</a:t>
            </a:r>
          </a:p>
          <a:p>
            <a:endParaRPr lang="en-IE" dirty="0" smtClean="0"/>
          </a:p>
        </p:txBody>
      </p:sp>
      <p:pic>
        <p:nvPicPr>
          <p:cNvPr id="4" name="Picture 3" descr="camelCas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31178" y="4653136"/>
            <a:ext cx="3434104" cy="21328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Pseudocode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So we start the program as:</a:t>
            </a:r>
          </a:p>
          <a:p>
            <a:endParaRPr lang="en-IE" dirty="0" smtClean="0"/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PROGRAM </a:t>
            </a:r>
            <a:r>
              <a:rPr lang="en-IE" dirty="0" err="1" smtClean="0">
                <a:latin typeface="Courier New" pitchFamily="49" charset="0"/>
                <a:cs typeface="Courier New" pitchFamily="49" charset="0"/>
              </a:rPr>
              <a:t>CalculateInterest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endParaRPr lang="en-IE" dirty="0"/>
          </a:p>
          <a:p>
            <a:pPr>
              <a:buNone/>
            </a:pPr>
            <a:endParaRPr lang="en-IE" dirty="0" smtClean="0"/>
          </a:p>
          <a:p>
            <a:endParaRPr lang="en-IE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4797152"/>
            <a:ext cx="8735833" cy="129614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Pseudocode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So we start the program as:</a:t>
            </a:r>
          </a:p>
          <a:p>
            <a:endParaRPr lang="en-IE" dirty="0" smtClean="0"/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PROGRAM </a:t>
            </a:r>
            <a:r>
              <a:rPr lang="en-IE" dirty="0" err="1" smtClean="0">
                <a:latin typeface="Courier New" pitchFamily="49" charset="0"/>
                <a:cs typeface="Courier New" pitchFamily="49" charset="0"/>
              </a:rPr>
              <a:t>CalculateInterest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endParaRPr lang="en-IE" dirty="0"/>
          </a:p>
          <a:p>
            <a:r>
              <a:rPr lang="en-IE" dirty="0" smtClean="0"/>
              <a:t>And in general it’s:</a:t>
            </a:r>
          </a:p>
          <a:p>
            <a:pPr>
              <a:buNone/>
            </a:pPr>
            <a:endParaRPr lang="en-IE" dirty="0" smtClean="0"/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PROGRAM &lt;</a:t>
            </a:r>
            <a:r>
              <a:rPr lang="en-IE" dirty="0" err="1" smtClean="0">
                <a:latin typeface="Courier New" pitchFamily="49" charset="0"/>
                <a:cs typeface="Courier New" pitchFamily="49" charset="0"/>
              </a:rPr>
              <a:t>ProgramName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&gt;:</a:t>
            </a:r>
          </a:p>
          <a:p>
            <a:endParaRPr lang="en-IE" dirty="0" smtClean="0"/>
          </a:p>
          <a:p>
            <a:endParaRPr lang="en-IE" dirty="0" smtClean="0"/>
          </a:p>
          <a:p>
            <a:endParaRPr lang="en-IE" dirty="0" smtClean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Pseudocode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Our program will finish with the following:</a:t>
            </a:r>
          </a:p>
          <a:p>
            <a:endParaRPr lang="en-IE" dirty="0" smtClean="0"/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endParaRPr lang="en-IE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4797152"/>
            <a:ext cx="8735833" cy="129614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Pseudocode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Our program will finish with the following:</a:t>
            </a:r>
          </a:p>
          <a:p>
            <a:endParaRPr lang="en-IE" dirty="0" smtClean="0"/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dirty="0"/>
          </a:p>
          <a:p>
            <a:r>
              <a:rPr lang="en-IE" dirty="0" smtClean="0"/>
              <a:t>And in general it’s the same:</a:t>
            </a:r>
          </a:p>
          <a:p>
            <a:pPr>
              <a:buNone/>
            </a:pPr>
            <a:endParaRPr lang="en-IE" dirty="0" smtClean="0"/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END.</a:t>
            </a:r>
            <a:endParaRPr lang="en-IE" dirty="0" smtClean="0"/>
          </a:p>
          <a:p>
            <a:endParaRPr lang="en-IE" dirty="0" smtClean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257</Words>
  <Application>Microsoft Office PowerPoint</Application>
  <PresentationFormat>Custom</PresentationFormat>
  <Paragraphs>62</Paragraphs>
  <Slides>12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PseudoCode</vt:lpstr>
      <vt:lpstr>Pseudocode</vt:lpstr>
      <vt:lpstr>Pseudocode</vt:lpstr>
      <vt:lpstr>Pseudocode</vt:lpstr>
      <vt:lpstr>Pseudocode</vt:lpstr>
      <vt:lpstr>Pseudocode</vt:lpstr>
      <vt:lpstr>Pseudocode</vt:lpstr>
      <vt:lpstr>Pseudocode</vt:lpstr>
      <vt:lpstr>Pseudocode</vt:lpstr>
      <vt:lpstr>Pseudocode</vt:lpstr>
      <vt:lpstr>Components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PseudoCode (reprise)</dc:title>
  <dc:creator>dgordon</dc:creator>
  <cp:lastModifiedBy>Damian Gordon</cp:lastModifiedBy>
  <cp:revision>21</cp:revision>
  <dcterms:created xsi:type="dcterms:W3CDTF">2011-11-22T13:33:19Z</dcterms:created>
  <dcterms:modified xsi:type="dcterms:W3CDTF">2015-07-21T20:57:56Z</dcterms:modified>
</cp:coreProperties>
</file>