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97" r:id="rId10"/>
    <p:sldId id="267" r:id="rId11"/>
    <p:sldId id="298" r:id="rId12"/>
    <p:sldId id="299" r:id="rId1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21/07/2015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/>
              <a:t>PseudoCode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564904"/>
            <a:ext cx="8735833" cy="22322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the general structure of all programs is: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&lt;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ProgramName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&gt;: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&lt;Do stuff&gt;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Components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Sequence</a:t>
            </a:r>
          </a:p>
          <a:p>
            <a:r>
              <a:rPr lang="en-IE" dirty="0" smtClean="0"/>
              <a:t>Selection</a:t>
            </a:r>
          </a:p>
          <a:p>
            <a:r>
              <a:rPr lang="en-IE" dirty="0" smtClean="0"/>
              <a:t>Iteration</a:t>
            </a:r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14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first thing we do when designing a program is to decide on a name for the program.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first thing we do when designing a program is to decide on a name for the program.</a:t>
            </a:r>
          </a:p>
          <a:p>
            <a:r>
              <a:rPr lang="en-IE" dirty="0" smtClean="0"/>
              <a:t>Let’s say we want to write a program to calculate interest, a good name for the program would be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CalculateInterest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first thing we do when designing a program is to decide on a name for the program.</a:t>
            </a:r>
          </a:p>
          <a:p>
            <a:r>
              <a:rPr lang="en-IE" dirty="0" smtClean="0"/>
              <a:t>Let’s say we want to write a program to calculate interest, a good name for the program would be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CalculateInterest</a:t>
            </a:r>
            <a:r>
              <a:rPr lang="en-IE" dirty="0" smtClean="0"/>
              <a:t>.</a:t>
            </a:r>
          </a:p>
          <a:p>
            <a:r>
              <a:rPr lang="en-IE" dirty="0" smtClean="0"/>
              <a:t>Note the use of </a:t>
            </a:r>
            <a:r>
              <a:rPr lang="en-IE" dirty="0" err="1" smtClean="0"/>
              <a:t>CamelCase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first thing we do when designing a program is to decide on a name for the program.</a:t>
            </a:r>
          </a:p>
          <a:p>
            <a:r>
              <a:rPr lang="en-IE" dirty="0" smtClean="0"/>
              <a:t>Let’s say we want to write a program to calculate interest, a good name for the program would be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CalculateInterest</a:t>
            </a:r>
            <a:r>
              <a:rPr lang="en-IE" dirty="0" smtClean="0"/>
              <a:t>.</a:t>
            </a:r>
          </a:p>
          <a:p>
            <a:r>
              <a:rPr lang="en-IE" dirty="0" smtClean="0"/>
              <a:t>Note the use of </a:t>
            </a:r>
            <a:r>
              <a:rPr lang="en-IE" dirty="0" err="1" smtClean="0"/>
              <a:t>CamelCase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pic>
        <p:nvPicPr>
          <p:cNvPr id="4" name="Picture 3" descr="camelCa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1178" y="4653136"/>
            <a:ext cx="3434104" cy="21328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start the program as: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CalculateInterest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4797152"/>
            <a:ext cx="8735833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start the program as: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CalculateInterest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endParaRPr lang="en-IE" dirty="0"/>
          </a:p>
          <a:p>
            <a:r>
              <a:rPr lang="en-IE" dirty="0" smtClean="0"/>
              <a:t>And in general it’s: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&lt;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ProgramName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&gt;: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Our program will finish with the following: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4797152"/>
            <a:ext cx="8735833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Our program will finish with the following: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dirty="0"/>
          </a:p>
          <a:p>
            <a:r>
              <a:rPr lang="en-IE" dirty="0" smtClean="0"/>
              <a:t>And in general it’s the same: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IE" dirty="0" smtClean="0"/>
          </a:p>
          <a:p>
            <a:endParaRPr lang="en-IE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257</Words>
  <Application>Microsoft Office PowerPoint</Application>
  <PresentationFormat>Custom</PresentationFormat>
  <Paragraphs>62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PseudoCode</vt:lpstr>
      <vt:lpstr>Pseudocode</vt:lpstr>
      <vt:lpstr>Pseudocode</vt:lpstr>
      <vt:lpstr>Pseudocode</vt:lpstr>
      <vt:lpstr>Pseudocode</vt:lpstr>
      <vt:lpstr>Pseudocode</vt:lpstr>
      <vt:lpstr>Pseudocode</vt:lpstr>
      <vt:lpstr>Pseudocode</vt:lpstr>
      <vt:lpstr>Pseudocode</vt:lpstr>
      <vt:lpstr>Pseudocode</vt:lpstr>
      <vt:lpstr>Components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21</cp:revision>
  <dcterms:created xsi:type="dcterms:W3CDTF">2011-11-22T13:33:19Z</dcterms:created>
  <dcterms:modified xsi:type="dcterms:W3CDTF">2015-07-21T20:57:56Z</dcterms:modified>
</cp:coreProperties>
</file>