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32" r:id="rId3"/>
    <p:sldId id="614" r:id="rId4"/>
    <p:sldId id="648" r:id="rId5"/>
    <p:sldId id="649" r:id="rId6"/>
    <p:sldId id="305" r:id="rId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  <a:srgbClr val="CCFFFF"/>
    <a:srgbClr val="99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22/02/2016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Advanced Algorithms: </a:t>
            </a:r>
            <a:br>
              <a:rPr lang="en-IE" sz="6600" dirty="0" smtClean="0"/>
            </a:br>
            <a:r>
              <a:rPr lang="en-IE" sz="6600" dirty="0" smtClean="0"/>
              <a:t>Sorting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Advanced Algorithms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Sorting Algorithms</a:t>
            </a:r>
          </a:p>
          <a:p>
            <a:pPr lvl="1"/>
            <a:r>
              <a:rPr lang="en-IE" dirty="0" smtClean="0"/>
              <a:t>Insertion Sort</a:t>
            </a:r>
          </a:p>
          <a:p>
            <a:pPr lvl="1"/>
            <a:r>
              <a:rPr lang="en-IE" dirty="0" smtClean="0"/>
              <a:t>Shell Sort</a:t>
            </a:r>
          </a:p>
          <a:p>
            <a:pPr lvl="1"/>
            <a:r>
              <a:rPr lang="en-IE" dirty="0"/>
              <a:t>Merge Sort </a:t>
            </a:r>
            <a:endParaRPr lang="en-IE" dirty="0" smtClean="0"/>
          </a:p>
          <a:p>
            <a:pPr lvl="1"/>
            <a:r>
              <a:rPr lang="en-IE" dirty="0" smtClean="0"/>
              <a:t>Quick Sort</a:t>
            </a:r>
          </a:p>
        </p:txBody>
      </p:sp>
    </p:spTree>
    <p:extLst>
      <p:ext uri="{BB962C8B-B14F-4D97-AF65-F5344CB8AC3E}">
        <p14:creationId xmlns:p14="http://schemas.microsoft.com/office/powerpoint/2010/main" val="15061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We’ll remember …</a:t>
            </a:r>
            <a:endParaRPr lang="en-IE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78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268760"/>
            <a:ext cx="11233248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BubbleSort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Age[8]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{44,23,42,33,16,54,34,18};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Outer-Index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DO 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smtClean="0">
                <a:latin typeface="Courier New" panose="02070309020205020404" pitchFamily="49" charset="0"/>
                <a:cs typeface="Courier New" panose="02070309020205020404" pitchFamily="49" charset="0"/>
              </a:rPr>
              <a:t> N-2</a:t>
            </a:r>
            <a:endParaRPr lang="en-I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 IF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&lt;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Age[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Temp_Value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ENDIF;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ENDFOR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ENDFOR;</a:t>
            </a:r>
          </a:p>
          <a:p>
            <a:pPr marL="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4040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351309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SelectionSort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Age[8]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&lt;- {44,23,42,33,16,54,34,18};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Outer-Index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</a:p>
          <a:p>
            <a:pPr marL="857250" lvl="2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Outer-Index;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Outer-Index+1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N-1</a:t>
            </a: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 IF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(Age[Index] &lt; Age[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Index;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ENDIF;</a:t>
            </a: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Outer-Index)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Swap(Age[Outer-Index], Age[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ENDIF;</a:t>
            </a:r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ENDFOR;</a:t>
            </a:r>
          </a:p>
          <a:p>
            <a:pPr marL="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/>
              <a:t>Sorting: </a:t>
            </a:r>
            <a:r>
              <a:rPr lang="en-GB" dirty="0" smtClean="0"/>
              <a:t>Selection </a:t>
            </a:r>
            <a:r>
              <a:rPr lang="en-GB" dirty="0"/>
              <a:t>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410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167</Words>
  <Application>Microsoft Office PowerPoint</Application>
  <PresentationFormat>Custom</PresentationFormat>
  <Paragraphs>41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Advanced Algorithms:  Sorting</vt:lpstr>
      <vt:lpstr>Advanced Algorithms</vt:lpstr>
      <vt:lpstr>We’ll remember …</vt:lpstr>
      <vt:lpstr>Sorting: Bubble Sort</vt:lpstr>
      <vt:lpstr>Sorting: Selection Sort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136</cp:revision>
  <dcterms:created xsi:type="dcterms:W3CDTF">2011-11-22T13:33:19Z</dcterms:created>
  <dcterms:modified xsi:type="dcterms:W3CDTF">2016-02-22T13:08:11Z</dcterms:modified>
</cp:coreProperties>
</file>