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33" r:id="rId3"/>
    <p:sldId id="326" r:id="rId4"/>
    <p:sldId id="331" r:id="rId5"/>
    <p:sldId id="332" r:id="rId6"/>
    <p:sldId id="330" r:id="rId7"/>
    <p:sldId id="334" r:id="rId8"/>
    <p:sldId id="335" r:id="rId9"/>
    <p:sldId id="343" r:id="rId10"/>
    <p:sldId id="336" r:id="rId11"/>
    <p:sldId id="344" r:id="rId12"/>
    <p:sldId id="337" r:id="rId13"/>
    <p:sldId id="338" r:id="rId14"/>
    <p:sldId id="339" r:id="rId15"/>
    <p:sldId id="327" r:id="rId16"/>
    <p:sldId id="328" r:id="rId17"/>
    <p:sldId id="340" r:id="rId18"/>
    <p:sldId id="341" r:id="rId19"/>
    <p:sldId id="342" r:id="rId20"/>
    <p:sldId id="345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25" r:id="rId29"/>
    <p:sldId id="354" r:id="rId30"/>
    <p:sldId id="324" r:id="rId31"/>
    <p:sldId id="355" r:id="rId32"/>
    <p:sldId id="323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06/10/2015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06/10/2015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Recursion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</a:t>
            </a:r>
          </a:p>
          <a:p>
            <a:r>
              <a:rPr lang="en-IE" sz="2800" dirty="0" smtClean="0"/>
              <a:t>7! = 7 * (</a:t>
            </a:r>
            <a:r>
              <a:rPr lang="en-IE" sz="2800" dirty="0"/>
              <a:t>6 * 5 * 4 * 3 * 2 * 1</a:t>
            </a:r>
            <a:r>
              <a:rPr lang="en-IE" sz="2800" dirty="0" smtClean="0"/>
              <a:t>)</a:t>
            </a:r>
          </a:p>
          <a:p>
            <a:r>
              <a:rPr lang="en-IE" sz="2800" dirty="0" smtClean="0"/>
              <a:t>is </a:t>
            </a:r>
          </a:p>
          <a:p>
            <a:r>
              <a:rPr lang="en-IE" sz="2800" dirty="0" smtClean="0"/>
              <a:t>7! = 7 * 6!</a:t>
            </a:r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29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</a:t>
            </a:r>
          </a:p>
          <a:p>
            <a:r>
              <a:rPr lang="en-IE" sz="2800" dirty="0" smtClean="0"/>
              <a:t>7! = 7 * (</a:t>
            </a:r>
            <a:r>
              <a:rPr lang="en-IE" sz="2800" dirty="0"/>
              <a:t>6 * 5 * 4 * 3 * 2 * 1</a:t>
            </a:r>
            <a:r>
              <a:rPr lang="en-IE" sz="2800" dirty="0" smtClean="0"/>
              <a:t>)</a:t>
            </a:r>
          </a:p>
          <a:p>
            <a:r>
              <a:rPr lang="en-IE" sz="2800" dirty="0" smtClean="0"/>
              <a:t>is </a:t>
            </a:r>
          </a:p>
          <a:p>
            <a:r>
              <a:rPr lang="en-IE" sz="2800" dirty="0" smtClean="0"/>
              <a:t>7! = 7 * 6!</a:t>
            </a:r>
          </a:p>
          <a:p>
            <a:r>
              <a:rPr lang="en-IE" sz="2800" dirty="0" smtClean="0"/>
              <a:t>and</a:t>
            </a:r>
          </a:p>
          <a:p>
            <a:r>
              <a:rPr lang="en-IE" sz="2800" dirty="0" smtClean="0"/>
              <a:t>9! = 9 * 8 * 7 * 6 </a:t>
            </a:r>
            <a:r>
              <a:rPr lang="en-IE" sz="2800" dirty="0"/>
              <a:t>* 5 * 4 * 3 * 2 * 1</a:t>
            </a:r>
            <a:endParaRPr lang="en-IE" sz="2800" dirty="0" smtClean="0"/>
          </a:p>
          <a:p>
            <a:r>
              <a:rPr lang="en-IE" sz="2800" dirty="0" smtClean="0"/>
              <a:t>9!= </a:t>
            </a:r>
            <a:r>
              <a:rPr lang="en-IE" sz="2800" dirty="0"/>
              <a:t> 9 * </a:t>
            </a:r>
            <a:r>
              <a:rPr lang="en-IE" sz="2800" dirty="0" smtClean="0"/>
              <a:t>(8 </a:t>
            </a:r>
            <a:r>
              <a:rPr lang="en-IE" sz="2800" dirty="0"/>
              <a:t>* 7 * 6 * 5 * 4 * 3 * 2 * </a:t>
            </a:r>
            <a:r>
              <a:rPr lang="en-IE" sz="2800" dirty="0" smtClean="0"/>
              <a:t>1)</a:t>
            </a:r>
          </a:p>
          <a:p>
            <a:r>
              <a:rPr lang="en-IE" sz="2800" dirty="0" smtClean="0"/>
              <a:t>9! = 9 * 8!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88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4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  <a:p>
            <a:endParaRPr lang="en-IE" sz="2800" dirty="0"/>
          </a:p>
          <a:p>
            <a:r>
              <a:rPr lang="en-IE" sz="2800" dirty="0" smtClean="0"/>
              <a:t>N! = N * (N-1)!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8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  <a:p>
            <a:endParaRPr lang="en-IE" sz="2800" dirty="0"/>
          </a:p>
          <a:p>
            <a:r>
              <a:rPr lang="en-IE" sz="2800" dirty="0" smtClean="0"/>
              <a:t>N! = N * (N-1)!</a:t>
            </a:r>
          </a:p>
          <a:p>
            <a:endParaRPr lang="en-IE" sz="2800" dirty="0"/>
          </a:p>
          <a:p>
            <a:r>
              <a:rPr lang="en-IE" sz="2800" dirty="0" smtClean="0"/>
              <a:t>or</a:t>
            </a:r>
          </a:p>
          <a:p>
            <a:endParaRPr lang="en-IE" sz="2800" dirty="0"/>
          </a:p>
          <a:p>
            <a:r>
              <a:rPr lang="en-IE" sz="2800" dirty="0" smtClean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20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remember how we did </a:t>
            </a:r>
            <a:r>
              <a:rPr lang="en-IE" b="1" dirty="0" smtClean="0"/>
              <a:t>Factorial</a:t>
            </a:r>
            <a:r>
              <a:rPr lang="en-IE" dirty="0" smtClean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5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39248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Factorial: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(Value != 0)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* Total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 Value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- 1;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Total;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Now this is how we implement the following:</a:t>
            </a:r>
          </a:p>
          <a:p>
            <a:endParaRPr lang="en-IE" sz="2800" dirty="0"/>
          </a:p>
          <a:p>
            <a:r>
              <a:rPr lang="en-IE" sz="2800" dirty="0" smtClean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7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Value;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61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943078" y="4725144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1846734" y="3501008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Elbow Connector 8"/>
          <p:cNvCxnSpPr>
            <a:stCxn id="6" idx="0"/>
            <a:endCxn id="7" idx="6"/>
          </p:cNvCxnSpPr>
          <p:nvPr/>
        </p:nvCxnSpPr>
        <p:spPr>
          <a:xfrm rot="16200000" flipV="1">
            <a:off x="3628932" y="2942946"/>
            <a:ext cx="936104" cy="2628292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Value;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36653" y="2379323"/>
            <a:ext cx="2280435" cy="5040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05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Factorial</a:t>
            </a:r>
          </a:p>
          <a:p>
            <a:r>
              <a:rPr lang="en-IE" dirty="0" smtClean="0"/>
              <a:t>Fibonacci</a:t>
            </a:r>
          </a:p>
          <a:p>
            <a:r>
              <a:rPr lang="en-IE" dirty="0"/>
              <a:t>Decimal to Binary conversion</a:t>
            </a:r>
            <a:endParaRPr lang="en-IE" dirty="0" smtClean="0"/>
          </a:p>
          <a:p>
            <a:r>
              <a:rPr lang="en-IE" dirty="0" smtClean="0"/>
              <a:t>Travelling Salesman Problem</a:t>
            </a:r>
          </a:p>
          <a:p>
            <a:r>
              <a:rPr lang="en-IE" dirty="0" smtClean="0"/>
              <a:t>Knight’s Tour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81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49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6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9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8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6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3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pPr lvl="1"/>
            <a:r>
              <a:rPr lang="en-IE" sz="2400" dirty="0" smtClean="0"/>
              <a:t>5 * 4 * 3 * 2 * 1 * 1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08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pPr lvl="1"/>
            <a:r>
              <a:rPr lang="en-IE" sz="2400" dirty="0" smtClean="0"/>
              <a:t>5 * 4 * 3 * 2 * 1 * 1</a:t>
            </a:r>
          </a:p>
          <a:p>
            <a:pPr lvl="1"/>
            <a:r>
              <a:rPr lang="en-IE" sz="2400" dirty="0" smtClean="0"/>
              <a:t>120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286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5935735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The </a:t>
            </a:r>
            <a:r>
              <a:rPr lang="en-IE" dirty="0"/>
              <a:t>Fibonacci </a:t>
            </a:r>
            <a:r>
              <a:rPr lang="en-IE" dirty="0" smtClean="0"/>
              <a:t>numbers are numbers where the next number in the sequence is the sum of the previous two.</a:t>
            </a:r>
          </a:p>
          <a:p>
            <a:r>
              <a:rPr lang="en-IE" dirty="0" smtClean="0"/>
              <a:t>The sequence starts with 1, 1,</a:t>
            </a:r>
          </a:p>
          <a:p>
            <a:r>
              <a:rPr lang="en-IE" dirty="0" smtClean="0"/>
              <a:t>And then it’s 2</a:t>
            </a:r>
          </a:p>
          <a:p>
            <a:r>
              <a:rPr lang="en-IE" dirty="0" smtClean="0"/>
              <a:t>Then 3</a:t>
            </a:r>
          </a:p>
          <a:p>
            <a:r>
              <a:rPr lang="en-IE" dirty="0" smtClean="0"/>
              <a:t>Then 5</a:t>
            </a:r>
          </a:p>
          <a:p>
            <a:r>
              <a:rPr lang="en-IE" dirty="0" smtClean="0"/>
              <a:t>Then 8</a:t>
            </a:r>
          </a:p>
          <a:p>
            <a:r>
              <a:rPr lang="en-IE" dirty="0" smtClean="0"/>
              <a:t>Then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56" y="1196752"/>
            <a:ext cx="523858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remember how we did </a:t>
            </a:r>
            <a:r>
              <a:rPr lang="en-IE" b="1" dirty="0" smtClean="0"/>
              <a:t>Fibonacci</a:t>
            </a:r>
            <a:r>
              <a:rPr lang="en-IE" dirty="0" smtClean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34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1196752"/>
            <a:ext cx="7992888" cy="54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9360289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!=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Total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 &lt;- A – 1;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Total;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042" y="1340768"/>
            <a:ext cx="4967436" cy="496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74" y="1412776"/>
            <a:ext cx="7488832" cy="496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55" y="1445853"/>
            <a:ext cx="4195575" cy="49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 smtClean="0"/>
              <a:t>Let’s remember factorial:</a:t>
            </a:r>
          </a:p>
          <a:p>
            <a:r>
              <a:rPr lang="en-IE" sz="2800" dirty="0" smtClean="0"/>
              <a:t>7! = 7 * 6 * 5 * 4 * 3 * 2 * 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5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 smtClean="0"/>
              <a:t>Let’s remember factorial:</a:t>
            </a:r>
          </a:p>
          <a:p>
            <a:r>
              <a:rPr lang="en-IE" sz="2800" dirty="0" smtClean="0"/>
              <a:t>7! = 7 * 6 * 5 * 4 * 3 * 2 * 1</a:t>
            </a:r>
          </a:p>
          <a:p>
            <a:r>
              <a:rPr lang="en-IE" sz="2800" dirty="0"/>
              <a:t>a</a:t>
            </a:r>
            <a:r>
              <a:rPr lang="en-IE" sz="2800" dirty="0" smtClean="0"/>
              <a:t>nd</a:t>
            </a:r>
          </a:p>
          <a:p>
            <a:r>
              <a:rPr lang="en-IE" sz="2800" dirty="0" smtClean="0"/>
              <a:t>6! </a:t>
            </a:r>
            <a:r>
              <a:rPr lang="en-IE" sz="2800" dirty="0"/>
              <a:t>= </a:t>
            </a:r>
            <a:r>
              <a:rPr lang="en-IE" sz="2800" dirty="0" smtClean="0"/>
              <a:t>6 </a:t>
            </a:r>
            <a:r>
              <a:rPr lang="en-IE" sz="2800" dirty="0"/>
              <a:t>* 5 * 4 * 3 * 2 * 1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02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</a:t>
            </a:r>
            <a:r>
              <a:rPr lang="en-IE" sz="2800" dirty="0" smtClean="0"/>
              <a:t>o</a:t>
            </a:r>
            <a:endParaRPr lang="en-IE" sz="2800" dirty="0" smtClean="0"/>
          </a:p>
          <a:p>
            <a:r>
              <a:rPr lang="en-IE" sz="2800" dirty="0" smtClean="0"/>
              <a:t>7! = 7 * (6 * 5 * 4 * 3 * 2 * 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60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872</Words>
  <Application>Microsoft Office PowerPoint</Application>
  <PresentationFormat>Custom</PresentationFormat>
  <Paragraphs>204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47</cp:revision>
  <dcterms:created xsi:type="dcterms:W3CDTF">2011-11-22T13:33:19Z</dcterms:created>
  <dcterms:modified xsi:type="dcterms:W3CDTF">2015-10-06T19:45:25Z</dcterms:modified>
</cp:coreProperties>
</file>