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713" r:id="rId3"/>
    <p:sldId id="705" r:id="rId4"/>
    <p:sldId id="706" r:id="rId5"/>
    <p:sldId id="707" r:id="rId6"/>
    <p:sldId id="708" r:id="rId7"/>
    <p:sldId id="666" r:id="rId8"/>
    <p:sldId id="665" r:id="rId9"/>
    <p:sldId id="709" r:id="rId10"/>
    <p:sldId id="710" r:id="rId11"/>
    <p:sldId id="711" r:id="rId12"/>
    <p:sldId id="712" r:id="rId13"/>
    <p:sldId id="714" r:id="rId14"/>
    <p:sldId id="715" r:id="rId15"/>
    <p:sldId id="716" r:id="rId16"/>
    <p:sldId id="717" r:id="rId17"/>
    <p:sldId id="718" r:id="rId18"/>
    <p:sldId id="719" r:id="rId19"/>
    <p:sldId id="720" r:id="rId20"/>
    <p:sldId id="721" r:id="rId21"/>
    <p:sldId id="723" r:id="rId22"/>
    <p:sldId id="722" r:id="rId23"/>
    <p:sldId id="724" r:id="rId24"/>
    <p:sldId id="557" r:id="rId2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08/02/2016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08/02/2016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Python: Stacks and Queues </a:t>
            </a:r>
            <a:br>
              <a:rPr lang="en-IE" sz="6000" dirty="0">
                <a:solidFill>
                  <a:schemeClr val="bg1"/>
                </a:solidFill>
              </a:rPr>
            </a:br>
            <a:r>
              <a:rPr lang="en-IE" sz="6000" dirty="0">
                <a:solidFill>
                  <a:schemeClr val="bg1"/>
                </a:solidFill>
              </a:rPr>
              <a:t>(as </a:t>
            </a:r>
            <a:r>
              <a:rPr lang="en-IE" sz="6000" dirty="0" smtClean="0">
                <a:solidFill>
                  <a:schemeClr val="bg1"/>
                </a:solidFill>
              </a:rPr>
              <a:t>a Linked List)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(Push)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2598" y="1412776"/>
            <a:ext cx="10971372" cy="492514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StackPush</a:t>
            </a: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0" indent="0">
              <a:buNone/>
            </a:pP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45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ListNode</a:t>
            </a: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None)</a:t>
            </a:r>
          </a:p>
          <a:p>
            <a:pPr marL="0" indent="0">
              <a:buNone/>
            </a:pP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StackIsEmpty</a:t>
            </a: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endParaRPr lang="en-IE" sz="45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nodeX.pointer</a:t>
            </a: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45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endParaRPr lang="en-IE" sz="45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4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StackPush</a:t>
            </a: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34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(Pop)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052736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print("Stack is empty")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0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StackTop.value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StackTop.pointer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8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(Top)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052736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print("Stack is empty")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0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StackTop.value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print("Top value:",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StackTop.value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4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Queues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63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We will remember queues: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It’s a structure that conforms to the principle of First In, First Out (FIFO).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first item to join the queue is the first item to be served.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350" y="942700"/>
            <a:ext cx="4525473" cy="140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99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8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Values are added to the back: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31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41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26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53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4606" y="4509120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86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6" name="Bent Arrow 25"/>
          <p:cNvSpPr/>
          <p:nvPr/>
        </p:nvSpPr>
        <p:spPr>
          <a:xfrm>
            <a:off x="982638" y="3573016"/>
            <a:ext cx="1872208" cy="792088"/>
          </a:xfrm>
          <a:prstGeom prst="ben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4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Values are removed from the front: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695606" y="460730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31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41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26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53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86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33" name="Bent Arrow 32"/>
          <p:cNvSpPr/>
          <p:nvPr/>
        </p:nvSpPr>
        <p:spPr>
          <a:xfrm rot="5400000">
            <a:off x="8687494" y="2852936"/>
            <a:ext cx="792088" cy="2376264"/>
          </a:xfrm>
          <a:prstGeom prst="ben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8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6064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609521" y="158621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We don’t need to give our Linked List a </a:t>
            </a:r>
            <a:r>
              <a:rPr lang="en-IE" dirty="0" smtClean="0">
                <a:solidFill>
                  <a:schemeClr val="bg1"/>
                </a:solidFill>
              </a:rPr>
              <a:t>name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Linked List has no maximum </a:t>
            </a:r>
            <a:r>
              <a:rPr lang="en-IE" dirty="0" smtClean="0">
                <a:solidFill>
                  <a:schemeClr val="bg1"/>
                </a:solidFill>
              </a:rPr>
              <a:t>length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current front of the queue is called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current back of the queue is called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dirty="0">
                <a:solidFill>
                  <a:schemeClr val="bg1"/>
                </a:solidFill>
              </a:rPr>
              <a:t>.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4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Queues (</a:t>
            </a:r>
            <a:r>
              <a:rPr lang="en-IE" dirty="0" err="1" smtClean="0">
                <a:solidFill>
                  <a:schemeClr val="bg1"/>
                </a:solidFill>
              </a:rPr>
              <a:t>IsEmpty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QueueIsEmpty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None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QueueIsEmpty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56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Queues (</a:t>
            </a:r>
            <a:r>
              <a:rPr lang="en-IE" dirty="0" err="1" smtClean="0">
                <a:solidFill>
                  <a:schemeClr val="bg1"/>
                </a:solidFill>
              </a:rPr>
              <a:t>PrintQueue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PrintQueue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QPrint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while(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QPrint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!= None):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QPrint.value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QPrint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QPrint.pointer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ENDWHILE;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Stacks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7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Queues (</a:t>
            </a:r>
            <a:r>
              <a:rPr lang="en-IE" dirty="0" err="1" smtClean="0">
                <a:solidFill>
                  <a:schemeClr val="bg1"/>
                </a:solidFill>
              </a:rPr>
              <a:t>AddToQ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8582" y="1639341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ListNode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None)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983638" y="609329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7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Queues (</a:t>
            </a:r>
            <a:r>
              <a:rPr lang="en-IE" dirty="0" err="1" smtClean="0">
                <a:solidFill>
                  <a:schemeClr val="bg1"/>
                </a:solidFill>
              </a:rPr>
              <a:t>AddToQ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8582" y="1412776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QueueIsEmpty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QueueTail.pointer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17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Queues (</a:t>
            </a:r>
            <a:r>
              <a:rPr lang="en-IE" dirty="0" err="1" smtClean="0">
                <a:solidFill>
                  <a:schemeClr val="bg1"/>
                </a:solidFill>
              </a:rPr>
              <a:t>DeleteFromQ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6442" y="1556792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983638" y="609329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08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Queues (</a:t>
            </a:r>
            <a:r>
              <a:rPr lang="en-IE" dirty="0" err="1" smtClean="0">
                <a:solidFill>
                  <a:schemeClr val="bg1"/>
                </a:solidFill>
              </a:rPr>
              <a:t>DeleteFromQ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4566" y="1484784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print("Queue is empty")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0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QueueHead.value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45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8798053" cy="4525963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 Stack is a pile of stuff: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It’s a structure that conforms to the principle of Last In, First Out (LIFO).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last item to join the stack is the first item to be served.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614" y="1700808"/>
            <a:ext cx="216024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9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Stacks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Values are added to the top:</a:t>
            </a:r>
          </a:p>
        </p:txBody>
      </p:sp>
      <p:sp>
        <p:nvSpPr>
          <p:cNvPr id="9" name="Rectangle 8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31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41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26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53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06774" y="2636912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67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5400000">
            <a:off x="4619042" y="1736812"/>
            <a:ext cx="504056" cy="2448272"/>
          </a:xfrm>
          <a:prstGeom prst="ben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76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Stacks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8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Values are removed from the top: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31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41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26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53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2636912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67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6" name="Bent Arrow 25"/>
          <p:cNvSpPr/>
          <p:nvPr/>
        </p:nvSpPr>
        <p:spPr>
          <a:xfrm>
            <a:off x="5879182" y="2636912"/>
            <a:ext cx="2088232" cy="576064"/>
          </a:xfrm>
          <a:prstGeom prst="ben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77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Stacks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We don’t need to give our Linked List a </a:t>
            </a:r>
            <a:r>
              <a:rPr lang="en-IE" dirty="0" smtClean="0">
                <a:solidFill>
                  <a:schemeClr val="bg1"/>
                </a:solidFill>
              </a:rPr>
              <a:t>name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Linked List has no maximum length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</a:t>
            </a:r>
            <a:r>
              <a:rPr lang="en-IE" dirty="0">
                <a:solidFill>
                  <a:schemeClr val="bg1"/>
                </a:solidFill>
              </a:rPr>
              <a:t>current top of the stack is still called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897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Stacks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Here is the stack as a Linked List</a:t>
            </a: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06574" y="2865130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1185422" y="3501008"/>
            <a:ext cx="576064" cy="72008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66614" y="44243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bg1"/>
                </a:solidFill>
              </a:rPr>
              <a:t>23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1666654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990750" y="4760900"/>
            <a:ext cx="54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486774" y="44243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530870" y="44243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bg1"/>
                </a:solidFill>
              </a:rPr>
              <a:t>62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3430910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755006" y="4760900"/>
            <a:ext cx="54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3251030" y="44243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295006" y="44243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bg1"/>
                </a:solidFill>
              </a:rPr>
              <a:t>37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5195046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5519142" y="4760900"/>
            <a:ext cx="54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5015166" y="44243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059262" y="44243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bg1"/>
                </a:solidFill>
              </a:rPr>
              <a:t>31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6959302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7283398" y="4760900"/>
            <a:ext cx="54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6779422" y="44243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727306" y="4293096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838622" y="5817458"/>
            <a:ext cx="1295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70" name="Down Arrow 69"/>
          <p:cNvSpPr/>
          <p:nvPr/>
        </p:nvSpPr>
        <p:spPr>
          <a:xfrm rot="10800000">
            <a:off x="1211603" y="5282210"/>
            <a:ext cx="576064" cy="72008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7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</a:t>
            </a:r>
            <a:r>
              <a:rPr lang="en-IE" dirty="0" err="1" smtClean="0">
                <a:solidFill>
                  <a:schemeClr val="bg1"/>
                </a:solidFill>
              </a:rPr>
              <a:t>IsEmpty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StackIsEmpty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None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StackIsEmpty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6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</a:t>
            </a:r>
            <a:r>
              <a:rPr lang="en-IE" dirty="0" err="1" smtClean="0">
                <a:solidFill>
                  <a:schemeClr val="bg1"/>
                </a:solidFill>
              </a:rPr>
              <a:t>PrintStack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PrintStack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SPrint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while(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!= None):</a:t>
            </a:r>
          </a:p>
          <a:p>
            <a:pPr marL="0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SPrint.value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SPrint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SPrint.pointer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ENDWHILE;</a:t>
            </a:r>
          </a:p>
          <a:p>
            <a:pPr marL="0" indent="0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QueueIsEmpty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8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633</Words>
  <Application>Microsoft Office PowerPoint</Application>
  <PresentationFormat>Custom</PresentationFormat>
  <Paragraphs>183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Python: Stacks and Queues  (as a Linked List)</vt:lpstr>
      <vt:lpstr>Stacks</vt:lpstr>
      <vt:lpstr>Stacks</vt:lpstr>
      <vt:lpstr>Stacks</vt:lpstr>
      <vt:lpstr>Stacks</vt:lpstr>
      <vt:lpstr>Stacks</vt:lpstr>
      <vt:lpstr>Stacks</vt:lpstr>
      <vt:lpstr>Stacks (IsEmpty)</vt:lpstr>
      <vt:lpstr>Stacks (PrintStack)</vt:lpstr>
      <vt:lpstr>Stacks (Push)</vt:lpstr>
      <vt:lpstr>Stacks (Pop)</vt:lpstr>
      <vt:lpstr>Stacks (Top)</vt:lpstr>
      <vt:lpstr>Queues</vt:lpstr>
      <vt:lpstr>Queues</vt:lpstr>
      <vt:lpstr>Queues</vt:lpstr>
      <vt:lpstr>Queues</vt:lpstr>
      <vt:lpstr>Queues</vt:lpstr>
      <vt:lpstr>Queues (IsEmpty)</vt:lpstr>
      <vt:lpstr>Queues (PrintQueue)</vt:lpstr>
      <vt:lpstr>Queues (AddToQ)</vt:lpstr>
      <vt:lpstr>Queues (AddToQ)</vt:lpstr>
      <vt:lpstr>Queues (DeleteFromQ)</vt:lpstr>
      <vt:lpstr>Queues (DeleteFromQ)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174</cp:revision>
  <dcterms:created xsi:type="dcterms:W3CDTF">2011-10-08T11:06:39Z</dcterms:created>
  <dcterms:modified xsi:type="dcterms:W3CDTF">2016-02-08T17:27:30Z</dcterms:modified>
</cp:coreProperties>
</file>