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2" r:id="rId3"/>
    <p:sldId id="333" r:id="rId4"/>
    <p:sldId id="334" r:id="rId5"/>
    <p:sldId id="362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64" r:id="rId14"/>
    <p:sldId id="377" r:id="rId15"/>
    <p:sldId id="367" r:id="rId16"/>
    <p:sldId id="365" r:id="rId17"/>
    <p:sldId id="393" r:id="rId18"/>
    <p:sldId id="368" r:id="rId19"/>
    <p:sldId id="394" r:id="rId20"/>
    <p:sldId id="370" r:id="rId21"/>
    <p:sldId id="441" r:id="rId22"/>
    <p:sldId id="395" r:id="rId23"/>
    <p:sldId id="369" r:id="rId24"/>
    <p:sldId id="396" r:id="rId25"/>
    <p:sldId id="371" r:id="rId26"/>
    <p:sldId id="397" r:id="rId27"/>
    <p:sldId id="373" r:id="rId28"/>
    <p:sldId id="305" r:id="rId2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16/02/2016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16/02/2016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Stacks:</a:t>
            </a:r>
            <a:br>
              <a:rPr lang="en-IE" sz="6600" dirty="0" smtClean="0"/>
            </a:br>
            <a:r>
              <a:rPr lang="en-IE" sz="6600" dirty="0" smtClean="0"/>
              <a:t>Implemented using Linked Lists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>
            <a:off x="5879182" y="2636912"/>
            <a:ext cx="2088232" cy="576064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</a:t>
            </a:r>
            <a:r>
              <a:rPr lang="en-IE" dirty="0"/>
              <a:t>are </a:t>
            </a:r>
            <a:r>
              <a:rPr lang="en-IE" dirty="0" smtClean="0"/>
              <a:t>removed </a:t>
            </a:r>
            <a:r>
              <a:rPr lang="en-IE" dirty="0"/>
              <a:t>from </a:t>
            </a:r>
            <a:r>
              <a:rPr lang="en-IE" dirty="0" smtClean="0"/>
              <a:t>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</a:t>
            </a:r>
            <a:r>
              <a:rPr lang="en-IE" dirty="0"/>
              <a:t>are </a:t>
            </a:r>
            <a:r>
              <a:rPr lang="en-IE" dirty="0" smtClean="0"/>
              <a:t>removed </a:t>
            </a:r>
            <a:r>
              <a:rPr lang="en-IE" dirty="0"/>
              <a:t>from </a:t>
            </a:r>
            <a:r>
              <a:rPr lang="en-IE" dirty="0" smtClean="0"/>
              <a:t>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When we implemented this as an array:</a:t>
            </a:r>
          </a:p>
          <a:p>
            <a:pPr lvl="1"/>
            <a:r>
              <a:rPr lang="en-IE" dirty="0" smtClean="0"/>
              <a:t>We had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/>
              <a:t>.</a:t>
            </a:r>
          </a:p>
          <a:p>
            <a:pPr lvl="1"/>
            <a:r>
              <a:rPr lang="en-IE" dirty="0" smtClean="0"/>
              <a:t>The maximum length of the stack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/>
              <a:t>.</a:t>
            </a:r>
            <a:endParaRPr lang="en-IE" dirty="0"/>
          </a:p>
          <a:p>
            <a:pPr lvl="1"/>
            <a:r>
              <a:rPr lang="en-IE" dirty="0" smtClean="0"/>
              <a:t>The current top of the stack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 smtClean="0"/>
              <a:t>.</a:t>
            </a:r>
          </a:p>
          <a:p>
            <a:pPr lvl="1"/>
            <a:endParaRPr lang="en-IE" dirty="0"/>
          </a:p>
          <a:p>
            <a:r>
              <a:rPr lang="en-IE" dirty="0" smtClean="0"/>
              <a:t>Using a Linked List:</a:t>
            </a:r>
          </a:p>
          <a:p>
            <a:pPr lvl="1"/>
            <a:r>
              <a:rPr lang="en-IE" dirty="0" smtClean="0"/>
              <a:t>We don’t need to give our Linked List a name</a:t>
            </a:r>
          </a:p>
          <a:p>
            <a:pPr lvl="1"/>
            <a:r>
              <a:rPr lang="en-IE" dirty="0" smtClean="0"/>
              <a:t>The Linked List has no maximum length</a:t>
            </a:r>
          </a:p>
          <a:p>
            <a:pPr lvl="1"/>
            <a:r>
              <a:rPr lang="en-IE" dirty="0" smtClean="0"/>
              <a:t>The </a:t>
            </a:r>
            <a:r>
              <a:rPr lang="en-IE" dirty="0"/>
              <a:t>current top of the stack is </a:t>
            </a:r>
            <a:r>
              <a:rPr lang="en-IE" dirty="0" smtClean="0"/>
              <a:t>still called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/>
              <a:t>.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7676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Here is the stack as a Linked List</a:t>
            </a:r>
          </a:p>
          <a:p>
            <a:endParaRPr lang="en-IE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406574" y="2865130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185422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766614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666654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90750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486774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30870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430910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755006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251030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95006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195046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519142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015166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59262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959302" y="456835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7283398" y="476090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779422" y="442433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27306" y="4293096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622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1211603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069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268760"/>
            <a:ext cx="10729192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ImplementStack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Pointer;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ENDTYPE;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694691" y="3258299"/>
            <a:ext cx="9605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2406" y="4057908"/>
            <a:ext cx="1025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174950" y="3728674"/>
            <a:ext cx="0" cy="43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338282" y="4032856"/>
            <a:ext cx="15094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StackTop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2770" y="4294466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590398" y="3140968"/>
            <a:ext cx="131312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7319342" y="2689756"/>
            <a:ext cx="18857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CreateList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()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70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/>
          </a:p>
          <a:p>
            <a:pPr lvl="1"/>
            <a:r>
              <a:rPr lang="en-IE" dirty="0"/>
              <a:t>Check if the stack is full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/>
              <a:t>Check if the stack is full 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Push(N)</a:t>
            </a:r>
          </a:p>
          <a:p>
            <a:pPr lvl="1"/>
            <a:r>
              <a:rPr lang="en-IE" dirty="0" smtClean="0"/>
              <a:t> Add a new item (N) to the top of the stack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</a:p>
          <a:p>
            <a:pPr lvl="1"/>
            <a:r>
              <a:rPr lang="en-IE" dirty="0" smtClean="0"/>
              <a:t>Remove the top value from the stack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Top()</a:t>
            </a:r>
          </a:p>
          <a:p>
            <a:pPr lvl="1"/>
            <a:r>
              <a:rPr lang="en-IE" dirty="0" smtClean="0"/>
              <a:t>Tell us what the top value of the stack is (without removing it).</a:t>
            </a:r>
          </a:p>
        </p:txBody>
      </p:sp>
    </p:spTree>
    <p:extLst>
      <p:ext uri="{BB962C8B-B14F-4D97-AF65-F5344CB8AC3E}">
        <p14:creationId xmlns:p14="http://schemas.microsoft.com/office/powerpoint/2010/main" val="17236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IsFull</a:t>
            </a:r>
            <a:r>
              <a:rPr lang="en-IE" dirty="0" smtClean="0"/>
              <a:t>() doesn’t apply for Linked Lists, you can always add a new node on to the end.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14686" y="294991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33793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2206774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593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a Linked List”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“and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never full”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67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IsEmpty</a:t>
            </a:r>
            <a:r>
              <a:rPr lang="en-IE" dirty="0" smtClean="0"/>
              <a:t>()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err="1" smtClean="0"/>
              <a:t>StackTop</a:t>
            </a:r>
            <a:r>
              <a:rPr lang="en-IE" dirty="0" smtClean="0"/>
              <a:t> = NULL</a:t>
            </a:r>
          </a:p>
          <a:p>
            <a:endParaRPr lang="en-IE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1414686" y="335699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2193534" y="399287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 29"/>
          <p:cNvSpPr/>
          <p:nvPr/>
        </p:nvSpPr>
        <p:spPr>
          <a:xfrm>
            <a:off x="1774726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674766" y="506021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998862" y="525276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94886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38982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39022" y="506021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763118" y="525276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259142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03118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203158" y="506021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527254" y="525276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023278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67374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7967414" y="506021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291510" y="525276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87534" y="491620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735418" y="478495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597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Stack is a pile of stuff: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886" y="2924944"/>
            <a:ext cx="2160240" cy="33123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262" y="1772816"/>
            <a:ext cx="3384376" cy="507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NULL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560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2204864"/>
            <a:ext cx="10729192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b="1" dirty="0" smtClean="0">
                <a:cs typeface="Courier New" panose="02070309020205020404" pitchFamily="49" charset="0"/>
              </a:rPr>
              <a:t>Or</a:t>
            </a:r>
          </a:p>
          <a:p>
            <a:pPr marL="57150" indent="0">
              <a:buNone/>
            </a:pPr>
            <a:endParaRPr lang="en-IE" sz="2800" b="1" dirty="0" smtClean="0"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197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Push(N)</a:t>
            </a:r>
          </a:p>
          <a:p>
            <a:pPr lvl="1"/>
            <a:r>
              <a:rPr lang="en-IE" dirty="0" smtClean="0"/>
              <a:t>Add a new node at position </a:t>
            </a:r>
            <a:r>
              <a:rPr lang="en-IE" dirty="0"/>
              <a:t>0</a:t>
            </a:r>
            <a:r>
              <a:rPr lang="en-IE" dirty="0" smtClean="0"/>
              <a:t>, and write N into that node. </a:t>
            </a:r>
          </a:p>
          <a:p>
            <a:endParaRPr lang="en-IE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1414686" y="294991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33793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0800000">
            <a:off x="2206774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86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Push(N):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N;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True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141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Pop()</a:t>
            </a:r>
          </a:p>
          <a:p>
            <a:pPr lvl="1"/>
            <a:r>
              <a:rPr lang="en-IE" dirty="0" smtClean="0"/>
              <a:t>Write out the value at </a:t>
            </a:r>
            <a:r>
              <a:rPr lang="en-IE" b="1" dirty="0" err="1" smtClean="0"/>
              <a:t>StackTop</a:t>
            </a:r>
            <a:r>
              <a:rPr lang="en-IE" dirty="0" smtClean="0"/>
              <a:t>, and move </a:t>
            </a:r>
            <a:r>
              <a:rPr lang="en-IE" b="1" dirty="0" err="1" smtClean="0"/>
              <a:t>StackTop</a:t>
            </a:r>
            <a:r>
              <a:rPr lang="en-IE" dirty="0"/>
              <a:t> </a:t>
            </a:r>
            <a:r>
              <a:rPr lang="en-IE" dirty="0" smtClean="0"/>
              <a:t>one node down. </a:t>
            </a:r>
          </a:p>
          <a:p>
            <a:endParaRPr lang="en-IE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1414686" y="294991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33793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4" name="Down Arrow 23"/>
          <p:cNvSpPr/>
          <p:nvPr/>
        </p:nvSpPr>
        <p:spPr>
          <a:xfrm rot="10800000">
            <a:off x="2206774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668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7525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Pop():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TopNode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TopNode.Value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183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Top()</a:t>
            </a:r>
          </a:p>
          <a:p>
            <a:pPr lvl="1"/>
            <a:r>
              <a:rPr lang="en-IE" dirty="0" smtClean="0"/>
              <a:t>Write out the value at </a:t>
            </a:r>
            <a:r>
              <a:rPr lang="en-IE" b="1" dirty="0" err="1" smtClean="0"/>
              <a:t>StackTop</a:t>
            </a:r>
            <a:r>
              <a:rPr lang="en-IE" dirty="0" smtClean="0"/>
              <a:t>. </a:t>
            </a:r>
          </a:p>
          <a:p>
            <a:endParaRPr lang="en-IE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1414686" y="2949912"/>
            <a:ext cx="20749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Rectangle 31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203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“Stack 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StackTop.Value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N;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Stacks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853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 Stack is a pile of stuff:</a:t>
            </a:r>
          </a:p>
          <a:p>
            <a:endParaRPr lang="en-IE" dirty="0"/>
          </a:p>
          <a:p>
            <a:r>
              <a:rPr lang="en-IE" dirty="0" smtClean="0"/>
              <a:t>It’s </a:t>
            </a:r>
            <a:r>
              <a:rPr lang="en-IE" dirty="0"/>
              <a:t>a structure that conforms to the principle of Last In, First Out (LIFO).</a:t>
            </a:r>
          </a:p>
          <a:p>
            <a:endParaRPr lang="en-IE" dirty="0"/>
          </a:p>
          <a:p>
            <a:r>
              <a:rPr lang="en-IE" dirty="0"/>
              <a:t>The last item to join the stack is the first item to be served.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975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03118" y="479715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436510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3118" y="39330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03118" y="350100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118" y="30689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3118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03118" y="479715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436510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3118" y="39330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03118" y="350100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118" y="30689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3118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2505" y="2505230"/>
            <a:ext cx="716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Top</a:t>
            </a:r>
            <a:endParaRPr lang="en-IE" sz="2800" b="1" dirty="0"/>
          </a:p>
        </p:txBody>
      </p:sp>
      <p:sp>
        <p:nvSpPr>
          <p:cNvPr id="10" name="Left Arrow 9"/>
          <p:cNvSpPr/>
          <p:nvPr/>
        </p:nvSpPr>
        <p:spPr>
          <a:xfrm>
            <a:off x="6734420" y="2492976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7463358" y="4737478"/>
            <a:ext cx="1305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Bottom</a:t>
            </a:r>
            <a:endParaRPr lang="en-IE" sz="2800" b="1" dirty="0"/>
          </a:p>
        </p:txBody>
      </p:sp>
      <p:sp>
        <p:nvSpPr>
          <p:cNvPr id="12" name="Left Arrow 11"/>
          <p:cNvSpPr/>
          <p:nvPr/>
        </p:nvSpPr>
        <p:spPr>
          <a:xfrm>
            <a:off x="6743278" y="4725224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10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</p:spTree>
    <p:extLst>
      <p:ext uri="{BB962C8B-B14F-4D97-AF65-F5344CB8AC3E}">
        <p14:creationId xmlns:p14="http://schemas.microsoft.com/office/powerpoint/2010/main" val="42419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4619042" y="1736812"/>
            <a:ext cx="504056" cy="2448272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92585" y="28169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614</Words>
  <Application>Microsoft Office PowerPoint</Application>
  <PresentationFormat>Custom</PresentationFormat>
  <Paragraphs>224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Stacks: Implemented using Linked Lists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86</cp:revision>
  <dcterms:created xsi:type="dcterms:W3CDTF">2011-11-22T13:33:19Z</dcterms:created>
  <dcterms:modified xsi:type="dcterms:W3CDTF">2016-02-16T15:39:18Z</dcterms:modified>
</cp:coreProperties>
</file>