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8" r:id="rId2"/>
    <p:sldId id="666" r:id="rId3"/>
    <p:sldId id="665" r:id="rId4"/>
    <p:sldId id="668" r:id="rId5"/>
    <p:sldId id="669" r:id="rId6"/>
    <p:sldId id="670" r:id="rId7"/>
    <p:sldId id="671" r:id="rId8"/>
    <p:sldId id="682" r:id="rId9"/>
    <p:sldId id="705" r:id="rId10"/>
    <p:sldId id="683" r:id="rId11"/>
    <p:sldId id="684" r:id="rId12"/>
    <p:sldId id="685" r:id="rId13"/>
    <p:sldId id="696" r:id="rId14"/>
    <p:sldId id="697" r:id="rId15"/>
    <p:sldId id="698" r:id="rId16"/>
    <p:sldId id="699" r:id="rId17"/>
    <p:sldId id="702" r:id="rId18"/>
    <p:sldId id="700" r:id="rId19"/>
    <p:sldId id="703" r:id="rId20"/>
    <p:sldId id="701" r:id="rId21"/>
    <p:sldId id="704" r:id="rId22"/>
    <p:sldId id="557" r:id="rId23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2B873-4957-4E3B-A77F-8908B9507D51}" type="datetimeFigureOut">
              <a:rPr lang="en-IE" smtClean="0"/>
              <a:t>31/01/2017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8A29D-1E5C-4453-A787-2853283287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33757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31/01/2017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31/01/2017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31/01/2017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31/01/2017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31/01/2017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31/01/2017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31/01/2017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31/01/2017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31/01/2017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31/01/2017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31/01/2017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021C0-1213-4F34-A6AB-E33E0EFBFE64}" type="datetimeFigureOut">
              <a:rPr lang="en-IE" smtClean="0"/>
              <a:pPr/>
              <a:t>31/01/2017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E" sz="6000" dirty="0" smtClean="0">
                <a:solidFill>
                  <a:schemeClr val="bg1"/>
                </a:solidFill>
              </a:rPr>
              <a:t>Python: Linked Lists</a:t>
            </a:r>
            <a:endParaRPr lang="en-IE" sz="6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Damian Gordon</a:t>
            </a:r>
            <a:endParaRPr lang="en-IE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Linked Lists: Printing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9839622" y="1484784"/>
            <a:ext cx="1080120" cy="4392488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23</a:t>
            </a:r>
          </a:p>
          <a:p>
            <a:pPr algn="ctr"/>
            <a:r>
              <a:rPr lang="it-IT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62</a:t>
            </a:r>
          </a:p>
          <a:p>
            <a:pPr algn="ctr"/>
            <a:r>
              <a:rPr lang="it-IT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37</a:t>
            </a:r>
          </a:p>
          <a:p>
            <a:pPr algn="ctr"/>
            <a:r>
              <a:rPr lang="it-IT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31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609521" y="1268760"/>
            <a:ext cx="10971372" cy="518457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PrintNodesWithLoop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global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HeadNode</a:t>
            </a: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Current =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HeadNode</a:t>
            </a: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(Current != None):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THEN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while (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!= None):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# DO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print(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Current.value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Current =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# ENDWHILE;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print(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Current.value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else: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print("Empty list")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ENDIF;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PrintNodesWithLoop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7751390" y="1277888"/>
            <a:ext cx="18002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Access the value of the global variable </a:t>
            </a:r>
            <a:r>
              <a:rPr lang="en-IE" dirty="0" err="1" smtClean="0"/>
              <a:t>HeadNode</a:t>
            </a:r>
            <a:endParaRPr lang="en-IE" dirty="0"/>
          </a:p>
        </p:txBody>
      </p:sp>
      <p:cxnSp>
        <p:nvCxnSpPr>
          <p:cNvPr id="6" name="Straight Arrow Connector 5"/>
          <p:cNvCxnSpPr>
            <a:stCxn id="5" idx="1"/>
          </p:cNvCxnSpPr>
          <p:nvPr/>
        </p:nvCxnSpPr>
        <p:spPr>
          <a:xfrm flipH="1" flipV="1">
            <a:off x="4222998" y="1781944"/>
            <a:ext cx="3528392" cy="6744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258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406574" y="5373216"/>
            <a:ext cx="7992888" cy="360040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ounded Rectangle 7"/>
          <p:cNvSpPr/>
          <p:nvPr/>
        </p:nvSpPr>
        <p:spPr>
          <a:xfrm>
            <a:off x="406574" y="4725144"/>
            <a:ext cx="7992888" cy="360040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ounded Rectangle 6"/>
          <p:cNvSpPr/>
          <p:nvPr/>
        </p:nvSpPr>
        <p:spPr>
          <a:xfrm>
            <a:off x="406574" y="3717032"/>
            <a:ext cx="7992888" cy="360040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ounded Rectangle 5"/>
          <p:cNvSpPr/>
          <p:nvPr/>
        </p:nvSpPr>
        <p:spPr>
          <a:xfrm>
            <a:off x="406574" y="2060848"/>
            <a:ext cx="7992888" cy="360040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Linked Lists: Printing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2598" y="1091876"/>
            <a:ext cx="10971372" cy="52174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PrintNodesWithLoopAndCount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global </a:t>
            </a: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HeadNode</a:t>
            </a:r>
            <a:endParaRPr lang="en-IE" sz="1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Current = </a:t>
            </a: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HeadNode</a:t>
            </a:r>
            <a:endParaRPr lang="en-IE" sz="1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CountNodes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(Current != None</a:t>
            </a:r>
            <a:r>
              <a:rPr lang="en-IE" sz="1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endParaRPr lang="en-IE" sz="1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while (</a:t>
            </a: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!= None</a:t>
            </a:r>
            <a:r>
              <a:rPr lang="en-IE" sz="1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endParaRPr lang="en-IE" sz="1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print(</a:t>
            </a: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Current.value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Current = </a:t>
            </a: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endParaRPr lang="en-IE" sz="1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CountNodes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CountNodes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+ 1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# ENDWHILE</a:t>
            </a:r>
            <a:r>
              <a:rPr lang="en-IE" sz="1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IE" sz="1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# Print out and count for last node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CountNodes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CountNodes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+ 1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print(</a:t>
            </a: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Current.value</a:t>
            </a:r>
            <a:r>
              <a:rPr lang="en-IE" sz="1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IE" sz="1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print("Count:", </a:t>
            </a: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CountNodes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else: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print("Empty list")</a:t>
            </a:r>
          </a:p>
          <a:p>
            <a:pPr marL="0" indent="0">
              <a:buNone/>
            </a:pPr>
            <a:r>
              <a:rPr lang="en-IE" sz="1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 </a:t>
            </a: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PrintNodesWithLoopAndCount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3776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Linked Lists: Printing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8975526" y="1484784"/>
            <a:ext cx="2232248" cy="4392488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23</a:t>
            </a:r>
          </a:p>
          <a:p>
            <a:pPr algn="ctr"/>
            <a:r>
              <a:rPr lang="it-IT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62</a:t>
            </a:r>
          </a:p>
          <a:p>
            <a:pPr algn="ctr"/>
            <a:r>
              <a:rPr lang="it-IT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37</a:t>
            </a:r>
          </a:p>
          <a:p>
            <a:pPr algn="ctr"/>
            <a:r>
              <a:rPr lang="it-IT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31</a:t>
            </a:r>
          </a:p>
          <a:p>
            <a:pPr algn="ctr"/>
            <a:r>
              <a:rPr lang="it-IT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Count: 4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622598" y="1091876"/>
            <a:ext cx="10971372" cy="52174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PrintNodesWithLoopAndCount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global </a:t>
            </a: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HeadNode</a:t>
            </a:r>
            <a:endParaRPr lang="en-IE" sz="1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Current = </a:t>
            </a: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HeadNode</a:t>
            </a:r>
            <a:endParaRPr lang="en-IE" sz="1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CountNodes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(Current != None</a:t>
            </a:r>
            <a:r>
              <a:rPr lang="en-IE" sz="1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endParaRPr lang="en-IE" sz="1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while (</a:t>
            </a: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!= None</a:t>
            </a:r>
            <a:r>
              <a:rPr lang="en-IE" sz="1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endParaRPr lang="en-IE" sz="1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print(</a:t>
            </a: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Current.value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Current = </a:t>
            </a: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endParaRPr lang="en-IE" sz="1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CountNodes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CountNodes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+ 1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# ENDWHILE</a:t>
            </a:r>
            <a:r>
              <a:rPr lang="en-IE" sz="1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IE" sz="1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# Print out and count for last node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CountNodes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CountNodes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+ 1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print(</a:t>
            </a: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Current.value</a:t>
            </a:r>
            <a:r>
              <a:rPr lang="en-IE" sz="1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IE" sz="1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print("Count:", </a:t>
            </a: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CountNodes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else:</a:t>
            </a:r>
          </a:p>
          <a:p>
            <a:pPr marL="0" indent="0">
              <a:buNone/>
            </a:pP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print("Empty list")</a:t>
            </a:r>
          </a:p>
          <a:p>
            <a:pPr marL="0" indent="0">
              <a:buNone/>
            </a:pPr>
            <a:r>
              <a:rPr lang="en-IE" sz="1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 </a:t>
            </a:r>
            <a:r>
              <a:rPr lang="en-IE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PrintNodesWithLoopAndCount</a:t>
            </a:r>
            <a:r>
              <a:rPr lang="en-IE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8808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Linked Lists: </a:t>
            </a:r>
            <a:r>
              <a:rPr lang="en-IE" dirty="0" smtClean="0">
                <a:solidFill>
                  <a:schemeClr val="bg1"/>
                </a:solidFill>
              </a:rPr>
              <a:t>Create Empty List	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CreateEmptyList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global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HeadNode</a:t>
            </a: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HeadNode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None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CreateEmptyList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4485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Linked Lists: </a:t>
            </a:r>
            <a:r>
              <a:rPr lang="en-IE" dirty="0" smtClean="0">
                <a:solidFill>
                  <a:schemeClr val="bg1"/>
                </a:solidFill>
              </a:rPr>
              <a:t>Delete a List	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DeleteAList():</a:t>
            </a:r>
          </a:p>
          <a:p>
            <a:pPr marL="0" indent="0">
              <a:buNone/>
            </a:pPr>
            <a:r>
              <a:rPr lang="da-DK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global HeadNode</a:t>
            </a:r>
          </a:p>
          <a:p>
            <a:pPr marL="0" indent="0">
              <a:buNone/>
            </a:pPr>
            <a:r>
              <a:rPr lang="da-DK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HeadNode = None</a:t>
            </a:r>
          </a:p>
          <a:p>
            <a:pPr marL="0" indent="0">
              <a:buNone/>
            </a:pPr>
            <a:r>
              <a:rPr lang="da-DK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DeleteAList.</a:t>
            </a:r>
          </a:p>
        </p:txBody>
      </p:sp>
    </p:spTree>
    <p:extLst>
      <p:ext uri="{BB962C8B-B14F-4D97-AF65-F5344CB8AC3E}">
        <p14:creationId xmlns:p14="http://schemas.microsoft.com/office/powerpoint/2010/main" val="20847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Linked Lists: </a:t>
            </a:r>
            <a:r>
              <a:rPr lang="en-IE" dirty="0" smtClean="0">
                <a:solidFill>
                  <a:schemeClr val="bg1"/>
                </a:solidFill>
              </a:rPr>
              <a:t>Is the List Empty?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ListIsEmpty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global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HeadNode</a:t>
            </a: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HeadNode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None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ListIsEmpty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5629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Linked Lists: </a:t>
            </a:r>
            <a:r>
              <a:rPr lang="en-IE" dirty="0" smtClean="0">
                <a:solidFill>
                  <a:schemeClr val="bg1"/>
                </a:solidFill>
              </a:rPr>
              <a:t>Find A Node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268760"/>
            <a:ext cx="10971372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FindANode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buNone/>
            </a:pP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global </a:t>
            </a:r>
            <a:r>
              <a:rPr lang="en-IE" sz="28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HeadNode</a:t>
            </a: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Current =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HeadNode</a:t>
            </a: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9983638" y="6093296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Continued </a:t>
            </a:r>
            <a:r>
              <a:rPr lang="en-IE" dirty="0" smtClean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34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Linked Lists: </a:t>
            </a:r>
            <a:r>
              <a:rPr lang="en-IE" dirty="0" smtClean="0">
                <a:solidFill>
                  <a:schemeClr val="bg1"/>
                </a:solidFill>
              </a:rPr>
              <a:t>Find A Node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196752"/>
            <a:ext cx="10971372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while 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((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!= None) </a:t>
            </a:r>
            <a:endParaRPr lang="en-IE" sz="24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 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Current.value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!= N)):</a:t>
            </a:r>
          </a:p>
          <a:p>
            <a:pPr marL="0" indent="0">
              <a:buNone/>
            </a:pP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Current 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ENDWHILE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 out and count for last node</a:t>
            </a:r>
          </a:p>
          <a:p>
            <a:pPr marL="0" indent="0">
              <a:buNone/>
            </a:pP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if 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None):</a:t>
            </a:r>
          </a:p>
          <a:p>
            <a:pPr marL="0" indent="0">
              <a:buNone/>
            </a:pP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print(N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"is not in the list")</a:t>
            </a:r>
          </a:p>
          <a:p>
            <a:pPr marL="0" indent="0">
              <a:buNone/>
            </a:pP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else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print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("Found value:",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Current.value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ENDIF; 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FindANode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18542" y="116632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  <a:sym typeface="Wingdings" panose="05000000000000000000" pitchFamily="2" charset="2"/>
              </a:rPr>
              <a:t> </a:t>
            </a:r>
            <a:r>
              <a:rPr lang="en-IE" dirty="0" smtClean="0">
                <a:solidFill>
                  <a:schemeClr val="tx1"/>
                </a:solidFill>
              </a:rPr>
              <a:t>Continued</a:t>
            </a:r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59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Linked Lists: </a:t>
            </a:r>
            <a:r>
              <a:rPr lang="en-IE" dirty="0" smtClean="0">
                <a:solidFill>
                  <a:schemeClr val="bg1"/>
                </a:solidFill>
              </a:rPr>
              <a:t>Insert A Node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50590" y="1700808"/>
            <a:ext cx="10369152" cy="47525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InsertANode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N):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global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HeadNode</a:t>
            </a: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Current = </a:t>
            </a:r>
            <a:r>
              <a:rPr lang="en-IE" sz="28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HeadNode</a:t>
            </a: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nodeX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ListNode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(N, None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PositionCounter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endParaRPr lang="en-IE" sz="1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9983638" y="6093296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Continued </a:t>
            </a:r>
            <a:r>
              <a:rPr lang="en-IE" dirty="0" smtClean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787454" y="3128194"/>
            <a:ext cx="720000" cy="720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bg1"/>
                </a:solidFill>
              </a:rPr>
              <a:t>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687494" y="3272210"/>
            <a:ext cx="324096" cy="36004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bg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9011590" y="3464756"/>
            <a:ext cx="540000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8507614" y="3128194"/>
            <a:ext cx="720000" cy="720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650263" y="3068960"/>
            <a:ext cx="1290738" cy="707886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NULL</a:t>
            </a:r>
            <a:endParaRPr lang="en-US" sz="40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7535366" y="2564904"/>
            <a:ext cx="3600400" cy="1800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8418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Linked Lists: </a:t>
            </a:r>
            <a:r>
              <a:rPr lang="en-IE" dirty="0" smtClean="0">
                <a:solidFill>
                  <a:schemeClr val="bg1"/>
                </a:solidFill>
              </a:rPr>
              <a:t>Insert A Node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78582" y="1412776"/>
            <a:ext cx="10971372" cy="51845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 marL="0" indent="0">
              <a:buNone/>
            </a:pP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4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HeadNode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nodeX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nodeX.pointer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Current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else: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while (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PositionCounter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buNone/>
            </a:pP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Current 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PositionCounter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PositionCounter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nodeX.pointer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nodeX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ENDIF;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InsertANode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18542" y="116632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  <a:sym typeface="Wingdings" panose="05000000000000000000" pitchFamily="2" charset="2"/>
              </a:rPr>
              <a:t> </a:t>
            </a:r>
            <a:r>
              <a:rPr lang="en-IE" dirty="0" smtClean="0">
                <a:solidFill>
                  <a:schemeClr val="tx1"/>
                </a:solidFill>
              </a:rPr>
              <a:t>Continued</a:t>
            </a:r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91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Linked Lists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74726" y="2624138"/>
            <a:ext cx="720000" cy="720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bg1"/>
                </a:solidFill>
              </a:rPr>
              <a:t>23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674766" y="2768154"/>
            <a:ext cx="324096" cy="36004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bg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998862" y="2960700"/>
            <a:ext cx="540000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494886" y="2624138"/>
            <a:ext cx="720000" cy="720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38982" y="2624138"/>
            <a:ext cx="720000" cy="720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bg1"/>
                </a:solidFill>
              </a:rPr>
              <a:t>62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439022" y="2768154"/>
            <a:ext cx="324096" cy="36004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bg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763118" y="2960700"/>
            <a:ext cx="540000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259142" y="2624138"/>
            <a:ext cx="720000" cy="720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03118" y="2624138"/>
            <a:ext cx="720000" cy="720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bg1"/>
                </a:solidFill>
              </a:rPr>
              <a:t>37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203158" y="2768154"/>
            <a:ext cx="324096" cy="36004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bg1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6527254" y="2960700"/>
            <a:ext cx="540000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6023278" y="2624138"/>
            <a:ext cx="720000" cy="720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067374" y="2624138"/>
            <a:ext cx="720000" cy="720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bg1"/>
                </a:solidFill>
              </a:rPr>
              <a:t>31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967414" y="2768154"/>
            <a:ext cx="324096" cy="36004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bg1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8291510" y="2960700"/>
            <a:ext cx="540000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7787534" y="2624138"/>
            <a:ext cx="720000" cy="720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735418" y="2492896"/>
            <a:ext cx="1680268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NULL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Up Arrow 21"/>
          <p:cNvSpPr/>
          <p:nvPr/>
        </p:nvSpPr>
        <p:spPr>
          <a:xfrm>
            <a:off x="1774726" y="3704258"/>
            <a:ext cx="648072" cy="1224136"/>
          </a:xfrm>
          <a:prstGeom prst="up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584511" y="4856386"/>
            <a:ext cx="1025089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IE" sz="2800" b="1" dirty="0" smtClean="0">
                <a:solidFill>
                  <a:schemeClr val="bg1"/>
                </a:solidFill>
              </a:rPr>
              <a:t>HEAD</a:t>
            </a:r>
            <a:endParaRPr lang="en-IE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97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Linked Lists: </a:t>
            </a:r>
            <a:r>
              <a:rPr lang="en-IE" dirty="0" smtClean="0">
                <a:solidFill>
                  <a:schemeClr val="bg1"/>
                </a:solidFill>
              </a:rPr>
              <a:t>Delete A Node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94606" y="1412776"/>
            <a:ext cx="9145016" cy="3240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DeleteANode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(N):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global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HeadNode</a:t>
            </a: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Previous = None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Current =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HeadNode</a:t>
            </a: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9983638" y="6093296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Continued </a:t>
            </a:r>
            <a:r>
              <a:rPr lang="en-IE" dirty="0" smtClean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96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Linked Lists: </a:t>
            </a:r>
            <a:r>
              <a:rPr lang="en-IE" dirty="0" smtClean="0">
                <a:solidFill>
                  <a:schemeClr val="bg1"/>
                </a:solidFill>
              </a:rPr>
              <a:t>Delete A Node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62558" y="1412776"/>
            <a:ext cx="11593288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sz="2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Current.value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N: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THEN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HeadNode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endParaRPr lang="en-IE" sz="2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else: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while ((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!= None) and (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Current.value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!= N)):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# DO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Previous = Current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Current = 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endParaRPr lang="en-IE" sz="2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# ENDWHILE;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Previous.pointer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endParaRPr lang="en-IE" sz="2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ENDIF;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DeleteANode</a:t>
            </a:r>
            <a:r>
              <a:rPr lang="en-IE" sz="2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en-IE" sz="2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18542" y="116632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  <a:sym typeface="Wingdings" panose="05000000000000000000" pitchFamily="2" charset="2"/>
              </a:rPr>
              <a:t> </a:t>
            </a:r>
            <a:r>
              <a:rPr lang="en-IE" dirty="0" smtClean="0">
                <a:solidFill>
                  <a:schemeClr val="tx1"/>
                </a:solidFill>
              </a:rPr>
              <a:t>Continued</a:t>
            </a:r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69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 smtClean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>
                <a:latin typeface="+mj-lt"/>
              </a:rPr>
              <a:t> </a:t>
            </a:r>
          </a:p>
          <a:p>
            <a:endParaRPr lang="en-GB" altLang="en-US"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" y="-13855"/>
            <a:ext cx="12181174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038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Linked Lists: Declaration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ListNode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__</a:t>
            </a: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__(self, </a:t>
            </a: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value, 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pointer):</a:t>
            </a:r>
          </a:p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32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self.value</a:t>
            </a: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self. pointer = </a:t>
            </a: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pointer</a:t>
            </a: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</a:t>
            </a:r>
            <a:r>
              <a:rPr lang="en-IE" sz="3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ListNode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marL="800100" lvl="2" indent="0">
              <a:buNone/>
            </a:pP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46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Linked Lists: Declaration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00100" lvl="2" indent="0">
              <a:buNone/>
            </a:pP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node4 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E" sz="32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ListNode</a:t>
            </a: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(31, 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None)</a:t>
            </a:r>
          </a:p>
          <a:p>
            <a:pPr marL="800100" lvl="2" indent="0">
              <a:buNone/>
            </a:pP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node3 = </a:t>
            </a:r>
            <a:r>
              <a:rPr lang="en-IE" sz="32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ListNode</a:t>
            </a: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(37, node4)</a:t>
            </a:r>
          </a:p>
          <a:p>
            <a:pPr marL="800100" lvl="2" indent="0">
              <a:buNone/>
            </a:pP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node2 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E" sz="32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ListNode</a:t>
            </a: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(62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node3)</a:t>
            </a:r>
          </a:p>
          <a:p>
            <a:pPr marL="800100" lvl="2" indent="0">
              <a:buNone/>
            </a:pP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node1 = </a:t>
            </a:r>
            <a:r>
              <a:rPr lang="en-IE" sz="32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ListNode</a:t>
            </a: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(23, 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node2)</a:t>
            </a:r>
          </a:p>
          <a:p>
            <a:pPr marL="800100" lvl="2" indent="0">
              <a:buNone/>
            </a:pP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074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Linked Lists: Printing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00100" lvl="2" indent="0">
              <a:buNone/>
            </a:pP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print(node1.value)</a:t>
            </a:r>
            <a:endParaRPr lang="en-IE" sz="3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print(node2.value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800100" lvl="2" indent="0">
              <a:buNone/>
            </a:pP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print(node3.value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IE" sz="32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3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print(node4.value</a:t>
            </a:r>
            <a:r>
              <a:rPr lang="en-IE" sz="3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8353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Linked Lists: Printing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PrintNodes</a:t>
            </a: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print("[",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nodeA.value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"] -&gt; [",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nodeB.value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"] -&gt; [",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nodeC.value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"] -&gt; [",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nodeD.value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"] -&gt; NULL")</a:t>
            </a:r>
          </a:p>
          <a:p>
            <a:pPr marL="0" indent="0">
              <a:buNone/>
            </a:pPr>
            <a:r>
              <a:rPr lang="en-IE" sz="28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PrintNodes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4981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Linked Lists: Printing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PrintNodes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print("[",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nodeA.value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"] -&gt; [",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nodeB.value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"] -&gt; [",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nodeC.value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"] -&gt; [",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nodeD.value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"] -&gt; NULL")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PrintNodes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1054646" y="4509120"/>
            <a:ext cx="9865096" cy="1008112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[ 23 ] -&gt; [ 62 ] -&gt; [ 37 ] -&gt; [ 31 ] -&gt; NULL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05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Linked Lists: Printing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268760"/>
            <a:ext cx="10971372" cy="518457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PrintNodesWithLoop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global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HeadNode</a:t>
            </a: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Current =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HeadNode</a:t>
            </a: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(Current != None):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THEN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while (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!= None):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# DO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print(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Current.value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Current =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# ENDWHILE;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print(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Current.value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else: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print("Empty list")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ENDIF;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PrintNodesWithLoop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6321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Linked Lists: Printing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268760"/>
            <a:ext cx="10971372" cy="518457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PrintNodesWithLoop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global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HeadNode</a:t>
            </a: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Current =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HeadNode</a:t>
            </a: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(Current != None):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THEN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while (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!= None):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# DO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print(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Current.value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Current =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# ENDWHILE;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print(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Current.value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else: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print("Empty list")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ENDIF;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PrintNodesWithLoop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7751390" y="1277888"/>
            <a:ext cx="18002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Access the value of the global variable </a:t>
            </a:r>
            <a:r>
              <a:rPr lang="en-IE" dirty="0" err="1" smtClean="0"/>
              <a:t>HeadNode</a:t>
            </a:r>
            <a:endParaRPr lang="en-IE" dirty="0"/>
          </a:p>
        </p:txBody>
      </p:sp>
      <p:cxnSp>
        <p:nvCxnSpPr>
          <p:cNvPr id="6" name="Straight Arrow Connector 5"/>
          <p:cNvCxnSpPr>
            <a:stCxn id="2" idx="1"/>
          </p:cNvCxnSpPr>
          <p:nvPr/>
        </p:nvCxnSpPr>
        <p:spPr>
          <a:xfrm flipH="1" flipV="1">
            <a:off x="4222998" y="1781944"/>
            <a:ext cx="3528392" cy="6744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563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1681</TotalTime>
  <Words>909</Words>
  <Application>Microsoft Office PowerPoint</Application>
  <PresentationFormat>Custom</PresentationFormat>
  <Paragraphs>210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Courier New</vt:lpstr>
      <vt:lpstr>Wingdings</vt:lpstr>
      <vt:lpstr>Office Theme</vt:lpstr>
      <vt:lpstr>Python: Linked Lists</vt:lpstr>
      <vt:lpstr>Linked Lists</vt:lpstr>
      <vt:lpstr>Linked Lists: Declaration</vt:lpstr>
      <vt:lpstr>Linked Lists: Declaration</vt:lpstr>
      <vt:lpstr>Linked Lists: Printing</vt:lpstr>
      <vt:lpstr>Linked Lists: Printing</vt:lpstr>
      <vt:lpstr>Linked Lists: Printing</vt:lpstr>
      <vt:lpstr>Linked Lists: Printing</vt:lpstr>
      <vt:lpstr>Linked Lists: Printing</vt:lpstr>
      <vt:lpstr>Linked Lists: Printing</vt:lpstr>
      <vt:lpstr>Linked Lists: Printing</vt:lpstr>
      <vt:lpstr>Linked Lists: Printing</vt:lpstr>
      <vt:lpstr>Linked Lists: Create Empty List </vt:lpstr>
      <vt:lpstr>Linked Lists: Delete a List </vt:lpstr>
      <vt:lpstr>Linked Lists: Is the List Empty?</vt:lpstr>
      <vt:lpstr>Linked Lists: Find A Node</vt:lpstr>
      <vt:lpstr>Linked Lists: Find A Node</vt:lpstr>
      <vt:lpstr>Linked Lists: Insert A Node</vt:lpstr>
      <vt:lpstr>Linked Lists: Insert A Node</vt:lpstr>
      <vt:lpstr>Linked Lists: Delete A Node</vt:lpstr>
      <vt:lpstr>Linked Lists: Delete A Node</vt:lpstr>
      <vt:lpstr>etc.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 Charting</dc:title>
  <dc:creator>dgordon</dc:creator>
  <cp:lastModifiedBy>Damian Gordon</cp:lastModifiedBy>
  <cp:revision>177</cp:revision>
  <dcterms:created xsi:type="dcterms:W3CDTF">2011-10-08T11:06:39Z</dcterms:created>
  <dcterms:modified xsi:type="dcterms:W3CDTF">2017-01-31T14:33:25Z</dcterms:modified>
</cp:coreProperties>
</file>