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349" r:id="rId3"/>
    <p:sldId id="350" r:id="rId4"/>
    <p:sldId id="391" r:id="rId5"/>
    <p:sldId id="351" r:id="rId6"/>
    <p:sldId id="363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74" r:id="rId15"/>
    <p:sldId id="398" r:id="rId16"/>
    <p:sldId id="392" r:id="rId17"/>
    <p:sldId id="393" r:id="rId18"/>
    <p:sldId id="394" r:id="rId19"/>
    <p:sldId id="395" r:id="rId20"/>
    <p:sldId id="396" r:id="rId21"/>
    <p:sldId id="397" r:id="rId22"/>
    <p:sldId id="399" r:id="rId23"/>
    <p:sldId id="378" r:id="rId24"/>
    <p:sldId id="375" r:id="rId25"/>
    <p:sldId id="376" r:id="rId26"/>
    <p:sldId id="384" r:id="rId27"/>
    <p:sldId id="379" r:id="rId28"/>
    <p:sldId id="389" r:id="rId29"/>
    <p:sldId id="385" r:id="rId30"/>
    <p:sldId id="380" r:id="rId31"/>
    <p:sldId id="390" r:id="rId32"/>
    <p:sldId id="387" r:id="rId33"/>
    <p:sldId id="381" r:id="rId34"/>
    <p:sldId id="388" r:id="rId35"/>
    <p:sldId id="382" r:id="rId36"/>
    <p:sldId id="386" r:id="rId37"/>
    <p:sldId id="383" r:id="rId38"/>
    <p:sldId id="305" r:id="rId39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16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14/01/2016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 smtClean="0"/>
              <a:t>Queues:</a:t>
            </a:r>
            <a:br>
              <a:rPr lang="en-IE" sz="6600" dirty="0" smtClean="0"/>
            </a:br>
            <a:r>
              <a:rPr lang="en-IE" sz="6600" dirty="0" smtClean="0"/>
              <a:t>Implemented using Arrays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removed from the front:</a:t>
            </a:r>
          </a:p>
        </p:txBody>
      </p:sp>
      <p:sp>
        <p:nvSpPr>
          <p:cNvPr id="4" name="Rectangle 3"/>
          <p:cNvSpPr/>
          <p:nvPr/>
        </p:nvSpPr>
        <p:spPr>
          <a:xfrm>
            <a:off x="803942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9530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23198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1508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06974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9886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90750" y="2951120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86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46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removed from the front:</a:t>
            </a:r>
          </a:p>
        </p:txBody>
      </p:sp>
      <p:sp>
        <p:nvSpPr>
          <p:cNvPr id="4" name="Rectangle 3"/>
          <p:cNvSpPr/>
          <p:nvPr/>
        </p:nvSpPr>
        <p:spPr>
          <a:xfrm>
            <a:off x="9695606" y="460730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9530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23198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1508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06974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9886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90750" y="2951120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86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3" name="Bent Arrow 2"/>
          <p:cNvSpPr/>
          <p:nvPr/>
        </p:nvSpPr>
        <p:spPr>
          <a:xfrm rot="5400000">
            <a:off x="8687494" y="2852936"/>
            <a:ext cx="792088" cy="2376264"/>
          </a:xfrm>
          <a:prstGeom prst="ben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28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removed from the front:</a:t>
            </a:r>
          </a:p>
        </p:txBody>
      </p:sp>
      <p:sp>
        <p:nvSpPr>
          <p:cNvPr id="4" name="Rectangle 3"/>
          <p:cNvSpPr/>
          <p:nvPr/>
        </p:nvSpPr>
        <p:spPr>
          <a:xfrm>
            <a:off x="9695606" y="460730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9530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23198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1508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06974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9886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90750" y="2951120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86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2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removed from the front:</a:t>
            </a:r>
          </a:p>
        </p:txBody>
      </p:sp>
      <p:sp>
        <p:nvSpPr>
          <p:cNvPr id="6" name="Rectangle 5"/>
          <p:cNvSpPr/>
          <p:nvPr/>
        </p:nvSpPr>
        <p:spPr>
          <a:xfrm>
            <a:off x="699530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23198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1508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06974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9886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90750" y="2951120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86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67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will implement a queue as an array called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IE" dirty="0" smtClean="0"/>
              <a:t>.</a:t>
            </a:r>
          </a:p>
          <a:p>
            <a:endParaRPr lang="en-IE" dirty="0" smtClean="0"/>
          </a:p>
          <a:p>
            <a:r>
              <a:rPr lang="en-IE" dirty="0" smtClean="0"/>
              <a:t>The maximum length of the queue is called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dirty="0" smtClean="0"/>
              <a:t>.</a:t>
            </a:r>
          </a:p>
          <a:p>
            <a:endParaRPr lang="en-IE" dirty="0"/>
          </a:p>
          <a:p>
            <a:r>
              <a:rPr lang="en-IE" dirty="0" smtClean="0"/>
              <a:t>The current front of the queue is called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en-IE" dirty="0" smtClean="0"/>
              <a:t>.</a:t>
            </a:r>
          </a:p>
          <a:p>
            <a:endParaRPr lang="en-IE" dirty="0"/>
          </a:p>
          <a:p>
            <a:r>
              <a:rPr lang="en-IE" dirty="0"/>
              <a:t>The current </a:t>
            </a:r>
            <a:r>
              <a:rPr lang="en-IE" dirty="0" smtClean="0"/>
              <a:t>back </a:t>
            </a:r>
            <a:r>
              <a:rPr lang="en-IE" dirty="0"/>
              <a:t>of the queue is called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Tail</a:t>
            </a:r>
            <a:r>
              <a:rPr lang="en-IE" dirty="0" smtClean="0"/>
              <a:t>.</a:t>
            </a:r>
            <a:endParaRPr lang="en-IE" dirty="0"/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89530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Simple Simulation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7349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will implement a queue as an array called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IE" dirty="0" smtClean="0"/>
              <a:t>.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3395567" y="2834697"/>
            <a:ext cx="12955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3784693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5735166" y="2865130"/>
            <a:ext cx="905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5929366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6747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will implement a queue as an array called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IE" dirty="0" smtClean="0"/>
              <a:t>.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3395567" y="2834697"/>
            <a:ext cx="12955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3784693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6455246" y="2865130"/>
            <a:ext cx="905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6649446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028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will implement a queue as an array called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IE" dirty="0" smtClean="0"/>
              <a:t>.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3395567" y="2834697"/>
            <a:ext cx="12955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3784693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7175326" y="2865130"/>
            <a:ext cx="905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7369526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6336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will implement a queue as an array called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IE" dirty="0" smtClean="0"/>
              <a:t>.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4150990" y="2834697"/>
            <a:ext cx="12955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540116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7175326" y="2865130"/>
            <a:ext cx="905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7369526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53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will remember queues: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04" y="2531942"/>
            <a:ext cx="12071870" cy="3751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41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will implement a queue as an array called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IE" dirty="0" smtClean="0"/>
              <a:t>.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4871667" y="2834697"/>
            <a:ext cx="12955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260793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7175326" y="2865130"/>
            <a:ext cx="905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7369526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4732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will implement a queue as an array called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IE" dirty="0" smtClean="0"/>
              <a:t>.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4871667" y="2834697"/>
            <a:ext cx="12955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260793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7925813" y="2865130"/>
            <a:ext cx="905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8120013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341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End of Simulation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275532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will implement a queue as an array called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IE" dirty="0" smtClean="0"/>
              <a:t>.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3395567" y="2834697"/>
            <a:ext cx="12955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3784693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6455246" y="2865130"/>
            <a:ext cx="905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6649446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4009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340768"/>
            <a:ext cx="10729192" cy="338437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ImplementQueue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Integer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Queue[7]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{31,41,59,26,53,59,67};</a:t>
            </a:r>
            <a:endParaRPr lang="en-IE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7;</a:t>
            </a:r>
            <a:endParaRPr lang="en-IE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Head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&lt;- 0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Tail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&lt;- 6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6028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E" dirty="0" smtClean="0"/>
              <a:t>We will look at implementing the following modules:</a:t>
            </a: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dirty="0"/>
          </a:p>
          <a:p>
            <a:pPr lvl="1"/>
            <a:r>
              <a:rPr lang="en-IE" dirty="0"/>
              <a:t>Check if the </a:t>
            </a:r>
            <a:r>
              <a:rPr lang="en-IE" dirty="0" smtClean="0"/>
              <a:t>queue </a:t>
            </a:r>
            <a:r>
              <a:rPr lang="en-IE" dirty="0"/>
              <a:t>is full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dirty="0">
              <a:cs typeface="Courier New" panose="02070309020205020404" pitchFamily="49" charset="0"/>
            </a:endParaRPr>
          </a:p>
          <a:p>
            <a:pPr lvl="1"/>
            <a:r>
              <a:rPr lang="en-IE" dirty="0"/>
              <a:t>Check if the </a:t>
            </a:r>
            <a:r>
              <a:rPr lang="en-IE" dirty="0" smtClean="0"/>
              <a:t>queue </a:t>
            </a:r>
            <a:r>
              <a:rPr lang="en-IE" dirty="0"/>
              <a:t>is full </a:t>
            </a:r>
          </a:p>
          <a:p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AddToQ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</a:t>
            </a:r>
          </a:p>
          <a:p>
            <a:pPr lvl="1"/>
            <a:r>
              <a:rPr lang="en-IE" dirty="0" smtClean="0"/>
              <a:t> Add a new item (N) to the back of the queue</a:t>
            </a:r>
          </a:p>
          <a:p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DeleteFromQ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IE" dirty="0" smtClean="0"/>
              <a:t>Remove the front value from the queue</a:t>
            </a:r>
          </a:p>
          <a:p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ClearQ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IE" dirty="0" smtClean="0"/>
              <a:t>Empty the queue</a:t>
            </a:r>
          </a:p>
        </p:txBody>
      </p:sp>
    </p:spTree>
    <p:extLst>
      <p:ext uri="{BB962C8B-B14F-4D97-AF65-F5344CB8AC3E}">
        <p14:creationId xmlns:p14="http://schemas.microsoft.com/office/powerpoint/2010/main" val="230676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IsFull</a:t>
            </a:r>
            <a:r>
              <a:rPr lang="en-IE" dirty="0" smtClean="0"/>
              <a:t>() </a:t>
            </a:r>
          </a:p>
          <a:p>
            <a:pPr lvl="1"/>
            <a:r>
              <a:rPr lang="en-IE" dirty="0" smtClean="0"/>
              <a:t>if </a:t>
            </a:r>
            <a:r>
              <a:rPr lang="en-IE" b="1" dirty="0" smtClean="0"/>
              <a:t>Tail + 1</a:t>
            </a:r>
            <a:r>
              <a:rPr lang="en-IE" dirty="0" smtClean="0"/>
              <a:t> = </a:t>
            </a:r>
            <a:r>
              <a:rPr lang="en-IE" b="1" dirty="0" err="1" smtClean="0"/>
              <a:t>MaxSize</a:t>
            </a:r>
            <a:r>
              <a:rPr lang="en-IE" dirty="0" smtClean="0"/>
              <a:t> 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673143" y="5949280"/>
            <a:ext cx="26342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 (7)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3395567" y="2834697"/>
            <a:ext cx="12955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3784693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6455246" y="2865130"/>
            <a:ext cx="905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6649446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740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Full;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Tail + 1 =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endParaRPr lang="en-IE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Full &lt;- True;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Full &lt;-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False; 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Full;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7379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916832"/>
            <a:ext cx="10729192" cy="172819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14350" indent="-457200"/>
            <a:r>
              <a:rPr lang="en-IE" sz="2800" dirty="0">
                <a:cs typeface="Courier New" panose="02070309020205020404" pitchFamily="49" charset="0"/>
              </a:rPr>
              <a:t>O</a:t>
            </a:r>
            <a:r>
              <a:rPr lang="en-IE" sz="2800" dirty="0" smtClean="0">
                <a:cs typeface="Courier New" panose="02070309020205020404" pitchFamily="49" charset="0"/>
              </a:rPr>
              <a:t>r</a:t>
            </a: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Tail + 1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0245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IsEmpty</a:t>
            </a:r>
            <a:r>
              <a:rPr lang="en-IE" dirty="0" smtClean="0"/>
              <a:t>() </a:t>
            </a:r>
          </a:p>
          <a:p>
            <a:pPr lvl="1"/>
            <a:r>
              <a:rPr lang="en-IE" dirty="0" smtClean="0"/>
              <a:t>if </a:t>
            </a:r>
            <a:r>
              <a:rPr lang="en-IE" b="1" dirty="0" smtClean="0"/>
              <a:t>Tail</a:t>
            </a:r>
            <a:r>
              <a:rPr lang="en-IE" dirty="0" smtClean="0"/>
              <a:t> = </a:t>
            </a:r>
            <a:r>
              <a:rPr lang="en-IE" b="1" dirty="0" smtClean="0"/>
              <a:t>Head</a:t>
            </a:r>
            <a:r>
              <a:rPr lang="en-IE" dirty="0" smtClean="0"/>
              <a:t> 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3395567" y="2834697"/>
            <a:ext cx="12955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3784693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6455246" y="2865130"/>
            <a:ext cx="905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6649446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7266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pic>
        <p:nvPicPr>
          <p:cNvPr id="4" name="Picture 3" descr="AN019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2558" y="2260252"/>
            <a:ext cx="4559300" cy="3328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157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926854" y="4134544"/>
            <a:ext cx="2235200" cy="239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" name="Picture 7" descr="j011572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958" y="4006552"/>
            <a:ext cx="2397125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" name="Picture 8" descr="j011571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98084" y="3996208"/>
            <a:ext cx="2392362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" name="Picture 9" descr="j011572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96931" y="3945408"/>
            <a:ext cx="2733675" cy="256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j011740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2717" y="2787352"/>
            <a:ext cx="2232025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Or: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5656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Empty;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Head = Tail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Empty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&lt;- True;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Empty &lt;-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False; 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Empty;</a:t>
            </a: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6677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916832"/>
            <a:ext cx="10729192" cy="172819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14350" indent="-457200"/>
            <a:r>
              <a:rPr lang="en-IE" sz="2800" dirty="0">
                <a:cs typeface="Courier New" panose="02070309020205020404" pitchFamily="49" charset="0"/>
              </a:rPr>
              <a:t>O</a:t>
            </a:r>
            <a:r>
              <a:rPr lang="en-IE" sz="2800" dirty="0" smtClean="0">
                <a:cs typeface="Courier New" panose="02070309020205020404" pitchFamily="49" charset="0"/>
              </a:rPr>
              <a:t>r</a:t>
            </a: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Head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Tail;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4983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AddToQ</a:t>
            </a:r>
            <a:r>
              <a:rPr lang="en-IE" dirty="0" smtClean="0"/>
              <a:t>(N) </a:t>
            </a:r>
          </a:p>
          <a:p>
            <a:pPr lvl="1"/>
            <a:r>
              <a:rPr lang="en-IE" dirty="0" smtClean="0"/>
              <a:t>Increment </a:t>
            </a:r>
            <a:r>
              <a:rPr lang="en-IE" dirty="0"/>
              <a:t>the </a:t>
            </a:r>
            <a:r>
              <a:rPr lang="en-IE" b="1" dirty="0"/>
              <a:t>Tail</a:t>
            </a:r>
            <a:r>
              <a:rPr lang="en-IE" dirty="0"/>
              <a:t> </a:t>
            </a:r>
            <a:r>
              <a:rPr lang="en-IE" dirty="0" smtClean="0"/>
              <a:t>pointer, and add to the </a:t>
            </a:r>
            <a:r>
              <a:rPr lang="en-IE" b="1" dirty="0" smtClean="0"/>
              <a:t>Tail</a:t>
            </a:r>
            <a:r>
              <a:rPr lang="en-IE" dirty="0" smtClean="0"/>
              <a:t>.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3395567" y="2834697"/>
            <a:ext cx="12955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3784693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6455246" y="2865130"/>
            <a:ext cx="905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6649446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4406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AddToQ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= True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“Queue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is Full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Tail &lt;- Tail + 1;</a:t>
            </a:r>
            <a:endParaRPr lang="en-IE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Queue[Tail]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N;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085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DeleteFromQ</a:t>
            </a:r>
            <a:r>
              <a:rPr lang="en-IE" dirty="0" smtClean="0"/>
              <a:t>() </a:t>
            </a:r>
          </a:p>
          <a:p>
            <a:pPr lvl="1"/>
            <a:r>
              <a:rPr lang="en-IE" dirty="0" smtClean="0"/>
              <a:t>Write </a:t>
            </a:r>
            <a:r>
              <a:rPr lang="en-IE" b="1" dirty="0" smtClean="0"/>
              <a:t>Head</a:t>
            </a:r>
            <a:r>
              <a:rPr lang="en-IE" dirty="0" smtClean="0"/>
              <a:t> value into N, and add one to </a:t>
            </a:r>
            <a:r>
              <a:rPr lang="en-IE" b="1" dirty="0" smtClean="0"/>
              <a:t>Head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3395567" y="2834697"/>
            <a:ext cx="12955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3784693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6455246" y="2865130"/>
            <a:ext cx="905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6649446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3131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68052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DeleteFromQ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N &lt;- 0;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= True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“Queue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is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Empty”;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 &lt;- Queue[Head];</a:t>
            </a:r>
            <a:endParaRPr lang="en-IE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Head &lt;-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Head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+ 1;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7496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ClearQ</a:t>
            </a:r>
            <a:r>
              <a:rPr lang="en-IE" dirty="0" smtClean="0"/>
              <a:t>() </a:t>
            </a:r>
          </a:p>
          <a:p>
            <a:pPr lvl="1"/>
            <a:r>
              <a:rPr lang="en-IE" dirty="0" smtClean="0"/>
              <a:t>Set </a:t>
            </a:r>
            <a:r>
              <a:rPr lang="en-IE" b="1" dirty="0" smtClean="0"/>
              <a:t>Tail</a:t>
            </a:r>
            <a:r>
              <a:rPr lang="en-IE" dirty="0" smtClean="0"/>
              <a:t> = </a:t>
            </a:r>
            <a:r>
              <a:rPr lang="en-IE" b="1" dirty="0" smtClean="0"/>
              <a:t>Head</a:t>
            </a:r>
            <a:r>
              <a:rPr lang="en-IE" dirty="0" smtClean="0"/>
              <a:t> 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3395567" y="2834697"/>
            <a:ext cx="12955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3784693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6455246" y="2865130"/>
            <a:ext cx="905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6649446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702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ClearQ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Tail </a:t>
            </a:r>
            <a:r>
              <a:rPr lang="en-IE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-1;</a:t>
            </a:r>
            <a:endParaRPr lang="en-IE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Head &lt;- Tail;</a:t>
            </a: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1607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 dirty="0">
                <a:latin typeface="+mj-lt"/>
              </a:rPr>
              <a:t> </a:t>
            </a:r>
          </a:p>
          <a:p>
            <a:endParaRPr lang="en-GB" alt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92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will remember queues:</a:t>
            </a:r>
          </a:p>
          <a:p>
            <a:endParaRPr lang="en-IE" dirty="0"/>
          </a:p>
          <a:p>
            <a:r>
              <a:rPr lang="en-IE" dirty="0"/>
              <a:t>It’s a structure that conforms to the principle of First In, First Out (FIFO).</a:t>
            </a:r>
          </a:p>
          <a:p>
            <a:endParaRPr lang="en-IE" dirty="0"/>
          </a:p>
          <a:p>
            <a:r>
              <a:rPr lang="en-IE" dirty="0"/>
              <a:t>The first item to join the queue is the first item to be served.</a:t>
            </a:r>
          </a:p>
          <a:p>
            <a:pPr marL="0" indent="0">
              <a:buNone/>
            </a:pP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55296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12" name="Rectangle 11"/>
          <p:cNvSpPr/>
          <p:nvPr/>
        </p:nvSpPr>
        <p:spPr>
          <a:xfrm>
            <a:off x="803942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99530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23198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1508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06974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99886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46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12" name="Rectangle 11"/>
          <p:cNvSpPr/>
          <p:nvPr/>
        </p:nvSpPr>
        <p:spPr>
          <a:xfrm>
            <a:off x="803942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99530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23198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1508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06974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99886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Up Arrow 8"/>
          <p:cNvSpPr/>
          <p:nvPr/>
        </p:nvSpPr>
        <p:spPr>
          <a:xfrm>
            <a:off x="3074284" y="4707141"/>
            <a:ext cx="648072" cy="122413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TextBox 9"/>
          <p:cNvSpPr txBox="1"/>
          <p:nvPr/>
        </p:nvSpPr>
        <p:spPr>
          <a:xfrm>
            <a:off x="2952420" y="5859269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2800" b="1" dirty="0" smtClean="0"/>
              <a:t>Back</a:t>
            </a:r>
            <a:endParaRPr lang="en-IE" sz="2800" b="1" dirty="0"/>
          </a:p>
        </p:txBody>
      </p:sp>
      <p:sp>
        <p:nvSpPr>
          <p:cNvPr id="11" name="Up Arrow 10"/>
          <p:cNvSpPr/>
          <p:nvPr/>
        </p:nvSpPr>
        <p:spPr>
          <a:xfrm>
            <a:off x="8089278" y="4725144"/>
            <a:ext cx="648072" cy="122413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TextBox 17"/>
          <p:cNvSpPr txBox="1"/>
          <p:nvPr/>
        </p:nvSpPr>
        <p:spPr>
          <a:xfrm>
            <a:off x="7921569" y="5877272"/>
            <a:ext cx="9800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2800" b="1" dirty="0" smtClean="0"/>
              <a:t>Front</a:t>
            </a:r>
            <a:endParaRPr lang="en-IE" sz="2800" b="1" dirty="0"/>
          </a:p>
        </p:txBody>
      </p:sp>
    </p:spTree>
    <p:extLst>
      <p:ext uri="{BB962C8B-B14F-4D97-AF65-F5344CB8AC3E}">
        <p14:creationId xmlns:p14="http://schemas.microsoft.com/office/powerpoint/2010/main" val="208687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added to the back:</a:t>
            </a:r>
          </a:p>
        </p:txBody>
      </p:sp>
      <p:sp>
        <p:nvSpPr>
          <p:cNvPr id="4" name="Rectangle 3"/>
          <p:cNvSpPr/>
          <p:nvPr/>
        </p:nvSpPr>
        <p:spPr>
          <a:xfrm>
            <a:off x="803942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9530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23198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1508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06974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9886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4606" y="4509120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86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82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added to the back:</a:t>
            </a:r>
          </a:p>
        </p:txBody>
      </p:sp>
      <p:sp>
        <p:nvSpPr>
          <p:cNvPr id="4" name="Rectangle 3"/>
          <p:cNvSpPr/>
          <p:nvPr/>
        </p:nvSpPr>
        <p:spPr>
          <a:xfrm>
            <a:off x="803942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9530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23198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1508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06974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9886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4606" y="4509120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86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3" name="Bent Arrow 2"/>
          <p:cNvSpPr/>
          <p:nvPr/>
        </p:nvSpPr>
        <p:spPr>
          <a:xfrm>
            <a:off x="982638" y="3573016"/>
            <a:ext cx="1872208" cy="792088"/>
          </a:xfrm>
          <a:prstGeom prst="ben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99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added to the back:</a:t>
            </a:r>
          </a:p>
        </p:txBody>
      </p:sp>
      <p:sp>
        <p:nvSpPr>
          <p:cNvPr id="4" name="Rectangle 3"/>
          <p:cNvSpPr/>
          <p:nvPr/>
        </p:nvSpPr>
        <p:spPr>
          <a:xfrm>
            <a:off x="803942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9530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23198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1508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06974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9886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90750" y="2951120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86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70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787</Words>
  <Application>Microsoft Office PowerPoint</Application>
  <PresentationFormat>Custom</PresentationFormat>
  <Paragraphs>394</Paragraphs>
  <Slides>38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Queues: Implemented using Arrays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Simple Simulation</vt:lpstr>
      <vt:lpstr>Queues</vt:lpstr>
      <vt:lpstr>Queues</vt:lpstr>
      <vt:lpstr>Queues</vt:lpstr>
      <vt:lpstr>Queues</vt:lpstr>
      <vt:lpstr>Queues</vt:lpstr>
      <vt:lpstr>Queues</vt:lpstr>
      <vt:lpstr>End of Simulation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DIT</cp:lastModifiedBy>
  <cp:revision>79</cp:revision>
  <dcterms:created xsi:type="dcterms:W3CDTF">2011-11-22T13:33:19Z</dcterms:created>
  <dcterms:modified xsi:type="dcterms:W3CDTF">2016-01-14T10:35:15Z</dcterms:modified>
</cp:coreProperties>
</file>