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332" r:id="rId3"/>
    <p:sldId id="333" r:id="rId4"/>
    <p:sldId id="334" r:id="rId5"/>
    <p:sldId id="362" r:id="rId6"/>
    <p:sldId id="335" r:id="rId7"/>
    <p:sldId id="336" r:id="rId8"/>
    <p:sldId id="337" r:id="rId9"/>
    <p:sldId id="338" r:id="rId10"/>
    <p:sldId id="339" r:id="rId11"/>
    <p:sldId id="340" r:id="rId12"/>
    <p:sldId id="341" r:id="rId13"/>
    <p:sldId id="364" r:id="rId14"/>
    <p:sldId id="377" r:id="rId15"/>
    <p:sldId id="405" r:id="rId16"/>
    <p:sldId id="400" r:id="rId17"/>
    <p:sldId id="401" r:id="rId18"/>
    <p:sldId id="402" r:id="rId19"/>
    <p:sldId id="403" r:id="rId20"/>
    <p:sldId id="404" r:id="rId21"/>
    <p:sldId id="406" r:id="rId22"/>
    <p:sldId id="367" r:id="rId23"/>
    <p:sldId id="365" r:id="rId24"/>
    <p:sldId id="393" r:id="rId25"/>
    <p:sldId id="368" r:id="rId26"/>
    <p:sldId id="398" r:id="rId27"/>
    <p:sldId id="394" r:id="rId28"/>
    <p:sldId id="370" r:id="rId29"/>
    <p:sldId id="399" r:id="rId30"/>
    <p:sldId id="395" r:id="rId31"/>
    <p:sldId id="369" r:id="rId32"/>
    <p:sldId id="396" r:id="rId33"/>
    <p:sldId id="371" r:id="rId34"/>
    <p:sldId id="397" r:id="rId35"/>
    <p:sldId id="373" r:id="rId36"/>
    <p:sldId id="305" r:id="rId37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80" y="20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14/01/2016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54956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</a:t>
            </a:fld>
            <a:endParaRPr lang="en-I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14/01/2016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14/01/2016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14/01/2016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14/01/2016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14/01/2016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14/01/2016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14/01/2016</a:t>
            </a:fld>
            <a:endParaRPr lang="en-I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14/01/2016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14/01/2016</a:t>
            </a:fld>
            <a:endParaRPr lang="en-I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14/01/2016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14/01/2016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14/01/2016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sz="6600" dirty="0" smtClean="0"/>
              <a:t>Stacks:</a:t>
            </a:r>
            <a:br>
              <a:rPr lang="en-IE" sz="6600" dirty="0" smtClean="0"/>
            </a:br>
            <a:r>
              <a:rPr lang="en-IE" sz="6600" dirty="0" smtClean="0"/>
              <a:t>Implemented using Arrays</a:t>
            </a:r>
            <a:endParaRPr lang="en-IE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Values are removed from the top:</a:t>
            </a:r>
          </a:p>
        </p:txBody>
      </p:sp>
      <p:sp>
        <p:nvSpPr>
          <p:cNvPr id="4" name="Rectangle 3"/>
          <p:cNvSpPr/>
          <p:nvPr/>
        </p:nvSpPr>
        <p:spPr>
          <a:xfrm>
            <a:off x="5303118" y="5445224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03118" y="5013176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03118" y="4581128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03118" y="4149080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03118" y="3717032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03118" y="3284984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39422" y="2636912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67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3" name="Bent Arrow 2"/>
          <p:cNvSpPr/>
          <p:nvPr/>
        </p:nvSpPr>
        <p:spPr>
          <a:xfrm>
            <a:off x="5879182" y="2636912"/>
            <a:ext cx="2088232" cy="576064"/>
          </a:xfrm>
          <a:prstGeom prst="ben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32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Values </a:t>
            </a:r>
            <a:r>
              <a:rPr lang="en-IE" dirty="0"/>
              <a:t>are </a:t>
            </a:r>
            <a:r>
              <a:rPr lang="en-IE" dirty="0" smtClean="0"/>
              <a:t>removed </a:t>
            </a:r>
            <a:r>
              <a:rPr lang="en-IE" dirty="0"/>
              <a:t>from </a:t>
            </a:r>
            <a:r>
              <a:rPr lang="en-IE" dirty="0" smtClean="0"/>
              <a:t>the top:</a:t>
            </a:r>
          </a:p>
        </p:txBody>
      </p:sp>
      <p:sp>
        <p:nvSpPr>
          <p:cNvPr id="4" name="Rectangle 3"/>
          <p:cNvSpPr/>
          <p:nvPr/>
        </p:nvSpPr>
        <p:spPr>
          <a:xfrm>
            <a:off x="5303118" y="5445224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03118" y="5013176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03118" y="4581128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03118" y="4149080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03118" y="3717032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03118" y="3284984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39422" y="2636912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67</a:t>
            </a:r>
            <a:endParaRPr lang="en-I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20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Values </a:t>
            </a:r>
            <a:r>
              <a:rPr lang="en-IE" dirty="0"/>
              <a:t>are </a:t>
            </a:r>
            <a:r>
              <a:rPr lang="en-IE" dirty="0" smtClean="0"/>
              <a:t>removed </a:t>
            </a:r>
            <a:r>
              <a:rPr lang="en-IE" dirty="0"/>
              <a:t>from </a:t>
            </a:r>
            <a:r>
              <a:rPr lang="en-IE" dirty="0" smtClean="0"/>
              <a:t>the top:</a:t>
            </a:r>
          </a:p>
        </p:txBody>
      </p:sp>
      <p:sp>
        <p:nvSpPr>
          <p:cNvPr id="4" name="Rectangle 3"/>
          <p:cNvSpPr/>
          <p:nvPr/>
        </p:nvSpPr>
        <p:spPr>
          <a:xfrm>
            <a:off x="5303118" y="5445224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03118" y="5013176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03118" y="4581128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03118" y="4149080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03118" y="3717032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03118" y="3284984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81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will implement a stack as an array called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  <a:r>
              <a:rPr lang="en-IE" dirty="0" smtClean="0"/>
              <a:t>.</a:t>
            </a:r>
          </a:p>
          <a:p>
            <a:endParaRPr lang="en-IE" dirty="0" smtClean="0"/>
          </a:p>
          <a:p>
            <a:r>
              <a:rPr lang="en-IE" dirty="0" smtClean="0"/>
              <a:t>The maximum length of the stack is called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r>
              <a:rPr lang="en-IE" dirty="0" smtClean="0"/>
              <a:t>.</a:t>
            </a:r>
          </a:p>
          <a:p>
            <a:endParaRPr lang="en-IE" dirty="0"/>
          </a:p>
          <a:p>
            <a:r>
              <a:rPr lang="en-IE" dirty="0" smtClean="0"/>
              <a:t>The current top of the stack is called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767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will implement a stack as an array called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  <a:r>
              <a:rPr lang="en-IE" dirty="0" smtClean="0"/>
              <a:t>.</a:t>
            </a:r>
          </a:p>
          <a:p>
            <a:endParaRPr lang="en-IE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59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59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46055" y="4459759"/>
            <a:ext cx="142628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Stack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20994" y="5949280"/>
            <a:ext cx="1938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6527254" y="2793122"/>
            <a:ext cx="20749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StackTop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7306102" y="3429000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7069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Simple Simulation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3734438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will implement a stack as an array called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  <a:r>
              <a:rPr lang="en-IE" dirty="0" smtClean="0"/>
              <a:t>.</a:t>
            </a:r>
          </a:p>
          <a:p>
            <a:endParaRPr lang="en-IE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46055" y="4459759"/>
            <a:ext cx="142628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Stack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20994" y="5949280"/>
            <a:ext cx="1938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5159102" y="2793122"/>
            <a:ext cx="20749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StackTop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5937950" y="3429000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574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will implement a stack as an array called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  <a:r>
              <a:rPr lang="en-IE" dirty="0" smtClean="0"/>
              <a:t>.</a:t>
            </a:r>
          </a:p>
          <a:p>
            <a:endParaRPr lang="en-IE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46055" y="4459759"/>
            <a:ext cx="142628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Stack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20994" y="5949280"/>
            <a:ext cx="1938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5879182" y="2793122"/>
            <a:ext cx="20749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StackTop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6658030" y="3429000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2353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will implement a stack as an array called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  <a:r>
              <a:rPr lang="en-IE" dirty="0" smtClean="0"/>
              <a:t>.</a:t>
            </a:r>
          </a:p>
          <a:p>
            <a:endParaRPr lang="en-IE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46055" y="4459759"/>
            <a:ext cx="142628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Stack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20994" y="5949280"/>
            <a:ext cx="1938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6612502" y="2793122"/>
            <a:ext cx="20749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StackTop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7391350" y="3429000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7135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will implement a stack as an array called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  <a:r>
              <a:rPr lang="en-IE" dirty="0" smtClean="0"/>
              <a:t>.</a:t>
            </a:r>
          </a:p>
          <a:p>
            <a:endParaRPr lang="en-IE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46055" y="4459759"/>
            <a:ext cx="142628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Stack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20994" y="5949280"/>
            <a:ext cx="1938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5879182" y="2793122"/>
            <a:ext cx="20749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StackTop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6658030" y="3429000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5736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A Stack is a pile of stuff: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886" y="2924944"/>
            <a:ext cx="2160240" cy="331236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3262" y="1772816"/>
            <a:ext cx="3384376" cy="5079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11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will implement a stack as an array called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  <a:r>
              <a:rPr lang="en-IE" dirty="0" smtClean="0"/>
              <a:t>.</a:t>
            </a:r>
          </a:p>
          <a:p>
            <a:endParaRPr lang="en-IE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46055" y="4459759"/>
            <a:ext cx="142628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Stack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20994" y="5949280"/>
            <a:ext cx="1938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5159102" y="2793122"/>
            <a:ext cx="20749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StackTop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5937950" y="3429000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6487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End of Simulation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137974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340768"/>
            <a:ext cx="10729192" cy="295232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ImplementStack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Integer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Stack[7]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{31,41,59,26,53,59,67};</a:t>
            </a:r>
            <a:endParaRPr lang="en-IE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7;</a:t>
            </a:r>
            <a:endParaRPr lang="en-IE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6;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Stacks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2703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E" dirty="0" smtClean="0"/>
              <a:t>We will look at implementing the following modules:</a:t>
            </a:r>
          </a:p>
          <a:p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E" dirty="0"/>
          </a:p>
          <a:p>
            <a:pPr lvl="1"/>
            <a:r>
              <a:rPr lang="en-IE" dirty="0"/>
              <a:t>Check if the stack is full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E" dirty="0">
              <a:cs typeface="Courier New" panose="02070309020205020404" pitchFamily="49" charset="0"/>
            </a:endParaRPr>
          </a:p>
          <a:p>
            <a:pPr lvl="1"/>
            <a:r>
              <a:rPr lang="en-IE" dirty="0"/>
              <a:t>Check if the stack is full </a:t>
            </a:r>
          </a:p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Push(N)</a:t>
            </a:r>
          </a:p>
          <a:p>
            <a:pPr lvl="1"/>
            <a:r>
              <a:rPr lang="en-IE" dirty="0" smtClean="0"/>
              <a:t> Add a new item (N) to the top of the stack</a:t>
            </a:r>
          </a:p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Pop()</a:t>
            </a:r>
          </a:p>
          <a:p>
            <a:pPr lvl="1"/>
            <a:r>
              <a:rPr lang="en-IE" dirty="0" smtClean="0"/>
              <a:t>Remove the top value from the stack</a:t>
            </a:r>
          </a:p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Top()</a:t>
            </a:r>
          </a:p>
          <a:p>
            <a:pPr lvl="1"/>
            <a:r>
              <a:rPr lang="en-IE" dirty="0" smtClean="0"/>
              <a:t>Tell us what the top value of the stack is (without removing it).</a:t>
            </a:r>
          </a:p>
        </p:txBody>
      </p:sp>
    </p:spTree>
    <p:extLst>
      <p:ext uri="{BB962C8B-B14F-4D97-AF65-F5344CB8AC3E}">
        <p14:creationId xmlns:p14="http://schemas.microsoft.com/office/powerpoint/2010/main" val="172365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err="1" smtClean="0"/>
              <a:t>IsFull</a:t>
            </a:r>
            <a:r>
              <a:rPr lang="en-IE" dirty="0" smtClean="0"/>
              <a:t>()</a:t>
            </a:r>
          </a:p>
          <a:p>
            <a:pPr lvl="1"/>
            <a:r>
              <a:rPr lang="en-IE" dirty="0" smtClean="0"/>
              <a:t>If </a:t>
            </a:r>
            <a:r>
              <a:rPr lang="en-IE" b="1" dirty="0" err="1" smtClean="0"/>
              <a:t>StackTop</a:t>
            </a:r>
            <a:r>
              <a:rPr lang="en-IE" b="1" dirty="0" smtClean="0"/>
              <a:t> + 1</a:t>
            </a:r>
            <a:r>
              <a:rPr lang="en-IE" dirty="0" smtClean="0"/>
              <a:t> = </a:t>
            </a:r>
            <a:r>
              <a:rPr lang="en-IE" b="1" dirty="0" err="1" smtClean="0"/>
              <a:t>MaxSize</a:t>
            </a:r>
            <a:endParaRPr lang="en-IE" b="1" dirty="0" smtClean="0"/>
          </a:p>
          <a:p>
            <a:endParaRPr lang="en-IE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59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46055" y="4459759"/>
            <a:ext cx="142628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Stack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20994" y="5949280"/>
            <a:ext cx="1938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5735166" y="2793122"/>
            <a:ext cx="20749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StackTop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6514014" y="3429000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0593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412776"/>
            <a:ext cx="10729192" cy="453650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Full;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+ 1 =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endParaRPr lang="en-IE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Full &lt;- True;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Full &lt;-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False; 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Full;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Stacks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6672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2204864"/>
            <a:ext cx="10729192" cy="208823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14350" indent="-457200"/>
            <a:r>
              <a:rPr lang="en-IE" sz="2800" dirty="0" smtClean="0">
                <a:cs typeface="Courier New" panose="02070309020205020404" pitchFamily="49" charset="0"/>
              </a:rPr>
              <a:t>Or</a:t>
            </a:r>
          </a:p>
          <a:p>
            <a:pPr marL="57150" indent="0">
              <a:buNone/>
            </a:pPr>
            <a:endParaRPr lang="en-IE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+ 1 =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Stacks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3958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err="1" smtClean="0"/>
              <a:t>IsEmpty</a:t>
            </a:r>
            <a:r>
              <a:rPr lang="en-IE" dirty="0" smtClean="0"/>
              <a:t>()</a:t>
            </a:r>
          </a:p>
          <a:p>
            <a:pPr lvl="1"/>
            <a:r>
              <a:rPr lang="en-IE" dirty="0" smtClean="0"/>
              <a:t>If </a:t>
            </a:r>
            <a:r>
              <a:rPr lang="en-IE" b="1" dirty="0" err="1" smtClean="0"/>
              <a:t>StackTop</a:t>
            </a:r>
            <a:r>
              <a:rPr lang="en-IE" dirty="0" smtClean="0"/>
              <a:t> = </a:t>
            </a:r>
            <a:r>
              <a:rPr lang="en-IE" dirty="0"/>
              <a:t>0</a:t>
            </a:r>
            <a:endParaRPr lang="en-IE" dirty="0" smtClean="0"/>
          </a:p>
          <a:p>
            <a:endParaRPr lang="en-IE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59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46055" y="4459759"/>
            <a:ext cx="142628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Stack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20994" y="5949280"/>
            <a:ext cx="1938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Rectangle 30"/>
          <p:cNvSpPr/>
          <p:nvPr/>
        </p:nvSpPr>
        <p:spPr>
          <a:xfrm>
            <a:off x="5735166" y="2793122"/>
            <a:ext cx="20749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StackTop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2" name="Down Arrow 31"/>
          <p:cNvSpPr/>
          <p:nvPr/>
        </p:nvSpPr>
        <p:spPr>
          <a:xfrm>
            <a:off x="6514014" y="3429000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4597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2558" y="1412776"/>
            <a:ext cx="10729192" cy="453650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Empty;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endParaRPr lang="en-IE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Empty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True;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Empty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False; 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Empty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Stacks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5602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2558" y="2204864"/>
            <a:ext cx="10729192" cy="208823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14350" indent="-457200"/>
            <a:r>
              <a:rPr lang="en-IE" sz="2800" b="1" dirty="0" smtClean="0">
                <a:cs typeface="Courier New" panose="02070309020205020404" pitchFamily="49" charset="0"/>
              </a:rPr>
              <a:t>Or</a:t>
            </a:r>
          </a:p>
          <a:p>
            <a:pPr marL="57150" indent="0">
              <a:buNone/>
            </a:pPr>
            <a:endParaRPr lang="en-IE" sz="2800" b="1" dirty="0" smtClean="0"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Stacks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21056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A Stack is a pile of stuff:</a:t>
            </a:r>
          </a:p>
          <a:p>
            <a:endParaRPr lang="en-IE" dirty="0"/>
          </a:p>
          <a:p>
            <a:r>
              <a:rPr lang="en-IE" dirty="0" smtClean="0"/>
              <a:t>It’s </a:t>
            </a:r>
            <a:r>
              <a:rPr lang="en-IE" dirty="0"/>
              <a:t>a structure that conforms to the principle of Last In, First Out (LIFO).</a:t>
            </a:r>
          </a:p>
          <a:p>
            <a:endParaRPr lang="en-IE" dirty="0"/>
          </a:p>
          <a:p>
            <a:r>
              <a:rPr lang="en-IE" dirty="0"/>
              <a:t>The last item to join the stack is the first item to be served.</a:t>
            </a:r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359755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Push(N)</a:t>
            </a:r>
          </a:p>
          <a:p>
            <a:pPr lvl="1"/>
            <a:r>
              <a:rPr lang="en-IE" dirty="0" smtClean="0"/>
              <a:t>Add 1 to </a:t>
            </a:r>
            <a:r>
              <a:rPr lang="en-IE" b="1" dirty="0" err="1" smtClean="0"/>
              <a:t>StackTop</a:t>
            </a:r>
            <a:r>
              <a:rPr lang="en-IE" dirty="0" smtClean="0"/>
              <a:t> = 0, and write N into that location. </a:t>
            </a:r>
          </a:p>
          <a:p>
            <a:endParaRPr lang="en-IE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59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46055" y="4459759"/>
            <a:ext cx="142628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Stack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20994" y="5949280"/>
            <a:ext cx="1938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/>
          <p:cNvSpPr/>
          <p:nvPr/>
        </p:nvSpPr>
        <p:spPr>
          <a:xfrm>
            <a:off x="5735166" y="2793122"/>
            <a:ext cx="20749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StackTop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6514014" y="3429000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8869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2558" y="1412776"/>
            <a:ext cx="10729192" cy="453650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Push(N):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= True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 “Stack is Full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”;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+ 1;</a:t>
            </a:r>
            <a:endParaRPr lang="en-IE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Stack[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280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IE" sz="280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Stacks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1414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Pop()</a:t>
            </a:r>
          </a:p>
          <a:p>
            <a:pPr lvl="1"/>
            <a:r>
              <a:rPr lang="en-IE" dirty="0" smtClean="0"/>
              <a:t>Write out the value at </a:t>
            </a:r>
            <a:r>
              <a:rPr lang="en-IE" b="1" dirty="0" err="1" smtClean="0"/>
              <a:t>StackTop</a:t>
            </a:r>
            <a:r>
              <a:rPr lang="en-IE" dirty="0" smtClean="0"/>
              <a:t>, and take 1 away from </a:t>
            </a:r>
            <a:r>
              <a:rPr lang="en-IE" b="1" dirty="0" err="1" smtClean="0"/>
              <a:t>StackTop</a:t>
            </a:r>
            <a:r>
              <a:rPr lang="en-IE" dirty="0" smtClean="0"/>
              <a:t>. </a:t>
            </a:r>
          </a:p>
          <a:p>
            <a:endParaRPr lang="en-IE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59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46055" y="4459759"/>
            <a:ext cx="142628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Stack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20994" y="5949280"/>
            <a:ext cx="1938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/>
          <p:cNvSpPr/>
          <p:nvPr/>
        </p:nvSpPr>
        <p:spPr>
          <a:xfrm>
            <a:off x="5735166" y="2793122"/>
            <a:ext cx="20749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StackTop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6514014" y="3429000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4668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2558" y="1412776"/>
            <a:ext cx="10729192" cy="453650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Pop():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N &lt;- 0;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= True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 “Stack is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Empty”;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 &lt;- Stack[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1; </a:t>
            </a:r>
            <a:endParaRPr lang="en-IE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N;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Stacks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31837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Top()</a:t>
            </a:r>
          </a:p>
          <a:p>
            <a:pPr lvl="1"/>
            <a:r>
              <a:rPr lang="en-IE" dirty="0" smtClean="0"/>
              <a:t>Write out the value at </a:t>
            </a:r>
            <a:r>
              <a:rPr lang="en-IE" b="1" dirty="0" err="1" smtClean="0"/>
              <a:t>StackTop</a:t>
            </a:r>
            <a:r>
              <a:rPr lang="en-IE" dirty="0" smtClean="0"/>
              <a:t>. </a:t>
            </a:r>
          </a:p>
          <a:p>
            <a:endParaRPr lang="en-IE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59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46055" y="4459759"/>
            <a:ext cx="142628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Stack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20994" y="5949280"/>
            <a:ext cx="1938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/>
          <p:cNvSpPr/>
          <p:nvPr/>
        </p:nvSpPr>
        <p:spPr>
          <a:xfrm>
            <a:off x="5735166" y="2793122"/>
            <a:ext cx="20749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StackTop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6514014" y="3429000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4203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2558" y="1412776"/>
            <a:ext cx="10729192" cy="453650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op():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N &lt;- 0;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= True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 “Stack is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Empty”;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 &lt;- Stack[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N;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Stacks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8532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 dirty="0">
                <a:latin typeface="+mj-lt"/>
              </a:rPr>
              <a:t> </a:t>
            </a:r>
          </a:p>
          <a:p>
            <a:endParaRPr lang="en-GB" altLang="en-US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92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5303118" y="4797152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03118" y="4365104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303118" y="3933056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303118" y="3501008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303118" y="3068960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303118" y="2636912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47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5303118" y="4797152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03118" y="4365104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303118" y="3933056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303118" y="3501008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303118" y="3068960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303118" y="2636912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92505" y="2505230"/>
            <a:ext cx="716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E" sz="2800" b="1" dirty="0" smtClean="0"/>
              <a:t>Top</a:t>
            </a:r>
            <a:endParaRPr lang="en-IE" sz="2800" b="1" dirty="0"/>
          </a:p>
        </p:txBody>
      </p:sp>
      <p:sp>
        <p:nvSpPr>
          <p:cNvPr id="10" name="Left Arrow 9"/>
          <p:cNvSpPr/>
          <p:nvPr/>
        </p:nvSpPr>
        <p:spPr>
          <a:xfrm>
            <a:off x="6734420" y="2492976"/>
            <a:ext cx="742422" cy="575984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TextBox 10"/>
          <p:cNvSpPr txBox="1"/>
          <p:nvPr/>
        </p:nvSpPr>
        <p:spPr>
          <a:xfrm>
            <a:off x="7463358" y="4737478"/>
            <a:ext cx="13054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E" sz="2800" b="1" dirty="0" smtClean="0"/>
              <a:t>Bottom</a:t>
            </a:r>
            <a:endParaRPr lang="en-IE" sz="2800" b="1" dirty="0"/>
          </a:p>
        </p:txBody>
      </p:sp>
      <p:sp>
        <p:nvSpPr>
          <p:cNvPr id="12" name="Left Arrow 11"/>
          <p:cNvSpPr/>
          <p:nvPr/>
        </p:nvSpPr>
        <p:spPr>
          <a:xfrm>
            <a:off x="6743278" y="4725224"/>
            <a:ext cx="742422" cy="575984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1107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Values are added to the top:</a:t>
            </a:r>
          </a:p>
        </p:txBody>
      </p:sp>
    </p:spTree>
    <p:extLst>
      <p:ext uri="{BB962C8B-B14F-4D97-AF65-F5344CB8AC3E}">
        <p14:creationId xmlns:p14="http://schemas.microsoft.com/office/powerpoint/2010/main" val="424195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Values are added to the top:</a:t>
            </a:r>
          </a:p>
        </p:txBody>
      </p:sp>
      <p:sp>
        <p:nvSpPr>
          <p:cNvPr id="4" name="Rectangle 3"/>
          <p:cNvSpPr/>
          <p:nvPr/>
        </p:nvSpPr>
        <p:spPr>
          <a:xfrm>
            <a:off x="5303118" y="5445224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03118" y="5013176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03118" y="4581128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03118" y="4149080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03118" y="3717032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03118" y="3284984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06774" y="2636912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67</a:t>
            </a:r>
            <a:endParaRPr lang="en-I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22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Values are added to the top:</a:t>
            </a:r>
          </a:p>
        </p:txBody>
      </p:sp>
      <p:sp>
        <p:nvSpPr>
          <p:cNvPr id="4" name="Rectangle 3"/>
          <p:cNvSpPr/>
          <p:nvPr/>
        </p:nvSpPr>
        <p:spPr>
          <a:xfrm>
            <a:off x="5303118" y="5445224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03118" y="5013176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03118" y="4581128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03118" y="4149080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03118" y="3717032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03118" y="3284984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06774" y="2636912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67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3" name="Bent Arrow 2"/>
          <p:cNvSpPr/>
          <p:nvPr/>
        </p:nvSpPr>
        <p:spPr>
          <a:xfrm rot="5400000">
            <a:off x="4619042" y="1736812"/>
            <a:ext cx="504056" cy="2448272"/>
          </a:xfrm>
          <a:prstGeom prst="ben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23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Values are added to the top:</a:t>
            </a:r>
          </a:p>
        </p:txBody>
      </p:sp>
      <p:sp>
        <p:nvSpPr>
          <p:cNvPr id="4" name="Rectangle 3"/>
          <p:cNvSpPr/>
          <p:nvPr/>
        </p:nvSpPr>
        <p:spPr>
          <a:xfrm>
            <a:off x="5303118" y="5445224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03118" y="5013176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03118" y="4581128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03118" y="4149080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03118" y="3717032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03118" y="3284984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92585" y="2816932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67</a:t>
            </a:r>
            <a:endParaRPr lang="en-I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60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775</Words>
  <Application>Microsoft Office PowerPoint</Application>
  <PresentationFormat>Custom</PresentationFormat>
  <Paragraphs>366</Paragraphs>
  <Slides>36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Stacks: Implemented using Arrays</vt:lpstr>
      <vt:lpstr>Stacks</vt:lpstr>
      <vt:lpstr>Stacks</vt:lpstr>
      <vt:lpstr>Stacks</vt:lpstr>
      <vt:lpstr>Stacks</vt:lpstr>
      <vt:lpstr>Stacks</vt:lpstr>
      <vt:lpstr>Stacks</vt:lpstr>
      <vt:lpstr>Stacks</vt:lpstr>
      <vt:lpstr>Stacks</vt:lpstr>
      <vt:lpstr>Stacks</vt:lpstr>
      <vt:lpstr>Stacks</vt:lpstr>
      <vt:lpstr>Stacks</vt:lpstr>
      <vt:lpstr>Stacks</vt:lpstr>
      <vt:lpstr>Stacks</vt:lpstr>
      <vt:lpstr>Simple Simulation</vt:lpstr>
      <vt:lpstr>Stacks</vt:lpstr>
      <vt:lpstr>Stacks</vt:lpstr>
      <vt:lpstr>Stacks</vt:lpstr>
      <vt:lpstr>Stacks</vt:lpstr>
      <vt:lpstr>Stacks</vt:lpstr>
      <vt:lpstr>End of Simulation</vt:lpstr>
      <vt:lpstr>Stacks</vt:lpstr>
      <vt:lpstr>Stacks</vt:lpstr>
      <vt:lpstr>Stacks</vt:lpstr>
      <vt:lpstr>Stacks</vt:lpstr>
      <vt:lpstr>Stacks</vt:lpstr>
      <vt:lpstr>Stacks</vt:lpstr>
      <vt:lpstr>Stacks</vt:lpstr>
      <vt:lpstr>Stacks</vt:lpstr>
      <vt:lpstr>Stacks</vt:lpstr>
      <vt:lpstr>Stacks</vt:lpstr>
      <vt:lpstr>Stacks</vt:lpstr>
      <vt:lpstr>Stacks</vt:lpstr>
      <vt:lpstr>Stacks</vt:lpstr>
      <vt:lpstr>Stacks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DIT</cp:lastModifiedBy>
  <cp:revision>77</cp:revision>
  <dcterms:created xsi:type="dcterms:W3CDTF">2011-11-22T13:33:19Z</dcterms:created>
  <dcterms:modified xsi:type="dcterms:W3CDTF">2016-01-14T10:34:20Z</dcterms:modified>
</cp:coreProperties>
</file>