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663" r:id="rId3"/>
    <p:sldId id="657" r:id="rId4"/>
    <p:sldId id="662" r:id="rId5"/>
    <p:sldId id="656" r:id="rId6"/>
    <p:sldId id="664" r:id="rId7"/>
    <p:sldId id="658" r:id="rId8"/>
    <p:sldId id="665" r:id="rId9"/>
    <p:sldId id="659" r:id="rId10"/>
    <p:sldId id="661" r:id="rId11"/>
    <p:sldId id="660" r:id="rId12"/>
    <p:sldId id="666" r:id="rId13"/>
    <p:sldId id="667" r:id="rId14"/>
    <p:sldId id="669" r:id="rId15"/>
    <p:sldId id="668" r:id="rId16"/>
    <p:sldId id="670" r:id="rId17"/>
    <p:sldId id="557" r:id="rId1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19/11/2015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19/11/2015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Logic Gates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>
                <a:solidFill>
                  <a:schemeClr val="bg1"/>
                </a:solidFill>
              </a:rPr>
              <a:t>TAUTology</a:t>
            </a:r>
            <a:r>
              <a:rPr lang="en-IE" dirty="0">
                <a:solidFill>
                  <a:schemeClr val="bg1"/>
                </a:solidFill>
              </a:rPr>
              <a:t> gate simulation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Always TRUE: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42878" y="3284984"/>
            <a:ext cx="201622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42878" y="4268415"/>
            <a:ext cx="2016224" cy="246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159102" y="2852936"/>
            <a:ext cx="1800200" cy="172819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600" dirty="0" smtClean="0"/>
              <a:t>T</a:t>
            </a:r>
            <a:endParaRPr lang="en-IE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959302" y="3789040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72756" y="2852936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A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2756" y="3883695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B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31510" y="3404319"/>
            <a:ext cx="14253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TRUE</a:t>
            </a:r>
            <a:endParaRPr lang="en-I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>
                <a:solidFill>
                  <a:schemeClr val="bg1"/>
                </a:solidFill>
              </a:rPr>
              <a:t>TAUTology</a:t>
            </a:r>
            <a:r>
              <a:rPr lang="en-IE" dirty="0">
                <a:solidFill>
                  <a:schemeClr val="bg1"/>
                </a:solidFill>
              </a:rPr>
              <a:t> gate simulation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TAUT(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True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TAUT.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5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Printing Truth Tables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6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NAND Truth Table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5503" y="1600201"/>
            <a:ext cx="1131833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print("+----------------------+--------------------+")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print("| NAND Truth Table     |  Result            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print("+----------------------+--------------------+")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False, B = False | A NAND B  = ", NAND(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False,False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 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False, B = True  | A NAND B  = ", NAND(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False,True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 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True,  B = False | A NAND B  = ", NAND(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True,False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 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True,  B = True  | A NAND B  = ", NAND(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True,True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print("+----------------------+--------------------+")</a:t>
            </a:r>
          </a:p>
        </p:txBody>
      </p:sp>
    </p:spTree>
    <p:extLst>
      <p:ext uri="{BB962C8B-B14F-4D97-AF65-F5344CB8AC3E}">
        <p14:creationId xmlns:p14="http://schemas.microsoft.com/office/powerpoint/2010/main" val="34660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NAND Truth Table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5503" y="1600201"/>
            <a:ext cx="1131833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+----------------------+--------------------+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NAND Truth Table     |  Result           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+----------------------+--------------------+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False, B = False | A NAND B  =  True 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False, B = True  | A NAND B  =  True 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True,  B = False | A NAND B  =  True 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True,  B = True  | A NAND B  =  False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+----------------------+--------------------+</a:t>
            </a:r>
          </a:p>
        </p:txBody>
      </p:sp>
    </p:spTree>
    <p:extLst>
      <p:ext uri="{BB962C8B-B14F-4D97-AF65-F5344CB8AC3E}">
        <p14:creationId xmlns:p14="http://schemas.microsoft.com/office/powerpoint/2010/main" val="409413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XOR Truth Table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print("+----------------------+-------------------+")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print("| XOR Truth Table      |  Result           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print("+----------------------+-------------------+")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False, B = False | A XOR B  = ", XOR(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False,False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False, B = True  | A XOR B  = ", XOR(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False,True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 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True,  B = False | A XOR B  = ", XOR(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True,False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 |")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("| A = True,  B = True  | A XOR B  = ", XOR(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True,True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),"|")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XOR Truth Table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+----------------------+-------------------+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XOR Truth Table      |  Result          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+----------------------+-------------------+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False, B = False | A XOR B  =  False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False, B = True  | A XOR B  =  True 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True,  B = False | A XOR B  =  True 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 A = True,  B = True  | A XOR B  =  False |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+----------------------+-------------------+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AND </a:t>
            </a:r>
            <a:r>
              <a:rPr lang="en-IE" dirty="0">
                <a:solidFill>
                  <a:schemeClr val="bg1"/>
                </a:solidFill>
              </a:rPr>
              <a:t>gate simulation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A AND B: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42878" y="3284984"/>
            <a:ext cx="201622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42878" y="4268415"/>
            <a:ext cx="2016224" cy="246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72756" y="2852936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A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2756" y="3883695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B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47534" y="3404319"/>
            <a:ext cx="1213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OUT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1" name="Flowchart: Delay 10"/>
          <p:cNvSpPr/>
          <p:nvPr/>
        </p:nvSpPr>
        <p:spPr>
          <a:xfrm>
            <a:off x="5159102" y="2852936"/>
            <a:ext cx="1800200" cy="1728192"/>
          </a:xfrm>
          <a:prstGeom prst="flowChartDelay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4" name="Straight Connector 13"/>
          <p:cNvCxnSpPr/>
          <p:nvPr/>
        </p:nvCxnSpPr>
        <p:spPr>
          <a:xfrm>
            <a:off x="6959302" y="3789040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AND gate simulation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AND(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== True and b == True 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True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 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False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AND. 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9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NAND gate simulation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Not of AND: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42878" y="3284984"/>
            <a:ext cx="201622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42878" y="4268415"/>
            <a:ext cx="2016224" cy="246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72756" y="2852936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A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2756" y="3883695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B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47534" y="3404319"/>
            <a:ext cx="1213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OUT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1" name="Flowchart: Delay 10"/>
          <p:cNvSpPr/>
          <p:nvPr/>
        </p:nvSpPr>
        <p:spPr>
          <a:xfrm>
            <a:off x="5159102" y="2852936"/>
            <a:ext cx="1800200" cy="1728192"/>
          </a:xfrm>
          <a:prstGeom prst="flowChartDelay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4" name="Straight Connector 13"/>
          <p:cNvCxnSpPr/>
          <p:nvPr/>
        </p:nvCxnSpPr>
        <p:spPr>
          <a:xfrm>
            <a:off x="6959302" y="3789040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959302" y="3622377"/>
            <a:ext cx="360040" cy="360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020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NAND </a:t>
            </a:r>
            <a:r>
              <a:rPr lang="en-IE" dirty="0">
                <a:solidFill>
                  <a:schemeClr val="bg1"/>
                </a:solidFill>
              </a:rPr>
              <a:t>gate simulation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NAND(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== True and b == True: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False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True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NAND.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7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OR </a:t>
            </a:r>
            <a:r>
              <a:rPr lang="en-IE" dirty="0">
                <a:solidFill>
                  <a:schemeClr val="bg1"/>
                </a:solidFill>
              </a:rPr>
              <a:t>gate simulation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A OR B: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42878" y="3284984"/>
            <a:ext cx="201622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42878" y="4268415"/>
            <a:ext cx="2016224" cy="246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72756" y="2852936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A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2756" y="3883695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B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47534" y="3404319"/>
            <a:ext cx="1213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OUT</a:t>
            </a:r>
            <a:endParaRPr lang="en-IE" b="1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959302" y="3789040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owchart: Stored Data 3"/>
          <p:cNvSpPr/>
          <p:nvPr/>
        </p:nvSpPr>
        <p:spPr>
          <a:xfrm rot="10800000">
            <a:off x="4727054" y="2852936"/>
            <a:ext cx="1800200" cy="1728192"/>
          </a:xfrm>
          <a:prstGeom prst="flowChartOnlineStorag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Flowchart: Delay 10"/>
          <p:cNvSpPr/>
          <p:nvPr/>
        </p:nvSpPr>
        <p:spPr>
          <a:xfrm>
            <a:off x="5159102" y="2852936"/>
            <a:ext cx="1800200" cy="1728192"/>
          </a:xfrm>
          <a:prstGeom prst="flowChartDelay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5159102" y="2897234"/>
            <a:ext cx="216024" cy="165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77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OR </a:t>
            </a:r>
            <a:r>
              <a:rPr lang="en-IE" dirty="0">
                <a:solidFill>
                  <a:schemeClr val="bg1"/>
                </a:solidFill>
              </a:rPr>
              <a:t>gate simulation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00100" lvl="2" indent="0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OR(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== True: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True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== True: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True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False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OR.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8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lowchart: Stored Data 16"/>
          <p:cNvSpPr/>
          <p:nvPr/>
        </p:nvSpPr>
        <p:spPr>
          <a:xfrm rot="10800000">
            <a:off x="4439022" y="2852936"/>
            <a:ext cx="1800200" cy="1728192"/>
          </a:xfrm>
          <a:prstGeom prst="flowChartOnlineStorag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X</a:t>
            </a:r>
            <a:r>
              <a:rPr lang="en-IE" dirty="0" smtClean="0">
                <a:solidFill>
                  <a:schemeClr val="bg1"/>
                </a:solidFill>
              </a:rPr>
              <a:t>OR </a:t>
            </a:r>
            <a:r>
              <a:rPr lang="en-IE" dirty="0">
                <a:solidFill>
                  <a:schemeClr val="bg1"/>
                </a:solidFill>
              </a:rPr>
              <a:t>gate simulation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A XOR B: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42878" y="3284984"/>
            <a:ext cx="201622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42878" y="4268415"/>
            <a:ext cx="2016224" cy="246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72756" y="2852936"/>
            <a:ext cx="526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A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2756" y="3883695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B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47534" y="3404319"/>
            <a:ext cx="1213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400" b="1" dirty="0" smtClean="0">
                <a:solidFill>
                  <a:schemeClr val="bg1"/>
                </a:solidFill>
              </a:rPr>
              <a:t>OUT</a:t>
            </a:r>
            <a:endParaRPr lang="en-IE" b="1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959302" y="3789040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owchart: Stored Data 3"/>
          <p:cNvSpPr/>
          <p:nvPr/>
        </p:nvSpPr>
        <p:spPr>
          <a:xfrm rot="10800000">
            <a:off x="4727054" y="2852936"/>
            <a:ext cx="1800200" cy="1728192"/>
          </a:xfrm>
          <a:prstGeom prst="flowChartOnlineStorag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Flowchart: Delay 10"/>
          <p:cNvSpPr/>
          <p:nvPr/>
        </p:nvSpPr>
        <p:spPr>
          <a:xfrm>
            <a:off x="5159102" y="2852936"/>
            <a:ext cx="1800200" cy="1728192"/>
          </a:xfrm>
          <a:prstGeom prst="flowChartDelay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5159102" y="2897234"/>
            <a:ext cx="216024" cy="165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4432979" y="2455432"/>
            <a:ext cx="260412" cy="4372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4433034" y="4578774"/>
            <a:ext cx="260412" cy="4372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31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XOR gate simulation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XOR(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!= b: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True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800100" lvl="2" indent="0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False</a:t>
            </a:r>
          </a:p>
          <a:p>
            <a:pPr marL="800100" lvl="2" indent="0">
              <a:buNone/>
            </a:pPr>
            <a:r>
              <a:rPr lang="en-IE" sz="40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XOR.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3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512</Words>
  <Application>Microsoft Office PowerPoint</Application>
  <PresentationFormat>Custom</PresentationFormat>
  <Paragraphs>100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Python: Logic Gates</vt:lpstr>
      <vt:lpstr>AND gate simulation</vt:lpstr>
      <vt:lpstr>AND gate simulation</vt:lpstr>
      <vt:lpstr>NAND gate simulation</vt:lpstr>
      <vt:lpstr>NAND gate simulation</vt:lpstr>
      <vt:lpstr>OR gate simulation</vt:lpstr>
      <vt:lpstr>OR gate simulation</vt:lpstr>
      <vt:lpstr>XOR gate simulation</vt:lpstr>
      <vt:lpstr>XOR gate simulation</vt:lpstr>
      <vt:lpstr>TAUTology gate simulation</vt:lpstr>
      <vt:lpstr>TAUTology gate simulation</vt:lpstr>
      <vt:lpstr>Printing Truth Tables</vt:lpstr>
      <vt:lpstr>NAND Truth Table</vt:lpstr>
      <vt:lpstr>NAND Truth Table</vt:lpstr>
      <vt:lpstr>XOR Truth Table</vt:lpstr>
      <vt:lpstr>XOR Truth Table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130</cp:revision>
  <dcterms:created xsi:type="dcterms:W3CDTF">2011-10-08T11:06:39Z</dcterms:created>
  <dcterms:modified xsi:type="dcterms:W3CDTF">2015-11-19T12:07:25Z</dcterms:modified>
</cp:coreProperties>
</file>