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8" r:id="rId2"/>
    <p:sldId id="663" r:id="rId3"/>
    <p:sldId id="671" r:id="rId4"/>
    <p:sldId id="664" r:id="rId5"/>
    <p:sldId id="665" r:id="rId6"/>
    <p:sldId id="666" r:id="rId7"/>
    <p:sldId id="669" r:id="rId8"/>
    <p:sldId id="668" r:id="rId9"/>
    <p:sldId id="670" r:id="rId10"/>
    <p:sldId id="667" r:id="rId11"/>
    <p:sldId id="672" r:id="rId12"/>
    <p:sldId id="673" r:id="rId13"/>
    <p:sldId id="674" r:id="rId14"/>
    <p:sldId id="675" r:id="rId15"/>
    <p:sldId id="676" r:id="rId16"/>
    <p:sldId id="677" r:id="rId17"/>
    <p:sldId id="557" r:id="rId18"/>
  </p:sldIdLst>
  <p:sldSz cx="12190413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744" y="-96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F2B873-4957-4E3B-A77F-8908B9507D51}" type="datetimeFigureOut">
              <a:rPr lang="en-IE" smtClean="0"/>
              <a:t>21/11/2015</a:t>
            </a:fld>
            <a:endParaRPr lang="en-I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D8A29D-1E5C-4453-A787-2853283287FD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7337574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281" y="2130426"/>
            <a:ext cx="10361851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562" y="3886200"/>
            <a:ext cx="8533289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21/11/2015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21/11/2015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8049" y="274639"/>
            <a:ext cx="2742843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21" y="274639"/>
            <a:ext cx="8025355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21/11/2015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21/11/2015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2959" y="4406901"/>
            <a:ext cx="10361851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2959" y="2906713"/>
            <a:ext cx="10361851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21/11/2015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521" y="1600201"/>
            <a:ext cx="538409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6793" y="1600201"/>
            <a:ext cx="538409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21/11/2015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21" y="1535113"/>
            <a:ext cx="5386216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21" y="2174875"/>
            <a:ext cx="5386216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2561" y="1535113"/>
            <a:ext cx="5388332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2561" y="2174875"/>
            <a:ext cx="538833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21/11/2015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21/11/2015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21/11/2015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21" y="273050"/>
            <a:ext cx="4010562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113" y="273051"/>
            <a:ext cx="681477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21" y="1435101"/>
            <a:ext cx="4010562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21/11/2015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406" y="4800600"/>
            <a:ext cx="7314248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406" y="612775"/>
            <a:ext cx="7314248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406" y="5367338"/>
            <a:ext cx="7314248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21/11/2015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21" y="274638"/>
            <a:ext cx="10971372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21" y="1600201"/>
            <a:ext cx="10971372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521" y="6356351"/>
            <a:ext cx="284443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6021C0-1213-4F34-A6AB-E33E0EFBFE64}" type="datetimeFigureOut">
              <a:rPr lang="en-IE" smtClean="0"/>
              <a:pPr/>
              <a:t>21/11/2015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058" y="6356351"/>
            <a:ext cx="386029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6463" y="6356351"/>
            <a:ext cx="284443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IE" sz="6600" dirty="0" smtClean="0">
                <a:solidFill>
                  <a:schemeClr val="bg1"/>
                </a:solidFill>
              </a:rPr>
              <a:t>Python: Array Slicing</a:t>
            </a:r>
            <a:endParaRPr lang="en-IE" sz="6600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Damian Gordon</a:t>
            </a:r>
            <a:endParaRPr lang="en-IE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Array Slicing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Let’s consider an array:</a:t>
            </a:r>
          </a:p>
          <a:p>
            <a:pPr marL="0" indent="0" algn="ctr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Array = [0, 1, 2, 3, 4, 5, 6, 7]</a:t>
            </a:r>
            <a:endParaRPr lang="en-IE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 algn="ctr">
              <a:buNone/>
            </a:pP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E" dirty="0" smtClean="0">
                <a:solidFill>
                  <a:schemeClr val="bg1"/>
                </a:solidFill>
              </a:rPr>
              <a:t>If we print </a:t>
            </a:r>
            <a:r>
              <a:rPr lang="en-IE" dirty="0">
                <a:solidFill>
                  <a:schemeClr val="bg1"/>
                </a:solidFill>
              </a:rPr>
              <a:t>Array[1:5</a:t>
            </a:r>
            <a:r>
              <a:rPr lang="en-IE" dirty="0" smtClean="0">
                <a:solidFill>
                  <a:schemeClr val="bg1"/>
                </a:solidFill>
              </a:rPr>
              <a:t>], we get:</a:t>
            </a:r>
            <a:endParaRPr lang="en-IE" dirty="0">
              <a:solidFill>
                <a:schemeClr val="bg1"/>
              </a:solidFill>
            </a:endParaRPr>
          </a:p>
          <a:p>
            <a:pPr marL="800100" lvl="2" indent="0">
              <a:buNone/>
            </a:pPr>
            <a:r>
              <a:rPr lang="en-IE" sz="32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[1</a:t>
            </a:r>
            <a:r>
              <a:rPr lang="en-IE" sz="3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2, 3, </a:t>
            </a:r>
            <a:r>
              <a:rPr lang="en-IE" sz="32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4]</a:t>
            </a:r>
            <a:endParaRPr lang="en-IE" sz="32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 algn="ctr">
              <a:buNone/>
            </a:pP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8040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Array Slicing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Let’s consider an array:</a:t>
            </a:r>
          </a:p>
          <a:p>
            <a:pPr marL="0" indent="0" algn="ctr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Array = [0, 1, 2, 3, 4, 5, 6, 7]</a:t>
            </a:r>
            <a:endParaRPr lang="en-IE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 algn="ctr">
              <a:buNone/>
            </a:pP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E" dirty="0" smtClean="0">
                <a:solidFill>
                  <a:schemeClr val="bg1"/>
                </a:solidFill>
              </a:rPr>
              <a:t>If we print Array[1:5:2], we get:</a:t>
            </a:r>
            <a:endParaRPr lang="en-IE" dirty="0">
              <a:solidFill>
                <a:schemeClr val="bg1"/>
              </a:solidFill>
            </a:endParaRPr>
          </a:p>
          <a:p>
            <a:pPr marL="800100" lvl="2" indent="0">
              <a:buNone/>
            </a:pPr>
            <a:r>
              <a:rPr lang="en-IE" sz="32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[1</a:t>
            </a:r>
            <a:r>
              <a:rPr lang="en-IE" sz="3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IE" sz="32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3]</a:t>
            </a:r>
            <a:endParaRPr lang="en-IE" sz="32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 algn="ctr">
              <a:buNone/>
            </a:pP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4070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Array Slicing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Let’s try a 2D Array:</a:t>
            </a:r>
          </a:p>
          <a:p>
            <a:pPr marL="0" indent="0">
              <a:buNone/>
            </a:pP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MArray</a:t>
            </a: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[[0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1, </a:t>
            </a: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2], </a:t>
            </a:r>
            <a:endParaRPr lang="en-IE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</a:t>
            </a: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4, </a:t>
            </a: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5], </a:t>
            </a:r>
            <a:endParaRPr lang="en-IE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</a:t>
            </a: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6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7, 8]]</a:t>
            </a: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IE" dirty="0" smtClean="0">
              <a:solidFill>
                <a:schemeClr val="bg1"/>
              </a:solidFill>
            </a:endParaRPr>
          </a:p>
          <a:p>
            <a:endParaRPr lang="en-IE" sz="32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 algn="ctr">
              <a:buNone/>
            </a:pP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3672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Array Slicing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Let’s try a 2D Array:</a:t>
            </a:r>
          </a:p>
          <a:p>
            <a:pPr marL="0" indent="0">
              <a:buNone/>
            </a:pP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MArray</a:t>
            </a: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[[0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1, </a:t>
            </a: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2], </a:t>
            </a:r>
            <a:endParaRPr lang="en-IE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</a:t>
            </a: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4, </a:t>
            </a: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5], </a:t>
            </a:r>
            <a:endParaRPr lang="en-IE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</a:t>
            </a: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6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7, 8]]</a:t>
            </a: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IE" dirty="0" smtClean="0">
              <a:solidFill>
                <a:schemeClr val="bg1"/>
              </a:solidFill>
            </a:endParaRPr>
          </a:p>
          <a:p>
            <a:r>
              <a:rPr lang="en-IE" dirty="0">
                <a:solidFill>
                  <a:schemeClr val="bg1"/>
                </a:solidFill>
              </a:rPr>
              <a:t>Let’s </a:t>
            </a:r>
            <a:r>
              <a:rPr lang="en-IE" dirty="0" smtClean="0">
                <a:solidFill>
                  <a:schemeClr val="bg1"/>
                </a:solidFill>
              </a:rPr>
              <a:t>print </a:t>
            </a:r>
            <a:r>
              <a:rPr lang="en-IE" dirty="0" err="1" smtClean="0">
                <a:solidFill>
                  <a:schemeClr val="bg1"/>
                </a:solidFill>
              </a:rPr>
              <a:t>MArray</a:t>
            </a:r>
            <a:r>
              <a:rPr lang="en-IE" dirty="0" smtClean="0">
                <a:solidFill>
                  <a:schemeClr val="bg1"/>
                </a:solidFill>
              </a:rPr>
              <a:t>[1:]</a:t>
            </a:r>
            <a:endParaRPr lang="en-IE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[[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3, 4, 5], [6, 7, 8]]</a:t>
            </a:r>
          </a:p>
          <a:p>
            <a:endParaRPr lang="en-IE" dirty="0" smtClean="0">
              <a:solidFill>
                <a:schemeClr val="bg1"/>
              </a:solidFill>
            </a:endParaRPr>
          </a:p>
          <a:p>
            <a:endParaRPr lang="en-IE" sz="32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 algn="ctr">
              <a:buNone/>
            </a:pP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9175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Array Slicing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Let’s try a 2D Array:</a:t>
            </a:r>
          </a:p>
          <a:p>
            <a:pPr marL="0" indent="0">
              <a:buNone/>
            </a:pP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MArray</a:t>
            </a: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[[0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1, </a:t>
            </a: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2], </a:t>
            </a:r>
            <a:endParaRPr lang="en-IE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</a:t>
            </a: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4, </a:t>
            </a: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5], </a:t>
            </a:r>
            <a:endParaRPr lang="en-IE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</a:t>
            </a: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6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7, 8]]</a:t>
            </a: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IE" dirty="0" smtClean="0">
              <a:solidFill>
                <a:schemeClr val="bg1"/>
              </a:solidFill>
            </a:endParaRPr>
          </a:p>
          <a:p>
            <a:r>
              <a:rPr lang="en-IE" dirty="0">
                <a:solidFill>
                  <a:schemeClr val="bg1"/>
                </a:solidFill>
              </a:rPr>
              <a:t>Let’s </a:t>
            </a:r>
            <a:r>
              <a:rPr lang="en-IE" dirty="0" smtClean="0">
                <a:solidFill>
                  <a:schemeClr val="bg1"/>
                </a:solidFill>
              </a:rPr>
              <a:t>print </a:t>
            </a:r>
            <a:r>
              <a:rPr lang="en-IE" dirty="0" err="1" smtClean="0">
                <a:solidFill>
                  <a:schemeClr val="bg1"/>
                </a:solidFill>
              </a:rPr>
              <a:t>MArray</a:t>
            </a:r>
            <a:r>
              <a:rPr lang="en-IE" dirty="0" smtClean="0">
                <a:solidFill>
                  <a:schemeClr val="bg1"/>
                </a:solidFill>
              </a:rPr>
              <a:t>[:1]</a:t>
            </a:r>
            <a:endParaRPr lang="en-IE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[0, 1, 2</a:t>
            </a: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]]</a:t>
            </a: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IE" dirty="0" smtClean="0">
              <a:solidFill>
                <a:schemeClr val="bg1"/>
              </a:solidFill>
            </a:endParaRPr>
          </a:p>
          <a:p>
            <a:endParaRPr lang="en-IE" sz="32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 algn="ctr">
              <a:buNone/>
            </a:pP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9212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Array Slicing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Let’s try a 2D Array:</a:t>
            </a:r>
          </a:p>
          <a:p>
            <a:pPr marL="0" indent="0">
              <a:buNone/>
            </a:pP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MArray</a:t>
            </a: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[[0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1, </a:t>
            </a: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2], </a:t>
            </a:r>
            <a:endParaRPr lang="en-IE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[</a:t>
            </a: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4, </a:t>
            </a: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5], </a:t>
            </a:r>
            <a:endParaRPr lang="en-IE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</a:t>
            </a: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6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7, 8]]</a:t>
            </a: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IE" dirty="0" smtClean="0">
              <a:solidFill>
                <a:schemeClr val="bg1"/>
              </a:solidFill>
            </a:endParaRPr>
          </a:p>
          <a:p>
            <a:r>
              <a:rPr lang="en-IE" dirty="0">
                <a:solidFill>
                  <a:schemeClr val="bg1"/>
                </a:solidFill>
              </a:rPr>
              <a:t>Let’s </a:t>
            </a:r>
            <a:r>
              <a:rPr lang="en-IE" dirty="0" smtClean="0">
                <a:solidFill>
                  <a:schemeClr val="bg1"/>
                </a:solidFill>
              </a:rPr>
              <a:t>print </a:t>
            </a:r>
            <a:r>
              <a:rPr lang="en-IE" dirty="0" err="1" smtClean="0">
                <a:solidFill>
                  <a:schemeClr val="bg1"/>
                </a:solidFill>
              </a:rPr>
              <a:t>MArray</a:t>
            </a:r>
            <a:r>
              <a:rPr lang="en-IE" dirty="0" smtClean="0">
                <a:solidFill>
                  <a:schemeClr val="bg1"/>
                </a:solidFill>
              </a:rPr>
              <a:t>[1:2]</a:t>
            </a:r>
            <a:endParaRPr lang="en-IE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[[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3, 4, 5</a:t>
            </a: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]]</a:t>
            </a: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IE" dirty="0" smtClean="0">
              <a:solidFill>
                <a:schemeClr val="bg1"/>
              </a:solidFill>
            </a:endParaRPr>
          </a:p>
          <a:p>
            <a:endParaRPr lang="en-IE" sz="32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 algn="ctr">
              <a:buNone/>
            </a:pP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2675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Array Slicing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Let’s try a 2D Array:</a:t>
            </a:r>
          </a:p>
          <a:p>
            <a:pPr marL="0" indent="0">
              <a:buNone/>
            </a:pP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MArray</a:t>
            </a: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[[0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1, </a:t>
            </a: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2], </a:t>
            </a:r>
            <a:endParaRPr lang="en-IE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</a:t>
            </a: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4, </a:t>
            </a: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5], </a:t>
            </a:r>
            <a:endParaRPr lang="en-IE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</a:t>
            </a: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6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7, 8]]</a:t>
            </a: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IE" dirty="0" smtClean="0">
              <a:solidFill>
                <a:schemeClr val="bg1"/>
              </a:solidFill>
            </a:endParaRPr>
          </a:p>
          <a:p>
            <a:r>
              <a:rPr lang="en-IE" dirty="0">
                <a:solidFill>
                  <a:schemeClr val="bg1"/>
                </a:solidFill>
              </a:rPr>
              <a:t>Let’s </a:t>
            </a:r>
            <a:r>
              <a:rPr lang="en-IE" dirty="0" smtClean="0">
                <a:solidFill>
                  <a:schemeClr val="bg1"/>
                </a:solidFill>
              </a:rPr>
              <a:t>print </a:t>
            </a:r>
            <a:r>
              <a:rPr lang="en-IE" dirty="0" err="1" smtClean="0">
                <a:solidFill>
                  <a:schemeClr val="bg1"/>
                </a:solidFill>
              </a:rPr>
              <a:t>MArray</a:t>
            </a:r>
            <a:r>
              <a:rPr lang="en-IE" dirty="0" smtClean="0">
                <a:solidFill>
                  <a:schemeClr val="bg1"/>
                </a:solidFill>
              </a:rPr>
              <a:t>[2:3]</a:t>
            </a:r>
            <a:endParaRPr lang="en-IE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[[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6, 7, 8</a:t>
            </a: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]]</a:t>
            </a: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IE" dirty="0" smtClean="0">
              <a:solidFill>
                <a:schemeClr val="bg1"/>
              </a:solidFill>
            </a:endParaRPr>
          </a:p>
          <a:p>
            <a:endParaRPr lang="en-IE" sz="32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 algn="ctr">
              <a:buNone/>
            </a:pP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5313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IE" altLang="en-US" sz="6600" dirty="0" smtClean="0"/>
              <a:t>etc.</a:t>
            </a:r>
            <a:endParaRPr lang="en-GB" altLang="en-US" sz="6600" dirty="0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E" altLang="en-US">
                <a:latin typeface="+mj-lt"/>
              </a:rPr>
              <a:t> </a:t>
            </a:r>
          </a:p>
          <a:p>
            <a:endParaRPr lang="en-GB" altLang="en-US">
              <a:latin typeface="+mj-lt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02" y="-13855"/>
            <a:ext cx="12181174" cy="6858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80384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Array Slicing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b="1" dirty="0" smtClean="0">
                <a:solidFill>
                  <a:schemeClr val="bg1"/>
                </a:solidFill>
              </a:rPr>
              <a:t>Array Slicing</a:t>
            </a:r>
            <a:r>
              <a:rPr lang="en-IE" dirty="0" smtClean="0">
                <a:solidFill>
                  <a:schemeClr val="bg1"/>
                </a:solidFill>
              </a:rPr>
              <a:t> is a way of quickly printing out sections of an array.</a:t>
            </a:r>
          </a:p>
          <a:p>
            <a:endParaRPr lang="en-IE" dirty="0" smtClean="0">
              <a:solidFill>
                <a:schemeClr val="bg1"/>
              </a:solidFill>
            </a:endParaRPr>
          </a:p>
          <a:p>
            <a:r>
              <a:rPr lang="en-IE" dirty="0" smtClean="0">
                <a:solidFill>
                  <a:schemeClr val="bg1"/>
                </a:solidFill>
              </a:rPr>
              <a:t>It is not unique to Python, and is available in other languages such as Fortran, Algol,  Ada, and MATLAB.</a:t>
            </a:r>
          </a:p>
          <a:p>
            <a:pPr marL="0" indent="0">
              <a:buNone/>
            </a:pPr>
            <a:endParaRPr lang="en-IE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7779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Array Slicing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Array[</a:t>
            </a:r>
            <a:r>
              <a:rPr lang="en-IE" dirty="0" err="1" smtClean="0">
                <a:solidFill>
                  <a:schemeClr val="bg1"/>
                </a:solidFill>
              </a:rPr>
              <a:t>start:end</a:t>
            </a:r>
            <a:r>
              <a:rPr lang="en-IE" dirty="0">
                <a:solidFill>
                  <a:schemeClr val="bg1"/>
                </a:solidFill>
              </a:rPr>
              <a:t>] # items start through end-1 </a:t>
            </a:r>
            <a:endParaRPr lang="en-IE" dirty="0" smtClean="0">
              <a:solidFill>
                <a:schemeClr val="bg1"/>
              </a:solidFill>
            </a:endParaRPr>
          </a:p>
          <a:p>
            <a:r>
              <a:rPr lang="en-IE" dirty="0">
                <a:solidFill>
                  <a:schemeClr val="bg1"/>
                </a:solidFill>
              </a:rPr>
              <a:t>Array</a:t>
            </a:r>
            <a:r>
              <a:rPr lang="en-IE" dirty="0" smtClean="0">
                <a:solidFill>
                  <a:schemeClr val="bg1"/>
                </a:solidFill>
              </a:rPr>
              <a:t>[start</a:t>
            </a:r>
            <a:r>
              <a:rPr lang="en-IE" dirty="0">
                <a:solidFill>
                  <a:schemeClr val="bg1"/>
                </a:solidFill>
              </a:rPr>
              <a:t>:] # items start through the rest of the array </a:t>
            </a:r>
            <a:endParaRPr lang="en-IE" dirty="0" smtClean="0">
              <a:solidFill>
                <a:schemeClr val="bg1"/>
              </a:solidFill>
            </a:endParaRPr>
          </a:p>
          <a:p>
            <a:r>
              <a:rPr lang="en-IE" dirty="0">
                <a:solidFill>
                  <a:schemeClr val="bg1"/>
                </a:solidFill>
              </a:rPr>
              <a:t>Array</a:t>
            </a:r>
            <a:r>
              <a:rPr lang="en-IE" dirty="0" smtClean="0">
                <a:solidFill>
                  <a:schemeClr val="bg1"/>
                </a:solidFill>
              </a:rPr>
              <a:t>[:</a:t>
            </a:r>
            <a:r>
              <a:rPr lang="en-IE" dirty="0">
                <a:solidFill>
                  <a:schemeClr val="bg1"/>
                </a:solidFill>
              </a:rPr>
              <a:t>end] # items from the beginning through end-1 </a:t>
            </a:r>
            <a:endParaRPr lang="en-IE" dirty="0" smtClean="0">
              <a:solidFill>
                <a:schemeClr val="bg1"/>
              </a:solidFill>
            </a:endParaRPr>
          </a:p>
          <a:p>
            <a:r>
              <a:rPr lang="en-IE" dirty="0">
                <a:solidFill>
                  <a:schemeClr val="bg1"/>
                </a:solidFill>
              </a:rPr>
              <a:t>Array</a:t>
            </a:r>
            <a:r>
              <a:rPr lang="en-IE" dirty="0" smtClean="0">
                <a:solidFill>
                  <a:schemeClr val="bg1"/>
                </a:solidFill>
              </a:rPr>
              <a:t>[:] </a:t>
            </a:r>
            <a:r>
              <a:rPr lang="en-IE" dirty="0">
                <a:solidFill>
                  <a:schemeClr val="bg1"/>
                </a:solidFill>
              </a:rPr>
              <a:t># a copy of the whole </a:t>
            </a:r>
            <a:r>
              <a:rPr lang="en-IE" dirty="0" smtClean="0">
                <a:solidFill>
                  <a:schemeClr val="bg1"/>
                </a:solidFill>
              </a:rPr>
              <a:t>array</a:t>
            </a:r>
          </a:p>
          <a:p>
            <a:r>
              <a:rPr lang="en-IE" dirty="0">
                <a:solidFill>
                  <a:schemeClr val="bg1"/>
                </a:solidFill>
              </a:rPr>
              <a:t>Array</a:t>
            </a:r>
            <a:r>
              <a:rPr lang="en-IE" dirty="0" smtClean="0">
                <a:solidFill>
                  <a:schemeClr val="bg1"/>
                </a:solidFill>
              </a:rPr>
              <a:t>[</a:t>
            </a:r>
            <a:r>
              <a:rPr lang="en-IE" dirty="0" err="1" smtClean="0">
                <a:solidFill>
                  <a:schemeClr val="bg1"/>
                </a:solidFill>
              </a:rPr>
              <a:t>start:end:step</a:t>
            </a:r>
            <a:r>
              <a:rPr lang="en-IE" dirty="0">
                <a:solidFill>
                  <a:schemeClr val="bg1"/>
                </a:solidFill>
              </a:rPr>
              <a:t>] # start through not past end, by step</a:t>
            </a:r>
          </a:p>
        </p:txBody>
      </p:sp>
    </p:spTree>
    <p:extLst>
      <p:ext uri="{BB962C8B-B14F-4D97-AF65-F5344CB8AC3E}">
        <p14:creationId xmlns:p14="http://schemas.microsoft.com/office/powerpoint/2010/main" val="2028665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Array Slicing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Let’s consider an array:</a:t>
            </a:r>
          </a:p>
          <a:p>
            <a:pPr marL="0" indent="0">
              <a:buNone/>
            </a:pPr>
            <a:endParaRPr lang="en-IE" dirty="0" smtClean="0">
              <a:solidFill>
                <a:schemeClr val="bg1"/>
              </a:solidFill>
            </a:endParaRPr>
          </a:p>
          <a:p>
            <a:pPr marL="0" indent="0" algn="ctr">
              <a:buNone/>
            </a:pP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Array 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[0, 1, 2, 3, 4, 5, 6, 7]</a:t>
            </a: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0054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Array Slicing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Let’s consider an array:</a:t>
            </a:r>
          </a:p>
          <a:p>
            <a:pPr marL="0" indent="0" algn="ctr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Array = [0, 1, 2, 3, 4, 5, 6, 7]</a:t>
            </a:r>
            <a:endParaRPr lang="en-IE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 algn="ctr">
              <a:buNone/>
            </a:pP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E" dirty="0" smtClean="0">
                <a:solidFill>
                  <a:schemeClr val="bg1"/>
                </a:solidFill>
              </a:rPr>
              <a:t>If we print </a:t>
            </a:r>
            <a:r>
              <a:rPr lang="en-IE" dirty="0">
                <a:solidFill>
                  <a:schemeClr val="bg1"/>
                </a:solidFill>
              </a:rPr>
              <a:t>Array[3</a:t>
            </a:r>
            <a:r>
              <a:rPr lang="en-IE" dirty="0" smtClean="0">
                <a:solidFill>
                  <a:schemeClr val="bg1"/>
                </a:solidFill>
              </a:rPr>
              <a:t>], we get:</a:t>
            </a:r>
            <a:endParaRPr lang="en-IE" dirty="0">
              <a:solidFill>
                <a:schemeClr val="bg1"/>
              </a:solidFill>
            </a:endParaRPr>
          </a:p>
          <a:p>
            <a:pPr marL="800100" lvl="2" indent="0">
              <a:buNone/>
            </a:pPr>
            <a:r>
              <a:rPr lang="en-IE" sz="32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  <a:endParaRPr lang="en-IE" sz="32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 algn="ctr">
              <a:buNone/>
            </a:pP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3210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Array Slicing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Let’s consider an array:</a:t>
            </a:r>
          </a:p>
          <a:p>
            <a:pPr marL="0" indent="0" algn="ctr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Array = [0, 1, 2, 3, 4, 5, 6, 7]</a:t>
            </a:r>
            <a:endParaRPr lang="en-IE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 algn="ctr">
              <a:buNone/>
            </a:pP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E" dirty="0" smtClean="0">
                <a:solidFill>
                  <a:schemeClr val="bg1"/>
                </a:solidFill>
              </a:rPr>
              <a:t>If we print </a:t>
            </a:r>
            <a:r>
              <a:rPr lang="en-IE" dirty="0">
                <a:solidFill>
                  <a:schemeClr val="bg1"/>
                </a:solidFill>
              </a:rPr>
              <a:t>Array[:</a:t>
            </a:r>
            <a:r>
              <a:rPr lang="en-IE" dirty="0" smtClean="0">
                <a:solidFill>
                  <a:schemeClr val="bg1"/>
                </a:solidFill>
              </a:rPr>
              <a:t>3], we get:</a:t>
            </a:r>
            <a:endParaRPr lang="en-IE" dirty="0">
              <a:solidFill>
                <a:schemeClr val="bg1"/>
              </a:solidFill>
            </a:endParaRPr>
          </a:p>
          <a:p>
            <a:pPr marL="800100" lvl="2" indent="0">
              <a:buNone/>
            </a:pPr>
            <a:r>
              <a:rPr lang="en-IE" sz="3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[0, 1, </a:t>
            </a:r>
            <a:r>
              <a:rPr lang="en-IE" sz="32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2]</a:t>
            </a:r>
            <a:endParaRPr lang="en-IE" sz="32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 algn="ctr">
              <a:buNone/>
            </a:pP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7271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Array Slicing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Let’s consider an array:</a:t>
            </a:r>
          </a:p>
          <a:p>
            <a:pPr marL="0" indent="0" algn="ctr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Array = [0, 1, 2, 3, 4, 5, 6, 7]</a:t>
            </a:r>
            <a:endParaRPr lang="en-IE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 algn="ctr">
              <a:buNone/>
            </a:pP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E" dirty="0" smtClean="0">
                <a:solidFill>
                  <a:schemeClr val="bg1"/>
                </a:solidFill>
              </a:rPr>
              <a:t>If we print </a:t>
            </a:r>
            <a:r>
              <a:rPr lang="en-IE" dirty="0">
                <a:solidFill>
                  <a:schemeClr val="bg1"/>
                </a:solidFill>
              </a:rPr>
              <a:t>Array[3</a:t>
            </a:r>
            <a:r>
              <a:rPr lang="en-IE" dirty="0" smtClean="0">
                <a:solidFill>
                  <a:schemeClr val="bg1"/>
                </a:solidFill>
              </a:rPr>
              <a:t>:], we get:</a:t>
            </a:r>
            <a:endParaRPr lang="en-IE" dirty="0">
              <a:solidFill>
                <a:schemeClr val="bg1"/>
              </a:solidFill>
            </a:endParaRPr>
          </a:p>
          <a:p>
            <a:pPr marL="800100" lvl="2" indent="0">
              <a:buNone/>
            </a:pPr>
            <a:r>
              <a:rPr lang="en-IE" sz="32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IE" sz="3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3, 4, 5, 6, 7</a:t>
            </a:r>
            <a:r>
              <a:rPr lang="en-IE" sz="32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]</a:t>
            </a:r>
            <a:endParaRPr lang="en-IE" sz="32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 algn="ctr">
              <a:buNone/>
            </a:pP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957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Array Slicing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Let’s consider an array:</a:t>
            </a:r>
          </a:p>
          <a:p>
            <a:pPr marL="0" indent="0" algn="ctr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Array = [0, 1, 2, 3, 4, 5, 6, 7]</a:t>
            </a:r>
            <a:endParaRPr lang="en-IE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 algn="ctr">
              <a:buNone/>
            </a:pP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E" dirty="0" smtClean="0">
                <a:solidFill>
                  <a:schemeClr val="bg1"/>
                </a:solidFill>
              </a:rPr>
              <a:t>If we print </a:t>
            </a:r>
            <a:r>
              <a:rPr lang="en-IE" dirty="0">
                <a:solidFill>
                  <a:schemeClr val="bg1"/>
                </a:solidFill>
              </a:rPr>
              <a:t>Array[-</a:t>
            </a:r>
            <a:r>
              <a:rPr lang="en-IE" dirty="0" smtClean="0">
                <a:solidFill>
                  <a:schemeClr val="bg1"/>
                </a:solidFill>
              </a:rPr>
              <a:t>3:], we get:</a:t>
            </a:r>
            <a:endParaRPr lang="en-IE" dirty="0">
              <a:solidFill>
                <a:schemeClr val="bg1"/>
              </a:solidFill>
            </a:endParaRPr>
          </a:p>
          <a:p>
            <a:pPr marL="800100" lvl="2" indent="0">
              <a:buNone/>
            </a:pPr>
            <a:r>
              <a:rPr lang="en-IE" sz="32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[5</a:t>
            </a:r>
            <a:r>
              <a:rPr lang="en-IE" sz="3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6, 7]</a:t>
            </a:r>
          </a:p>
          <a:p>
            <a:pPr marL="0" indent="0" algn="ctr">
              <a:buNone/>
            </a:pP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8366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Array Slicing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Let’s consider an array:</a:t>
            </a:r>
          </a:p>
          <a:p>
            <a:pPr marL="0" indent="0" algn="ctr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Array = [0, 1, 2, 3, 4, 5, 6, 7]</a:t>
            </a:r>
            <a:endParaRPr lang="en-IE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 algn="ctr">
              <a:buNone/>
            </a:pP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E" dirty="0" smtClean="0">
                <a:solidFill>
                  <a:schemeClr val="bg1"/>
                </a:solidFill>
              </a:rPr>
              <a:t>If we print Array[:-</a:t>
            </a:r>
            <a:r>
              <a:rPr lang="en-IE" dirty="0">
                <a:solidFill>
                  <a:schemeClr val="bg1"/>
                </a:solidFill>
              </a:rPr>
              <a:t>3</a:t>
            </a:r>
            <a:r>
              <a:rPr lang="en-IE" dirty="0" smtClean="0">
                <a:solidFill>
                  <a:schemeClr val="bg1"/>
                </a:solidFill>
              </a:rPr>
              <a:t>], we get:</a:t>
            </a:r>
            <a:endParaRPr lang="en-IE" dirty="0">
              <a:solidFill>
                <a:schemeClr val="bg1"/>
              </a:solidFill>
            </a:endParaRPr>
          </a:p>
          <a:p>
            <a:pPr marL="800100" lvl="2" indent="0">
              <a:buNone/>
            </a:pPr>
            <a:r>
              <a:rPr lang="en-IE" sz="32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IE" sz="3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0, 1, 2, 3, 4</a:t>
            </a:r>
            <a:r>
              <a:rPr lang="en-IE" sz="32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]</a:t>
            </a:r>
            <a:endParaRPr lang="en-IE" sz="32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 algn="ctr">
              <a:buNone/>
            </a:pP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2850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1370</TotalTime>
  <Words>648</Words>
  <Application>Microsoft Office PowerPoint</Application>
  <PresentationFormat>Custom</PresentationFormat>
  <Paragraphs>102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Python: Array Slicing</vt:lpstr>
      <vt:lpstr>Array Slicing</vt:lpstr>
      <vt:lpstr>Array Slicing</vt:lpstr>
      <vt:lpstr>Array Slicing</vt:lpstr>
      <vt:lpstr>Array Slicing</vt:lpstr>
      <vt:lpstr>Array Slicing</vt:lpstr>
      <vt:lpstr>Array Slicing</vt:lpstr>
      <vt:lpstr>Array Slicing</vt:lpstr>
      <vt:lpstr>Array Slicing</vt:lpstr>
      <vt:lpstr>Array Slicing</vt:lpstr>
      <vt:lpstr>Array Slicing</vt:lpstr>
      <vt:lpstr>Array Slicing</vt:lpstr>
      <vt:lpstr>Array Slicing</vt:lpstr>
      <vt:lpstr>Array Slicing</vt:lpstr>
      <vt:lpstr>Array Slicing</vt:lpstr>
      <vt:lpstr>Array Slicing</vt:lpstr>
      <vt:lpstr>etc.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Flow Charting</dc:title>
  <dc:creator>dgordon</dc:creator>
  <cp:lastModifiedBy>DIT</cp:lastModifiedBy>
  <cp:revision>138</cp:revision>
  <dcterms:created xsi:type="dcterms:W3CDTF">2011-10-08T11:06:39Z</dcterms:created>
  <dcterms:modified xsi:type="dcterms:W3CDTF">2015-11-21T20:53:32Z</dcterms:modified>
</cp:coreProperties>
</file>