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6" r:id="rId2"/>
    <p:sldId id="297" r:id="rId3"/>
    <p:sldId id="298" r:id="rId4"/>
    <p:sldId id="299" r:id="rId5"/>
    <p:sldId id="300" r:id="rId6"/>
    <p:sldId id="304" r:id="rId7"/>
    <p:sldId id="306" r:id="rId8"/>
    <p:sldId id="307" r:id="rId9"/>
    <p:sldId id="310" r:id="rId10"/>
    <p:sldId id="311" r:id="rId11"/>
    <p:sldId id="312" r:id="rId12"/>
    <p:sldId id="314" r:id="rId13"/>
    <p:sldId id="315" r:id="rId14"/>
    <p:sldId id="321" r:id="rId15"/>
    <p:sldId id="322" r:id="rId16"/>
    <p:sldId id="325" r:id="rId17"/>
    <p:sldId id="326" r:id="rId18"/>
    <p:sldId id="327" r:id="rId1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61C87-6C37-4DBE-92D0-214839FD9E88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6AE55-EFD0-4A44-B884-DAA1A9C681E5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000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9841-4D10-4C13-9509-5C47FBAEF42F}" type="datetimeFigureOut">
              <a:rPr lang="en-IE" smtClean="0"/>
              <a:pPr/>
              <a:t>26/07/2015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8561E-E0C1-4F0A-93C2-9FC1439D4E14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02992"/>
            <a:ext cx="10361851" cy="1470025"/>
          </a:xfrm>
        </p:spPr>
        <p:txBody>
          <a:bodyPr>
            <a:normAutofit/>
          </a:bodyPr>
          <a:lstStyle/>
          <a:p>
            <a:r>
              <a:rPr lang="en-IE" dirty="0" smtClean="0"/>
              <a:t>Technical Architectures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4268688"/>
            <a:ext cx="8533289" cy="1752600"/>
          </a:xfrm>
        </p:spPr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6882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ien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1297" y="3573016"/>
            <a:ext cx="10172533" cy="3240360"/>
          </a:xfrm>
          <a:prstGeom prst="rect">
            <a:avLst/>
          </a:prstGeom>
        </p:spPr>
      </p:pic>
      <p:pic>
        <p:nvPicPr>
          <p:cNvPr id="7" name="Picture 6" descr="client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1306" y="188640"/>
            <a:ext cx="10746462" cy="2664296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335317" y="764704"/>
            <a:ext cx="3071941" cy="792088"/>
          </a:xfrm>
          <a:prstGeom prst="wedgeEllipseCallout">
            <a:avLst>
              <a:gd name="adj1" fmla="val 67177"/>
              <a:gd name="adj2" fmla="val 8878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Most Processing happens here!</a:t>
            </a:r>
            <a:endParaRPr lang="en-IE" sz="16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0" y="2348880"/>
            <a:ext cx="12190413" cy="2088232"/>
          </a:xfrm>
          <a:prstGeom prst="line">
            <a:avLst/>
          </a:prstGeom>
          <a:ln w="139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17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ien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1297" y="3573016"/>
            <a:ext cx="10172533" cy="3240360"/>
          </a:xfrm>
          <a:prstGeom prst="rect">
            <a:avLst/>
          </a:prstGeom>
        </p:spPr>
      </p:pic>
      <p:sp>
        <p:nvSpPr>
          <p:cNvPr id="4" name="Oval Callout 3"/>
          <p:cNvSpPr/>
          <p:nvPr/>
        </p:nvSpPr>
        <p:spPr>
          <a:xfrm>
            <a:off x="4655234" y="3645024"/>
            <a:ext cx="3071941" cy="792088"/>
          </a:xfrm>
          <a:prstGeom prst="wedgeEllipseCallout">
            <a:avLst>
              <a:gd name="adj1" fmla="val 67177"/>
              <a:gd name="adj2" fmla="val 8878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Most Processing happens here!</a:t>
            </a:r>
            <a:endParaRPr lang="en-IE" sz="1600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client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1306" y="188640"/>
            <a:ext cx="10746462" cy="2664296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335317" y="764704"/>
            <a:ext cx="3071941" cy="792088"/>
          </a:xfrm>
          <a:prstGeom prst="wedgeEllipseCallout">
            <a:avLst>
              <a:gd name="adj1" fmla="val 67177"/>
              <a:gd name="adj2" fmla="val 8878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dirty="0" smtClean="0">
                <a:solidFill>
                  <a:schemeClr val="tx1"/>
                </a:solidFill>
              </a:rPr>
              <a:t>Most Processing happens here!</a:t>
            </a:r>
            <a:endParaRPr lang="en-IE" sz="16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0" y="2348880"/>
            <a:ext cx="12190413" cy="2088232"/>
          </a:xfrm>
          <a:prstGeom prst="line">
            <a:avLst/>
          </a:prstGeom>
          <a:ln w="139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9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02992"/>
            <a:ext cx="10361851" cy="1470025"/>
          </a:xfrm>
        </p:spPr>
        <p:txBody>
          <a:bodyPr>
            <a:normAutofit/>
          </a:bodyPr>
          <a:lstStyle/>
          <a:p>
            <a:r>
              <a:rPr lang="en-IE" dirty="0" smtClean="0"/>
              <a:t>3-Tier Architecture</a:t>
            </a:r>
          </a:p>
        </p:txBody>
      </p:sp>
    </p:spTree>
    <p:extLst>
      <p:ext uri="{BB962C8B-B14F-4D97-AF65-F5344CB8AC3E}">
        <p14:creationId xmlns:p14="http://schemas.microsoft.com/office/powerpoint/2010/main" val="160251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ient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55280" y="1170444"/>
            <a:ext cx="8568587" cy="369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83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02992"/>
            <a:ext cx="10361851" cy="1470025"/>
          </a:xfrm>
        </p:spPr>
        <p:txBody>
          <a:bodyPr>
            <a:normAutofit/>
          </a:bodyPr>
          <a:lstStyle/>
          <a:p>
            <a:r>
              <a:rPr lang="en-IE" dirty="0" smtClean="0"/>
              <a:t>N-Tier Architecture</a:t>
            </a:r>
          </a:p>
        </p:txBody>
      </p:sp>
    </p:spTree>
    <p:extLst>
      <p:ext uri="{BB962C8B-B14F-4D97-AF65-F5344CB8AC3E}">
        <p14:creationId xmlns:p14="http://schemas.microsoft.com/office/powerpoint/2010/main" val="375164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ient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3293" y="1268761"/>
            <a:ext cx="9407846" cy="379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4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02992"/>
            <a:ext cx="10361851" cy="1470025"/>
          </a:xfrm>
        </p:spPr>
        <p:txBody>
          <a:bodyPr>
            <a:normAutofit/>
          </a:bodyPr>
          <a:lstStyle/>
          <a:p>
            <a:r>
              <a:rPr lang="en-IE" dirty="0" smtClean="0"/>
              <a:t>N-Tier Architecture </a:t>
            </a:r>
            <a:br>
              <a:rPr lang="en-IE" dirty="0" smtClean="0"/>
            </a:br>
            <a:r>
              <a:rPr lang="en-IE" dirty="0" smtClean="0"/>
              <a:t>with Server Load Balancing</a:t>
            </a:r>
          </a:p>
        </p:txBody>
      </p:sp>
    </p:spTree>
    <p:extLst>
      <p:ext uri="{BB962C8B-B14F-4D97-AF65-F5344CB8AC3E}">
        <p14:creationId xmlns:p14="http://schemas.microsoft.com/office/powerpoint/2010/main" val="317200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ient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304" y="1192691"/>
            <a:ext cx="10440486" cy="475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95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3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sz="2800" dirty="0" smtClean="0"/>
          </a:p>
          <a:p>
            <a:r>
              <a:rPr lang="en-IE" sz="2800" dirty="0" smtClean="0"/>
              <a:t>2-Tier Architecture (Client/Server)</a:t>
            </a:r>
          </a:p>
          <a:p>
            <a:r>
              <a:rPr lang="en-IE" sz="2800" dirty="0" smtClean="0"/>
              <a:t>3-Tier Architecture</a:t>
            </a:r>
          </a:p>
          <a:p>
            <a:r>
              <a:rPr lang="en-IE" sz="2800" dirty="0" smtClean="0"/>
              <a:t>N-Tier Architecture</a:t>
            </a:r>
          </a:p>
          <a:p>
            <a:r>
              <a:rPr lang="en-IE" sz="2800" dirty="0" smtClean="0"/>
              <a:t>N-Tier Architecture (with Server Load Balancing)</a:t>
            </a:r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1703629" y="6156012"/>
            <a:ext cx="86154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/>
              <a:t>http://cis.cuyamaca.net/draney/214/web_server/client.htm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292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02992"/>
            <a:ext cx="10361851" cy="1470025"/>
          </a:xfrm>
        </p:spPr>
        <p:txBody>
          <a:bodyPr>
            <a:normAutofit/>
          </a:bodyPr>
          <a:lstStyle/>
          <a:p>
            <a:r>
              <a:rPr lang="en-IE" dirty="0" smtClean="0"/>
              <a:t>2-Tier Architecture (Client/Server)</a:t>
            </a:r>
          </a:p>
        </p:txBody>
      </p:sp>
    </p:spTree>
    <p:extLst>
      <p:ext uri="{BB962C8B-B14F-4D97-AF65-F5344CB8AC3E}">
        <p14:creationId xmlns:p14="http://schemas.microsoft.com/office/powerpoint/2010/main" val="230663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8101" y="1556793"/>
            <a:ext cx="10556796" cy="3573241"/>
          </a:xfrm>
          <a:prstGeom prst="rect">
            <a:avLst/>
          </a:prstGeom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9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303" y="116632"/>
            <a:ext cx="10655797" cy="6624736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5039227" y="1988840"/>
            <a:ext cx="3839927" cy="936104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7535179" y="3573016"/>
            <a:ext cx="2207958" cy="216024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1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lient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07" y="2132856"/>
            <a:ext cx="1074646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22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ien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302" y="1700808"/>
            <a:ext cx="1017253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7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ien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3302" y="1700808"/>
            <a:ext cx="10172533" cy="3600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08132" y="2816471"/>
            <a:ext cx="3179117" cy="29887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4" name="Picture 3" descr="19797v1-max-250x2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9300" y="3544788"/>
            <a:ext cx="2755888" cy="16124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91296" y="2664071"/>
            <a:ext cx="230395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092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ien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1297" y="3573016"/>
            <a:ext cx="10172533" cy="3240360"/>
          </a:xfrm>
          <a:prstGeom prst="rect">
            <a:avLst/>
          </a:prstGeom>
        </p:spPr>
      </p:pic>
      <p:pic>
        <p:nvPicPr>
          <p:cNvPr id="7" name="Picture 6" descr="client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1306" y="188640"/>
            <a:ext cx="10746462" cy="266429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>
            <a:off x="0" y="2348880"/>
            <a:ext cx="12190413" cy="2088232"/>
          </a:xfrm>
          <a:prstGeom prst="line">
            <a:avLst/>
          </a:prstGeom>
          <a:ln w="139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0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54</Words>
  <Application>Microsoft Office PowerPoint</Application>
  <PresentationFormat>Custom</PresentationFormat>
  <Paragraphs>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Technical Architectures</vt:lpstr>
      <vt:lpstr>Contents</vt:lpstr>
      <vt:lpstr>2-Tier Architecture (Client/Server)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3-Tier Architecture</vt:lpstr>
      <vt:lpstr>PowerPoint Presentation</vt:lpstr>
      <vt:lpstr>N-Tier Architecture</vt:lpstr>
      <vt:lpstr>PowerPoint Presentation</vt:lpstr>
      <vt:lpstr>N-Tier Architecture  with Server Load Balancing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Little-Man Computer</dc:title>
  <dc:creator>dgordon</dc:creator>
  <cp:lastModifiedBy>Damian Gordon</cp:lastModifiedBy>
  <cp:revision>99</cp:revision>
  <dcterms:created xsi:type="dcterms:W3CDTF">2011-09-15T13:34:26Z</dcterms:created>
  <dcterms:modified xsi:type="dcterms:W3CDTF">2015-07-25T23:40:27Z</dcterms:modified>
</cp:coreProperties>
</file>