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68" r:id="rId3"/>
    <p:sldId id="359" r:id="rId4"/>
    <p:sldId id="315" r:id="rId5"/>
    <p:sldId id="317" r:id="rId6"/>
    <p:sldId id="316" r:id="rId7"/>
    <p:sldId id="318" r:id="rId8"/>
    <p:sldId id="319" r:id="rId9"/>
    <p:sldId id="320" r:id="rId10"/>
    <p:sldId id="323" r:id="rId11"/>
    <p:sldId id="322" r:id="rId12"/>
    <p:sldId id="321" r:id="rId13"/>
    <p:sldId id="360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12" r:id="rId23"/>
    <p:sldId id="346" r:id="rId24"/>
    <p:sldId id="347" r:id="rId25"/>
    <p:sldId id="343" r:id="rId26"/>
    <p:sldId id="361" r:id="rId27"/>
    <p:sldId id="342" r:id="rId28"/>
    <p:sldId id="332" r:id="rId29"/>
    <p:sldId id="333" r:id="rId30"/>
    <p:sldId id="334" r:id="rId31"/>
    <p:sldId id="362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8" r:id="rId40"/>
    <p:sldId id="349" r:id="rId41"/>
    <p:sldId id="350" r:id="rId42"/>
    <p:sldId id="351" r:id="rId43"/>
    <p:sldId id="363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05" r:id="rId5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25/07/2015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25/07/2015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Data Structures:</a:t>
            </a:r>
            <a:br>
              <a:rPr lang="en-IE" sz="6600" dirty="0" smtClean="0"/>
            </a:br>
            <a:r>
              <a:rPr lang="en-IE" sz="6600" dirty="0" smtClean="0"/>
              <a:t>Advanced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4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126654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910630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Start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  <p:sp>
        <p:nvSpPr>
          <p:cNvPr id="24" name="Up Arrow 23"/>
          <p:cNvSpPr/>
          <p:nvPr/>
        </p:nvSpPr>
        <p:spPr>
          <a:xfrm>
            <a:off x="8546892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8330868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End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11556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23" idx="6"/>
            <a:endCxn id="14" idx="1"/>
          </p:cNvCxnSpPr>
          <p:nvPr/>
        </p:nvCxnSpPr>
        <p:spPr>
          <a:xfrm flipH="1" flipV="1">
            <a:off x="4655046" y="3356952"/>
            <a:ext cx="324096" cy="1548212"/>
          </a:xfrm>
          <a:prstGeom prst="curvedConnector5">
            <a:avLst>
              <a:gd name="adj1" fmla="val -70535"/>
              <a:gd name="adj2" fmla="val 44187"/>
              <a:gd name="adj3" fmla="val 17053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8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Advanced Data Structure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We’ll look at:</a:t>
            </a:r>
          </a:p>
          <a:p>
            <a:pPr lvl="1"/>
            <a:r>
              <a:rPr lang="en-IE" dirty="0" smtClean="0"/>
              <a:t>Linked Lists</a:t>
            </a:r>
          </a:p>
          <a:p>
            <a:pPr lvl="1"/>
            <a:r>
              <a:rPr lang="en-IE" dirty="0" smtClean="0"/>
              <a:t>Trees</a:t>
            </a:r>
          </a:p>
          <a:p>
            <a:pPr lvl="1"/>
            <a:r>
              <a:rPr lang="en-IE" dirty="0" smtClean="0"/>
              <a:t>Stacks</a:t>
            </a:r>
          </a:p>
          <a:p>
            <a:pPr lvl="1"/>
            <a:r>
              <a:rPr lang="en-IE" dirty="0"/>
              <a:t>Queues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4096011" y="3331923"/>
            <a:ext cx="2354893" cy="1791281"/>
          </a:xfrm>
          <a:custGeom>
            <a:avLst/>
            <a:gdLst>
              <a:gd name="connsiteX0" fmla="*/ 0 w 2354893"/>
              <a:gd name="connsiteY0" fmla="*/ 0 h 1791281"/>
              <a:gd name="connsiteX1" fmla="*/ 1252603 w 2354893"/>
              <a:gd name="connsiteY1" fmla="*/ 1791222 h 1791281"/>
              <a:gd name="connsiteX2" fmla="*/ 2354893 w 2354893"/>
              <a:gd name="connsiteY2" fmla="*/ 50104 h 179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893" h="1791281">
                <a:moveTo>
                  <a:pt x="0" y="0"/>
                </a:moveTo>
                <a:cubicBezTo>
                  <a:pt x="430060" y="891435"/>
                  <a:pt x="860121" y="1782871"/>
                  <a:pt x="1252603" y="1791222"/>
                </a:cubicBezTo>
                <a:cubicBezTo>
                  <a:pt x="1645085" y="1799573"/>
                  <a:pt x="1999989" y="924838"/>
                  <a:pt x="2354893" y="5010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78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2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tree:</a:t>
            </a:r>
          </a:p>
        </p:txBody>
      </p:sp>
    </p:spTree>
    <p:extLst>
      <p:ext uri="{BB962C8B-B14F-4D97-AF65-F5344CB8AC3E}">
        <p14:creationId xmlns:p14="http://schemas.microsoft.com/office/powerpoint/2010/main" val="7360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tree:</a:t>
            </a:r>
          </a:p>
          <a:p>
            <a:endParaRPr lang="en-IE" dirty="0"/>
          </a:p>
          <a:p>
            <a:r>
              <a:rPr lang="en-IE" dirty="0" smtClean="0"/>
              <a:t>A tree is made up of nodes.</a:t>
            </a:r>
          </a:p>
          <a:p>
            <a:endParaRPr lang="en-IE" dirty="0"/>
          </a:p>
          <a:p>
            <a:r>
              <a:rPr lang="en-IE" dirty="0" smtClean="0"/>
              <a:t>Each node has three parts.</a:t>
            </a:r>
          </a:p>
        </p:txBody>
      </p:sp>
    </p:spTree>
    <p:extLst>
      <p:ext uri="{BB962C8B-B14F-4D97-AF65-F5344CB8AC3E}">
        <p14:creationId xmlns:p14="http://schemas.microsoft.com/office/powerpoint/2010/main" val="38108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tree:</a:t>
            </a:r>
          </a:p>
          <a:p>
            <a:endParaRPr lang="en-IE" dirty="0"/>
          </a:p>
          <a:p>
            <a:r>
              <a:rPr lang="en-IE" dirty="0" smtClean="0"/>
              <a:t>A tree is made up of nodes.</a:t>
            </a:r>
          </a:p>
          <a:p>
            <a:endParaRPr lang="en-IE" dirty="0"/>
          </a:p>
          <a:p>
            <a:r>
              <a:rPr lang="en-IE" dirty="0" smtClean="0"/>
              <a:t>Each node has three parts.</a:t>
            </a:r>
          </a:p>
          <a:p>
            <a:endParaRPr lang="en-IE" dirty="0"/>
          </a:p>
          <a:p>
            <a:r>
              <a:rPr lang="en-IE" dirty="0" smtClean="0"/>
              <a:t>A value </a:t>
            </a:r>
            <a:r>
              <a:rPr lang="en-IE" dirty="0"/>
              <a:t>and two pointers, a left and a right one.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407654" y="1628800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Value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27654" y="306896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Right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407654" y="306896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Left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4" name="Notched Right Arrow 23"/>
          <p:cNvSpPr/>
          <p:nvPr/>
        </p:nvSpPr>
        <p:spPr>
          <a:xfrm rot="2448846">
            <a:off x="10593021" y="3554309"/>
            <a:ext cx="936184" cy="792128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Notched Right Arrow 24"/>
          <p:cNvSpPr/>
          <p:nvPr/>
        </p:nvSpPr>
        <p:spPr>
          <a:xfrm rot="8190424">
            <a:off x="8734299" y="3570428"/>
            <a:ext cx="936184" cy="792128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96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is what it looks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7535446" y="6926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3536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9544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00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Oval 8"/>
          <p:cNvSpPr/>
          <p:nvPr/>
        </p:nvSpPr>
        <p:spPr>
          <a:xfrm>
            <a:off x="7990912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0" name="Straight Arrow Connector 9"/>
          <p:cNvCxnSpPr>
            <a:stCxn id="8" idx="4"/>
          </p:cNvCxnSpPr>
          <p:nvPr/>
        </p:nvCxnSpPr>
        <p:spPr>
          <a:xfrm flipH="1">
            <a:off x="6831848" y="1677310"/>
            <a:ext cx="878052" cy="8155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5"/>
          </p:cNvCxnSpPr>
          <p:nvPr/>
        </p:nvCxnSpPr>
        <p:spPr>
          <a:xfrm>
            <a:off x="8144552" y="1650950"/>
            <a:ext cx="805425" cy="841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5206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520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528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79740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9" name="Oval 18"/>
          <p:cNvSpPr/>
          <p:nvPr/>
        </p:nvSpPr>
        <p:spPr>
          <a:xfrm>
            <a:off x="6550752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 flipH="1">
            <a:off x="5848680" y="3451150"/>
            <a:ext cx="357420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5"/>
          </p:cNvCxnSpPr>
          <p:nvPr/>
        </p:nvCxnSpPr>
        <p:spPr>
          <a:xfrm>
            <a:off x="6704392" y="3451150"/>
            <a:ext cx="309022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957630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14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5755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1763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42084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6" name="Oval 25"/>
          <p:cNvSpPr/>
          <p:nvPr/>
        </p:nvSpPr>
        <p:spPr>
          <a:xfrm>
            <a:off x="9413096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 flipH="1">
            <a:off x="8831510" y="3451150"/>
            <a:ext cx="236934" cy="6369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5"/>
          </p:cNvCxnSpPr>
          <p:nvPr/>
        </p:nvCxnSpPr>
        <p:spPr>
          <a:xfrm>
            <a:off x="9566736" y="3451150"/>
            <a:ext cx="254910" cy="6259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132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131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32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976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3" name="Oval 32"/>
          <p:cNvSpPr/>
          <p:nvPr/>
        </p:nvSpPr>
        <p:spPr>
          <a:xfrm>
            <a:off x="56686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H="1">
            <a:off x="50870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5"/>
          </p:cNvCxnSpPr>
          <p:nvPr/>
        </p:nvCxnSpPr>
        <p:spPr>
          <a:xfrm>
            <a:off x="58223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821726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83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82164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8172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99061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0" name="Oval 39"/>
          <p:cNvSpPr/>
          <p:nvPr/>
        </p:nvSpPr>
        <p:spPr>
          <a:xfrm>
            <a:off x="10277192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1" name="Straight Arrow Connector 40"/>
          <p:cNvCxnSpPr>
            <a:stCxn id="39" idx="3"/>
          </p:cNvCxnSpPr>
          <p:nvPr/>
        </p:nvCxnSpPr>
        <p:spPr>
          <a:xfrm flipH="1">
            <a:off x="9695606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5"/>
          </p:cNvCxnSpPr>
          <p:nvPr/>
        </p:nvCxnSpPr>
        <p:spPr>
          <a:xfrm>
            <a:off x="10430832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09353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11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9345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535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17798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0" name="Oval 49"/>
          <p:cNvSpPr/>
          <p:nvPr/>
        </p:nvSpPr>
        <p:spPr>
          <a:xfrm>
            <a:off x="854900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1" name="Straight Arrow Connector 50"/>
          <p:cNvCxnSpPr>
            <a:stCxn id="49" idx="3"/>
          </p:cNvCxnSpPr>
          <p:nvPr/>
        </p:nvCxnSpPr>
        <p:spPr>
          <a:xfrm flipH="1">
            <a:off x="796741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0" idx="5"/>
          </p:cNvCxnSpPr>
          <p:nvPr/>
        </p:nvCxnSpPr>
        <p:spPr>
          <a:xfrm>
            <a:off x="870264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0134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133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734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0978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7" name="Oval 56"/>
          <p:cNvSpPr/>
          <p:nvPr/>
        </p:nvSpPr>
        <p:spPr>
          <a:xfrm>
            <a:off x="74688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8" name="Straight Arrow Connector 57"/>
          <p:cNvCxnSpPr>
            <a:stCxn id="56" idx="3"/>
          </p:cNvCxnSpPr>
          <p:nvPr/>
        </p:nvCxnSpPr>
        <p:spPr>
          <a:xfrm flipH="1">
            <a:off x="68872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5"/>
          </p:cNvCxnSpPr>
          <p:nvPr/>
        </p:nvCxnSpPr>
        <p:spPr>
          <a:xfrm>
            <a:off x="76225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9263638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77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25810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61818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9342642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4" name="Oval 63"/>
          <p:cNvSpPr/>
          <p:nvPr/>
        </p:nvSpPr>
        <p:spPr>
          <a:xfrm>
            <a:off x="971365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5" name="Straight Arrow Connector 64"/>
          <p:cNvCxnSpPr>
            <a:stCxn id="63" idx="3"/>
          </p:cNvCxnSpPr>
          <p:nvPr/>
        </p:nvCxnSpPr>
        <p:spPr>
          <a:xfrm flipH="1">
            <a:off x="9132068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4" idx="5"/>
          </p:cNvCxnSpPr>
          <p:nvPr/>
        </p:nvCxnSpPr>
        <p:spPr>
          <a:xfrm>
            <a:off x="9867294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0403240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39771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5779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1048224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1" name="Oval 70"/>
          <p:cNvSpPr/>
          <p:nvPr/>
        </p:nvSpPr>
        <p:spPr>
          <a:xfrm>
            <a:off x="10853256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72" name="Straight Arrow Connector 71"/>
          <p:cNvCxnSpPr>
            <a:stCxn id="70" idx="3"/>
          </p:cNvCxnSpPr>
          <p:nvPr/>
        </p:nvCxnSpPr>
        <p:spPr>
          <a:xfrm flipH="1">
            <a:off x="10271670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5"/>
          </p:cNvCxnSpPr>
          <p:nvPr/>
        </p:nvCxnSpPr>
        <p:spPr>
          <a:xfrm>
            <a:off x="11006896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9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Trees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is what it looks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7535446" y="6926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3536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95446" y="14127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19900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Oval 8"/>
          <p:cNvSpPr/>
          <p:nvPr/>
        </p:nvSpPr>
        <p:spPr>
          <a:xfrm>
            <a:off x="7990912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0" name="Straight Arrow Connector 9"/>
          <p:cNvCxnSpPr>
            <a:stCxn id="8" idx="4"/>
          </p:cNvCxnSpPr>
          <p:nvPr/>
        </p:nvCxnSpPr>
        <p:spPr>
          <a:xfrm flipH="1">
            <a:off x="6831848" y="1677310"/>
            <a:ext cx="878052" cy="8155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5"/>
          </p:cNvCxnSpPr>
          <p:nvPr/>
        </p:nvCxnSpPr>
        <p:spPr>
          <a:xfrm>
            <a:off x="8144552" y="1650950"/>
            <a:ext cx="805425" cy="841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95206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520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5286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79740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9" name="Oval 18"/>
          <p:cNvSpPr/>
          <p:nvPr/>
        </p:nvSpPr>
        <p:spPr>
          <a:xfrm>
            <a:off x="6550752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>
            <a:stCxn id="18" idx="3"/>
          </p:cNvCxnSpPr>
          <p:nvPr/>
        </p:nvCxnSpPr>
        <p:spPr>
          <a:xfrm flipH="1">
            <a:off x="5848680" y="3451150"/>
            <a:ext cx="357420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5"/>
          </p:cNvCxnSpPr>
          <p:nvPr/>
        </p:nvCxnSpPr>
        <p:spPr>
          <a:xfrm>
            <a:off x="6704392" y="3451150"/>
            <a:ext cx="309022" cy="661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957630" y="249289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14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5755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17630" y="3212976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42084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6" name="Oval 25"/>
          <p:cNvSpPr/>
          <p:nvPr/>
        </p:nvSpPr>
        <p:spPr>
          <a:xfrm>
            <a:off x="9413096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>
          <a:xfrm flipH="1">
            <a:off x="8831510" y="3451150"/>
            <a:ext cx="236934" cy="6369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5"/>
          </p:cNvCxnSpPr>
          <p:nvPr/>
        </p:nvCxnSpPr>
        <p:spPr>
          <a:xfrm>
            <a:off x="9566736" y="3451150"/>
            <a:ext cx="254910" cy="6259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132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131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32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976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3" name="Oval 32"/>
          <p:cNvSpPr/>
          <p:nvPr/>
        </p:nvSpPr>
        <p:spPr>
          <a:xfrm>
            <a:off x="56686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H="1">
            <a:off x="50870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5"/>
          </p:cNvCxnSpPr>
          <p:nvPr/>
        </p:nvCxnSpPr>
        <p:spPr>
          <a:xfrm>
            <a:off x="58223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821726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83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82164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81726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99061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0" name="Oval 39"/>
          <p:cNvSpPr/>
          <p:nvPr/>
        </p:nvSpPr>
        <p:spPr>
          <a:xfrm>
            <a:off x="10277192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1" name="Straight Arrow Connector 40"/>
          <p:cNvCxnSpPr>
            <a:stCxn id="39" idx="3"/>
          </p:cNvCxnSpPr>
          <p:nvPr/>
        </p:nvCxnSpPr>
        <p:spPr>
          <a:xfrm flipH="1">
            <a:off x="9695606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5"/>
          </p:cNvCxnSpPr>
          <p:nvPr/>
        </p:nvCxnSpPr>
        <p:spPr>
          <a:xfrm>
            <a:off x="10430832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09353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11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9345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535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17798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0" name="Oval 49"/>
          <p:cNvSpPr/>
          <p:nvPr/>
        </p:nvSpPr>
        <p:spPr>
          <a:xfrm>
            <a:off x="854900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1" name="Straight Arrow Connector 50"/>
          <p:cNvCxnSpPr>
            <a:stCxn id="49" idx="3"/>
          </p:cNvCxnSpPr>
          <p:nvPr/>
        </p:nvCxnSpPr>
        <p:spPr>
          <a:xfrm flipH="1">
            <a:off x="796741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0" idx="5"/>
          </p:cNvCxnSpPr>
          <p:nvPr/>
        </p:nvCxnSpPr>
        <p:spPr>
          <a:xfrm>
            <a:off x="870264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013414" y="40770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01333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73414" y="479715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0978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7" name="Oval 56"/>
          <p:cNvSpPr/>
          <p:nvPr/>
        </p:nvSpPr>
        <p:spPr>
          <a:xfrm>
            <a:off x="74688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8" name="Straight Arrow Connector 57"/>
          <p:cNvCxnSpPr>
            <a:stCxn id="56" idx="3"/>
          </p:cNvCxnSpPr>
          <p:nvPr/>
        </p:nvCxnSpPr>
        <p:spPr>
          <a:xfrm flipH="1">
            <a:off x="6887294" y="503532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7" idx="5"/>
          </p:cNvCxnSpPr>
          <p:nvPr/>
        </p:nvCxnSpPr>
        <p:spPr>
          <a:xfrm>
            <a:off x="7622520" y="503532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975526" y="692696"/>
            <a:ext cx="890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Root</a:t>
            </a:r>
            <a:endParaRPr lang="en-IE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137350" y="2554914"/>
            <a:ext cx="1165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Parent</a:t>
            </a:r>
            <a:endParaRPr lang="en-IE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1207403" y="4149080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Child</a:t>
            </a:r>
            <a:endParaRPr lang="en-IE" sz="2800" b="1" dirty="0"/>
          </a:p>
        </p:txBody>
      </p:sp>
      <p:sp>
        <p:nvSpPr>
          <p:cNvPr id="63" name="Left Arrow 62"/>
          <p:cNvSpPr/>
          <p:nvPr/>
        </p:nvSpPr>
        <p:spPr>
          <a:xfrm rot="10800000">
            <a:off x="5208768" y="2564983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Left Arrow 63"/>
          <p:cNvSpPr/>
          <p:nvPr/>
        </p:nvSpPr>
        <p:spPr>
          <a:xfrm>
            <a:off x="10630205" y="4149080"/>
            <a:ext cx="617966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5" name="Rectangle 64"/>
          <p:cNvSpPr/>
          <p:nvPr/>
        </p:nvSpPr>
        <p:spPr>
          <a:xfrm>
            <a:off x="9263638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77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25810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618188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9342642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9" name="Oval 68"/>
          <p:cNvSpPr/>
          <p:nvPr/>
        </p:nvSpPr>
        <p:spPr>
          <a:xfrm>
            <a:off x="971365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70" name="Straight Arrow Connector 69"/>
          <p:cNvCxnSpPr>
            <a:stCxn id="68" idx="3"/>
          </p:cNvCxnSpPr>
          <p:nvPr/>
        </p:nvCxnSpPr>
        <p:spPr>
          <a:xfrm flipH="1">
            <a:off x="9132068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9" idx="5"/>
          </p:cNvCxnSpPr>
          <p:nvPr/>
        </p:nvCxnSpPr>
        <p:spPr>
          <a:xfrm>
            <a:off x="9867294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735565" y="5580254"/>
            <a:ext cx="80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Leaf</a:t>
            </a:r>
            <a:endParaRPr lang="en-IE" sz="2800" b="1" dirty="0"/>
          </a:p>
        </p:txBody>
      </p:sp>
      <p:sp>
        <p:nvSpPr>
          <p:cNvPr id="76" name="Left Arrow 75"/>
          <p:cNvSpPr/>
          <p:nvPr/>
        </p:nvSpPr>
        <p:spPr>
          <a:xfrm>
            <a:off x="8304356" y="68044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>
            <a:off x="10403240" y="5373216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039771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757790" y="6071392"/>
            <a:ext cx="36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1048224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1" name="Oval 80"/>
          <p:cNvSpPr/>
          <p:nvPr/>
        </p:nvSpPr>
        <p:spPr>
          <a:xfrm>
            <a:off x="10853256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82" name="Straight Arrow Connector 81"/>
          <p:cNvCxnSpPr>
            <a:stCxn id="80" idx="3"/>
          </p:cNvCxnSpPr>
          <p:nvPr/>
        </p:nvCxnSpPr>
        <p:spPr>
          <a:xfrm flipH="1">
            <a:off x="10271670" y="6309566"/>
            <a:ext cx="236934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1" idx="5"/>
          </p:cNvCxnSpPr>
          <p:nvPr/>
        </p:nvCxnSpPr>
        <p:spPr>
          <a:xfrm>
            <a:off x="11006896" y="6309566"/>
            <a:ext cx="254910" cy="3378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eft Arrow 83"/>
          <p:cNvSpPr/>
          <p:nvPr/>
        </p:nvSpPr>
        <p:spPr>
          <a:xfrm rot="10800000">
            <a:off x="8474052" y="555387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92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stack:</a:t>
            </a:r>
          </a:p>
        </p:txBody>
      </p:sp>
    </p:spTree>
    <p:extLst>
      <p:ext uri="{BB962C8B-B14F-4D97-AF65-F5344CB8AC3E}">
        <p14:creationId xmlns:p14="http://schemas.microsoft.com/office/powerpoint/2010/main" val="9538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stack: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86" y="2924944"/>
            <a:ext cx="2160240" cy="3312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262" y="1772816"/>
            <a:ext cx="3384376" cy="50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</a:t>
            </a:r>
            <a:r>
              <a:rPr lang="en-IE" dirty="0"/>
              <a:t>a stack</a:t>
            </a:r>
            <a:r>
              <a:rPr lang="en-IE" dirty="0" smtClean="0"/>
              <a:t>:</a:t>
            </a:r>
          </a:p>
          <a:p>
            <a:endParaRPr lang="en-IE" dirty="0"/>
          </a:p>
          <a:p>
            <a:r>
              <a:rPr lang="en-IE" dirty="0" smtClean="0"/>
              <a:t>It’s </a:t>
            </a:r>
            <a:r>
              <a:rPr lang="en-IE" dirty="0"/>
              <a:t>a structure that conforms to the principle of Last In, First Out (LIFO).</a:t>
            </a:r>
          </a:p>
          <a:p>
            <a:endParaRPr lang="en-IE" dirty="0"/>
          </a:p>
          <a:p>
            <a:r>
              <a:rPr lang="en-IE" dirty="0"/>
              <a:t>The last item to join the stack is the first item to be served.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975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Imagine we wanted to have an array where we can dynamically add elements into it, and take them away.</a:t>
            </a:r>
          </a:p>
          <a:p>
            <a:endParaRPr lang="en-IE" dirty="0"/>
          </a:p>
          <a:p>
            <a:r>
              <a:rPr lang="en-IE" dirty="0" smtClean="0"/>
              <a:t>We can do this with a linked list.</a:t>
            </a:r>
          </a:p>
        </p:txBody>
      </p:sp>
    </p:spTree>
    <p:extLst>
      <p:ext uri="{BB962C8B-B14F-4D97-AF65-F5344CB8AC3E}">
        <p14:creationId xmlns:p14="http://schemas.microsoft.com/office/powerpoint/2010/main" val="5560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2505" y="2505230"/>
            <a:ext cx="716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Top</a:t>
            </a:r>
            <a:endParaRPr lang="en-IE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6734420" y="2492976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7463358" y="4737478"/>
            <a:ext cx="130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Bottom</a:t>
            </a:r>
            <a:endParaRPr lang="en-IE" sz="2800" b="1" dirty="0"/>
          </a:p>
        </p:txBody>
      </p:sp>
      <p:sp>
        <p:nvSpPr>
          <p:cNvPr id="12" name="Left Arrow 11"/>
          <p:cNvSpPr/>
          <p:nvPr/>
        </p:nvSpPr>
        <p:spPr>
          <a:xfrm>
            <a:off x="6743278" y="4725224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0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</p:spTree>
    <p:extLst>
      <p:ext uri="{BB962C8B-B14F-4D97-AF65-F5344CB8AC3E}">
        <p14:creationId xmlns:p14="http://schemas.microsoft.com/office/powerpoint/2010/main" val="42419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4619042" y="1736812"/>
            <a:ext cx="504056" cy="2448272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2585" y="28169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5879182" y="2636912"/>
            <a:ext cx="2088232" cy="5760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 removed 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 removed 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queue:</a:t>
            </a:r>
          </a:p>
        </p:txBody>
      </p:sp>
    </p:spTree>
    <p:extLst>
      <p:ext uri="{BB962C8B-B14F-4D97-AF65-F5344CB8AC3E}">
        <p14:creationId xmlns:p14="http://schemas.microsoft.com/office/powerpoint/2010/main" val="28103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451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queue: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" y="2531942"/>
            <a:ext cx="12071870" cy="37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</a:t>
            </a:r>
            <a:r>
              <a:rPr lang="en-IE" dirty="0"/>
              <a:t>a </a:t>
            </a:r>
            <a:r>
              <a:rPr lang="en-IE" dirty="0" smtClean="0"/>
              <a:t>queue:</a:t>
            </a:r>
          </a:p>
          <a:p>
            <a:endParaRPr lang="en-IE" dirty="0"/>
          </a:p>
          <a:p>
            <a:r>
              <a:rPr lang="en-IE" dirty="0"/>
              <a:t>It’s a structure that conforms to the principle of First In, First Out (FIFO).</a:t>
            </a:r>
          </a:p>
          <a:p>
            <a:endParaRPr lang="en-IE" dirty="0"/>
          </a:p>
          <a:p>
            <a:r>
              <a:rPr lang="en-IE" dirty="0"/>
              <a:t>The first item to join the queue is the first item to be served.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2565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074284" y="4707141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952420" y="585926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Back</a:t>
            </a:r>
            <a:endParaRPr lang="en-IE" sz="2800" b="1" dirty="0"/>
          </a:p>
        </p:txBody>
      </p:sp>
      <p:sp>
        <p:nvSpPr>
          <p:cNvPr id="11" name="Up Arrow 10"/>
          <p:cNvSpPr/>
          <p:nvPr/>
        </p:nvSpPr>
        <p:spPr>
          <a:xfrm>
            <a:off x="8089278" y="4725144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7921569" y="5877272"/>
            <a:ext cx="98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Front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0868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982638" y="3573016"/>
            <a:ext cx="1872208" cy="792088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8687494" y="2852936"/>
            <a:ext cx="792088" cy="23762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/>
          </a:p>
          <a:p>
            <a:r>
              <a:rPr lang="en-IE" dirty="0" smtClean="0"/>
              <a:t>Each node has two parts to it: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476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/>
          </a:p>
          <a:p>
            <a:r>
              <a:rPr lang="en-IE" dirty="0" smtClean="0"/>
              <a:t>Each node has two parts to it:</a:t>
            </a:r>
          </a:p>
          <a:p>
            <a:endParaRPr lang="en-IE" dirty="0" smtClean="0"/>
          </a:p>
        </p:txBody>
      </p:sp>
      <p:sp>
        <p:nvSpPr>
          <p:cNvPr id="4" name="Right Arrow Callout 3"/>
          <p:cNvSpPr/>
          <p:nvPr/>
        </p:nvSpPr>
        <p:spPr>
          <a:xfrm>
            <a:off x="4979082" y="4005144"/>
            <a:ext cx="2268252" cy="1440080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Pointer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6914" y="4005144"/>
            <a:ext cx="1512168" cy="14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Value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084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716</Words>
  <Application>Microsoft Office PowerPoint</Application>
  <PresentationFormat>Custom</PresentationFormat>
  <Paragraphs>341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Data Structures: Advanced</vt:lpstr>
      <vt:lpstr>Advanced Data Structure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Trees</vt:lpstr>
      <vt:lpstr>Trees</vt:lpstr>
      <vt:lpstr>Trees</vt:lpstr>
      <vt:lpstr>Trees</vt:lpstr>
      <vt:lpstr>Trees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53</cp:revision>
  <dcterms:created xsi:type="dcterms:W3CDTF">2011-11-22T13:33:19Z</dcterms:created>
  <dcterms:modified xsi:type="dcterms:W3CDTF">2015-07-25T22:01:23Z</dcterms:modified>
</cp:coreProperties>
</file>