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268" r:id="rId3"/>
    <p:sldId id="359" r:id="rId4"/>
    <p:sldId id="315" r:id="rId5"/>
    <p:sldId id="317" r:id="rId6"/>
    <p:sldId id="316" r:id="rId7"/>
    <p:sldId id="318" r:id="rId8"/>
    <p:sldId id="319" r:id="rId9"/>
    <p:sldId id="320" r:id="rId10"/>
    <p:sldId id="323" r:id="rId11"/>
    <p:sldId id="322" r:id="rId12"/>
    <p:sldId id="321" r:id="rId13"/>
    <p:sldId id="360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12" r:id="rId23"/>
    <p:sldId id="346" r:id="rId24"/>
    <p:sldId id="347" r:id="rId25"/>
    <p:sldId id="343" r:id="rId26"/>
    <p:sldId id="361" r:id="rId27"/>
    <p:sldId id="342" r:id="rId28"/>
    <p:sldId id="332" r:id="rId29"/>
    <p:sldId id="333" r:id="rId30"/>
    <p:sldId id="334" r:id="rId31"/>
    <p:sldId id="362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8" r:id="rId40"/>
    <p:sldId id="349" r:id="rId41"/>
    <p:sldId id="350" r:id="rId42"/>
    <p:sldId id="351" r:id="rId43"/>
    <p:sldId id="363" r:id="rId44"/>
    <p:sldId id="352" r:id="rId45"/>
    <p:sldId id="353" r:id="rId46"/>
    <p:sldId id="354" r:id="rId47"/>
    <p:sldId id="355" r:id="rId48"/>
    <p:sldId id="356" r:id="rId49"/>
    <p:sldId id="357" r:id="rId50"/>
    <p:sldId id="358" r:id="rId51"/>
    <p:sldId id="305" r:id="rId52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44" y="22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25/07/2015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25/07/2015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25/07/2015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25/07/2015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25/07/2015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25/07/2015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25/07/2015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25/07/2015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25/07/2015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25/07/2015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25/07/2015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25/07/2015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25/07/2015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Data Structures:</a:t>
            </a:r>
            <a:br>
              <a:rPr lang="en-IE" sz="6600" dirty="0" smtClean="0"/>
            </a:br>
            <a:r>
              <a:rPr lang="en-IE" sz="6600" dirty="0" smtClean="0"/>
              <a:t>Advanced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For example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70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For example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2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For example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145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For example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1126654" y="4077072"/>
            <a:ext cx="648072" cy="122413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TextBox 22"/>
          <p:cNvSpPr txBox="1"/>
          <p:nvPr/>
        </p:nvSpPr>
        <p:spPr>
          <a:xfrm>
            <a:off x="910630" y="5229200"/>
            <a:ext cx="10767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/>
              <a:t>Start</a:t>
            </a:r>
          </a:p>
          <a:p>
            <a:pPr algn="ctr"/>
            <a:r>
              <a:rPr lang="en-IE" sz="2800" b="1" dirty="0" smtClean="0"/>
              <a:t>of List</a:t>
            </a:r>
            <a:endParaRPr lang="en-IE" sz="2800" b="1" dirty="0"/>
          </a:p>
        </p:txBody>
      </p:sp>
      <p:sp>
        <p:nvSpPr>
          <p:cNvPr id="24" name="Up Arrow 23"/>
          <p:cNvSpPr/>
          <p:nvPr/>
        </p:nvSpPr>
        <p:spPr>
          <a:xfrm>
            <a:off x="8546892" y="4077072"/>
            <a:ext cx="648072" cy="122413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TextBox 24"/>
          <p:cNvSpPr txBox="1"/>
          <p:nvPr/>
        </p:nvSpPr>
        <p:spPr>
          <a:xfrm>
            <a:off x="8330868" y="5229200"/>
            <a:ext cx="10767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/>
              <a:t>End</a:t>
            </a:r>
          </a:p>
          <a:p>
            <a:pPr algn="ctr"/>
            <a:r>
              <a:rPr lang="en-IE" sz="2800" b="1" dirty="0" smtClean="0"/>
              <a:t>of List</a:t>
            </a:r>
            <a:endParaRPr lang="en-IE" sz="2800" b="1" dirty="0"/>
          </a:p>
        </p:txBody>
      </p:sp>
    </p:spTree>
    <p:extLst>
      <p:ext uri="{BB962C8B-B14F-4D97-AF65-F5344CB8AC3E}">
        <p14:creationId xmlns:p14="http://schemas.microsoft.com/office/powerpoint/2010/main" val="115563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add a value in: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408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add a value in: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55006" y="458112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655046" y="472514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979142" y="491769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475166" y="458112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add a value in: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55006" y="458112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655046" y="472514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979142" y="491769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4475166" y="458112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6" name="Curved Connector 25"/>
          <p:cNvCxnSpPr>
            <a:stCxn id="11" idx="6"/>
            <a:endCxn id="22" idx="1"/>
          </p:cNvCxnSpPr>
          <p:nvPr/>
        </p:nvCxnSpPr>
        <p:spPr>
          <a:xfrm flipH="1">
            <a:off x="3755006" y="3320988"/>
            <a:ext cx="360040" cy="1620140"/>
          </a:xfrm>
          <a:prstGeom prst="curvedConnector5">
            <a:avLst>
              <a:gd name="adj1" fmla="val -63493"/>
              <a:gd name="adj2" fmla="val 44446"/>
              <a:gd name="adj3" fmla="val 163493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38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add a value in: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55006" y="458112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655046" y="4725144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4475166" y="4581128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6" name="Curved Connector 25"/>
          <p:cNvCxnSpPr>
            <a:stCxn id="11" idx="6"/>
            <a:endCxn id="22" idx="1"/>
          </p:cNvCxnSpPr>
          <p:nvPr/>
        </p:nvCxnSpPr>
        <p:spPr>
          <a:xfrm flipH="1">
            <a:off x="3755006" y="3320988"/>
            <a:ext cx="360040" cy="1620140"/>
          </a:xfrm>
          <a:prstGeom prst="curvedConnector5">
            <a:avLst>
              <a:gd name="adj1" fmla="val -63493"/>
              <a:gd name="adj2" fmla="val 44446"/>
              <a:gd name="adj3" fmla="val 163493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urved Connector 11"/>
          <p:cNvCxnSpPr>
            <a:stCxn id="23" idx="6"/>
            <a:endCxn id="14" idx="1"/>
          </p:cNvCxnSpPr>
          <p:nvPr/>
        </p:nvCxnSpPr>
        <p:spPr>
          <a:xfrm flipH="1" flipV="1">
            <a:off x="4655046" y="3356952"/>
            <a:ext cx="324096" cy="1548212"/>
          </a:xfrm>
          <a:prstGeom prst="curvedConnector5">
            <a:avLst>
              <a:gd name="adj1" fmla="val -70535"/>
              <a:gd name="adj2" fmla="val 44187"/>
              <a:gd name="adj3" fmla="val 170535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297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add a value in: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04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delete a value: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115046" y="333194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380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Advanced Data Structure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We’ll look at:</a:t>
            </a:r>
          </a:p>
          <a:p>
            <a:pPr lvl="1"/>
            <a:r>
              <a:rPr lang="en-IE" dirty="0" smtClean="0"/>
              <a:t>Linked Lists</a:t>
            </a:r>
          </a:p>
          <a:p>
            <a:pPr lvl="1"/>
            <a:r>
              <a:rPr lang="en-IE" dirty="0" smtClean="0"/>
              <a:t>Trees</a:t>
            </a:r>
          </a:p>
          <a:p>
            <a:pPr lvl="1"/>
            <a:r>
              <a:rPr lang="en-IE" dirty="0" smtClean="0"/>
              <a:t>Stacks</a:t>
            </a:r>
          </a:p>
          <a:p>
            <a:pPr lvl="1"/>
            <a:r>
              <a:rPr lang="en-IE" dirty="0"/>
              <a:t>Queues</a:t>
            </a:r>
          </a:p>
          <a:p>
            <a:pPr lvl="1"/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37253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delete a value: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4552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73552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76793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54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2195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91195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94436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9396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875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5504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5555086" y="314104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5" name="Rectangle 24"/>
          <p:cNvSpPr/>
          <p:nvPr/>
        </p:nvSpPr>
        <p:spPr>
          <a:xfrm>
            <a:off x="5375206" y="299703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879182" y="335699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eform 38"/>
          <p:cNvSpPr/>
          <p:nvPr/>
        </p:nvSpPr>
        <p:spPr>
          <a:xfrm>
            <a:off x="4096011" y="3331923"/>
            <a:ext cx="2354893" cy="1791281"/>
          </a:xfrm>
          <a:custGeom>
            <a:avLst/>
            <a:gdLst>
              <a:gd name="connsiteX0" fmla="*/ 0 w 2354893"/>
              <a:gd name="connsiteY0" fmla="*/ 0 h 1791281"/>
              <a:gd name="connsiteX1" fmla="*/ 1252603 w 2354893"/>
              <a:gd name="connsiteY1" fmla="*/ 1791222 h 1791281"/>
              <a:gd name="connsiteX2" fmla="*/ 2354893 w 2354893"/>
              <a:gd name="connsiteY2" fmla="*/ 50104 h 1791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54893" h="1791281">
                <a:moveTo>
                  <a:pt x="0" y="0"/>
                </a:moveTo>
                <a:cubicBezTo>
                  <a:pt x="430060" y="891435"/>
                  <a:pt x="860121" y="1782871"/>
                  <a:pt x="1252603" y="1791222"/>
                </a:cubicBezTo>
                <a:cubicBezTo>
                  <a:pt x="1645085" y="1799573"/>
                  <a:pt x="1999989" y="924838"/>
                  <a:pt x="2354893" y="50104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22786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To delete a value:</a:t>
            </a:r>
          </a:p>
          <a:p>
            <a:endParaRPr lang="en-IE" dirty="0" smtClean="0"/>
          </a:p>
        </p:txBody>
      </p:sp>
      <p:sp>
        <p:nvSpPr>
          <p:cNvPr id="26" name="Rectangle 25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65504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5555086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5879182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5375206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41930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7319342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7643438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7139462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087346" y="2865710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9023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Trees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 tree:</a:t>
            </a:r>
          </a:p>
        </p:txBody>
      </p:sp>
    </p:spTree>
    <p:extLst>
      <p:ext uri="{BB962C8B-B14F-4D97-AF65-F5344CB8AC3E}">
        <p14:creationId xmlns:p14="http://schemas.microsoft.com/office/powerpoint/2010/main" val="73603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Trees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 tree:</a:t>
            </a:r>
          </a:p>
          <a:p>
            <a:endParaRPr lang="en-IE" dirty="0"/>
          </a:p>
          <a:p>
            <a:r>
              <a:rPr lang="en-IE" dirty="0" smtClean="0"/>
              <a:t>A tree is made up of nodes.</a:t>
            </a:r>
          </a:p>
          <a:p>
            <a:endParaRPr lang="en-IE" dirty="0"/>
          </a:p>
          <a:p>
            <a:r>
              <a:rPr lang="en-IE" dirty="0" smtClean="0"/>
              <a:t>Each node has three parts.</a:t>
            </a:r>
          </a:p>
        </p:txBody>
      </p:sp>
    </p:spTree>
    <p:extLst>
      <p:ext uri="{BB962C8B-B14F-4D97-AF65-F5344CB8AC3E}">
        <p14:creationId xmlns:p14="http://schemas.microsoft.com/office/powerpoint/2010/main" val="381080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Trees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 tree:</a:t>
            </a:r>
          </a:p>
          <a:p>
            <a:endParaRPr lang="en-IE" dirty="0"/>
          </a:p>
          <a:p>
            <a:r>
              <a:rPr lang="en-IE" dirty="0" smtClean="0"/>
              <a:t>A tree is made up of nodes.</a:t>
            </a:r>
          </a:p>
          <a:p>
            <a:endParaRPr lang="en-IE" dirty="0"/>
          </a:p>
          <a:p>
            <a:r>
              <a:rPr lang="en-IE" dirty="0" smtClean="0"/>
              <a:t>Each node has three parts.</a:t>
            </a:r>
          </a:p>
          <a:p>
            <a:endParaRPr lang="en-IE" dirty="0"/>
          </a:p>
          <a:p>
            <a:r>
              <a:rPr lang="en-IE" dirty="0" smtClean="0"/>
              <a:t>A value </a:t>
            </a:r>
            <a:r>
              <a:rPr lang="en-IE" dirty="0"/>
              <a:t>and two pointers, a left and a right one. </a:t>
            </a:r>
          </a:p>
        </p:txBody>
      </p:sp>
      <p:sp>
        <p:nvSpPr>
          <p:cNvPr id="4" name="Rectangle 3"/>
          <p:cNvSpPr/>
          <p:nvPr/>
        </p:nvSpPr>
        <p:spPr>
          <a:xfrm>
            <a:off x="9407654" y="1628800"/>
            <a:ext cx="1440000" cy="144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Value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127654" y="306896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Right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407654" y="306896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Left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24" name="Notched Right Arrow 23"/>
          <p:cNvSpPr/>
          <p:nvPr/>
        </p:nvSpPr>
        <p:spPr>
          <a:xfrm rot="2448846">
            <a:off x="10593021" y="3554309"/>
            <a:ext cx="936184" cy="792128"/>
          </a:xfrm>
          <a:prstGeom prst="notch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5" name="Notched Right Arrow 24"/>
          <p:cNvSpPr/>
          <p:nvPr/>
        </p:nvSpPr>
        <p:spPr>
          <a:xfrm rot="8190424">
            <a:off x="8734299" y="3570428"/>
            <a:ext cx="936184" cy="792128"/>
          </a:xfrm>
          <a:prstGeom prst="notched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3969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Trees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This is what it looks like:</a:t>
            </a:r>
          </a:p>
        </p:txBody>
      </p:sp>
      <p:sp>
        <p:nvSpPr>
          <p:cNvPr id="4" name="Rectangle 3"/>
          <p:cNvSpPr/>
          <p:nvPr/>
        </p:nvSpPr>
        <p:spPr>
          <a:xfrm>
            <a:off x="7535446" y="69269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35366" y="1412776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95446" y="1412776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619900" y="1497310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9" name="Oval 8"/>
          <p:cNvSpPr/>
          <p:nvPr/>
        </p:nvSpPr>
        <p:spPr>
          <a:xfrm>
            <a:off x="7990912" y="1497310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0" name="Straight Arrow Connector 9"/>
          <p:cNvCxnSpPr>
            <a:stCxn id="8" idx="4"/>
          </p:cNvCxnSpPr>
          <p:nvPr/>
        </p:nvCxnSpPr>
        <p:spPr>
          <a:xfrm flipH="1">
            <a:off x="6831848" y="1677310"/>
            <a:ext cx="878052" cy="81558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5"/>
          </p:cNvCxnSpPr>
          <p:nvPr/>
        </p:nvCxnSpPr>
        <p:spPr>
          <a:xfrm>
            <a:off x="8144552" y="1650950"/>
            <a:ext cx="805425" cy="8419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095206" y="249289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95206" y="3212976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455286" y="3212976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179740" y="3297510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9" name="Oval 18"/>
          <p:cNvSpPr/>
          <p:nvPr/>
        </p:nvSpPr>
        <p:spPr>
          <a:xfrm>
            <a:off x="6550752" y="3297510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>
            <a:stCxn id="18" idx="3"/>
          </p:cNvCxnSpPr>
          <p:nvPr/>
        </p:nvCxnSpPr>
        <p:spPr>
          <a:xfrm flipH="1">
            <a:off x="5848680" y="3451150"/>
            <a:ext cx="357420" cy="6619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5"/>
          </p:cNvCxnSpPr>
          <p:nvPr/>
        </p:nvCxnSpPr>
        <p:spPr>
          <a:xfrm>
            <a:off x="6704392" y="3451150"/>
            <a:ext cx="309022" cy="6619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8957630" y="249289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14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957550" y="3212976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317630" y="3212976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9042084" y="3297510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6" name="Oval 25"/>
          <p:cNvSpPr/>
          <p:nvPr/>
        </p:nvSpPr>
        <p:spPr>
          <a:xfrm>
            <a:off x="9413096" y="3297510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7" name="Straight Arrow Connector 26"/>
          <p:cNvCxnSpPr>
            <a:stCxn id="25" idx="3"/>
          </p:cNvCxnSpPr>
          <p:nvPr/>
        </p:nvCxnSpPr>
        <p:spPr>
          <a:xfrm flipH="1">
            <a:off x="8831510" y="3451150"/>
            <a:ext cx="236934" cy="63699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6" idx="5"/>
          </p:cNvCxnSpPr>
          <p:nvPr/>
        </p:nvCxnSpPr>
        <p:spPr>
          <a:xfrm>
            <a:off x="9566736" y="3451150"/>
            <a:ext cx="254910" cy="62592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213214" y="407707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213134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573214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5297668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33" name="Oval 32"/>
          <p:cNvSpPr/>
          <p:nvPr/>
        </p:nvSpPr>
        <p:spPr>
          <a:xfrm>
            <a:off x="5668680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4" name="Straight Arrow Connector 33"/>
          <p:cNvCxnSpPr>
            <a:stCxn id="32" idx="3"/>
          </p:cNvCxnSpPr>
          <p:nvPr/>
        </p:nvCxnSpPr>
        <p:spPr>
          <a:xfrm flipH="1">
            <a:off x="5087094" y="5035326"/>
            <a:ext cx="236934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3" idx="5"/>
          </p:cNvCxnSpPr>
          <p:nvPr/>
        </p:nvCxnSpPr>
        <p:spPr>
          <a:xfrm>
            <a:off x="5822320" y="5035326"/>
            <a:ext cx="254910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821726" y="407707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83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821646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0181726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9906180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40" name="Oval 39"/>
          <p:cNvSpPr/>
          <p:nvPr/>
        </p:nvSpPr>
        <p:spPr>
          <a:xfrm>
            <a:off x="10277192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1" name="Straight Arrow Connector 40"/>
          <p:cNvCxnSpPr>
            <a:stCxn id="39" idx="3"/>
          </p:cNvCxnSpPr>
          <p:nvPr/>
        </p:nvCxnSpPr>
        <p:spPr>
          <a:xfrm flipH="1">
            <a:off x="9695606" y="5035326"/>
            <a:ext cx="236934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40" idx="5"/>
          </p:cNvCxnSpPr>
          <p:nvPr/>
        </p:nvCxnSpPr>
        <p:spPr>
          <a:xfrm>
            <a:off x="10430832" y="5035326"/>
            <a:ext cx="254910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8093534" y="407707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11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093454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453534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8177988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50" name="Oval 49"/>
          <p:cNvSpPr/>
          <p:nvPr/>
        </p:nvSpPr>
        <p:spPr>
          <a:xfrm>
            <a:off x="8549000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51" name="Straight Arrow Connector 50"/>
          <p:cNvCxnSpPr>
            <a:stCxn id="49" idx="3"/>
          </p:cNvCxnSpPr>
          <p:nvPr/>
        </p:nvCxnSpPr>
        <p:spPr>
          <a:xfrm flipH="1">
            <a:off x="7967414" y="5035326"/>
            <a:ext cx="236934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50" idx="5"/>
          </p:cNvCxnSpPr>
          <p:nvPr/>
        </p:nvCxnSpPr>
        <p:spPr>
          <a:xfrm>
            <a:off x="8702640" y="5035326"/>
            <a:ext cx="254910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7013414" y="407707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013334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373414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097868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57" name="Oval 56"/>
          <p:cNvSpPr/>
          <p:nvPr/>
        </p:nvSpPr>
        <p:spPr>
          <a:xfrm>
            <a:off x="7468880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58" name="Straight Arrow Connector 57"/>
          <p:cNvCxnSpPr>
            <a:stCxn id="56" idx="3"/>
          </p:cNvCxnSpPr>
          <p:nvPr/>
        </p:nvCxnSpPr>
        <p:spPr>
          <a:xfrm flipH="1">
            <a:off x="6887294" y="5035326"/>
            <a:ext cx="236934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7" idx="5"/>
          </p:cNvCxnSpPr>
          <p:nvPr/>
        </p:nvCxnSpPr>
        <p:spPr>
          <a:xfrm>
            <a:off x="7622520" y="5035326"/>
            <a:ext cx="254910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9263638" y="537321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77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9258108" y="607139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9618188" y="607139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9342642" y="615592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64" name="Oval 63"/>
          <p:cNvSpPr/>
          <p:nvPr/>
        </p:nvSpPr>
        <p:spPr>
          <a:xfrm>
            <a:off x="9713654" y="615592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5" name="Straight Arrow Connector 64"/>
          <p:cNvCxnSpPr>
            <a:stCxn id="63" idx="3"/>
          </p:cNvCxnSpPr>
          <p:nvPr/>
        </p:nvCxnSpPr>
        <p:spPr>
          <a:xfrm flipH="1">
            <a:off x="9132068" y="6309566"/>
            <a:ext cx="236934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64" idx="5"/>
          </p:cNvCxnSpPr>
          <p:nvPr/>
        </p:nvCxnSpPr>
        <p:spPr>
          <a:xfrm>
            <a:off x="9867294" y="6309566"/>
            <a:ext cx="254910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0403240" y="537321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0397710" y="607139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0757790" y="607139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10482244" y="615592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71" name="Oval 70"/>
          <p:cNvSpPr/>
          <p:nvPr/>
        </p:nvSpPr>
        <p:spPr>
          <a:xfrm>
            <a:off x="10853256" y="615592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72" name="Straight Arrow Connector 71"/>
          <p:cNvCxnSpPr>
            <a:stCxn id="70" idx="3"/>
          </p:cNvCxnSpPr>
          <p:nvPr/>
        </p:nvCxnSpPr>
        <p:spPr>
          <a:xfrm flipH="1">
            <a:off x="10271670" y="6309566"/>
            <a:ext cx="236934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71" idx="5"/>
          </p:cNvCxnSpPr>
          <p:nvPr/>
        </p:nvCxnSpPr>
        <p:spPr>
          <a:xfrm>
            <a:off x="11006896" y="6309566"/>
            <a:ext cx="254910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190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Trees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This is what it looks like:</a:t>
            </a:r>
          </a:p>
        </p:txBody>
      </p:sp>
      <p:sp>
        <p:nvSpPr>
          <p:cNvPr id="4" name="Rectangle 3"/>
          <p:cNvSpPr/>
          <p:nvPr/>
        </p:nvSpPr>
        <p:spPr>
          <a:xfrm>
            <a:off x="7535446" y="69269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35366" y="1412776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895446" y="1412776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619900" y="1497310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9" name="Oval 8"/>
          <p:cNvSpPr/>
          <p:nvPr/>
        </p:nvSpPr>
        <p:spPr>
          <a:xfrm>
            <a:off x="7990912" y="1497310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0" name="Straight Arrow Connector 9"/>
          <p:cNvCxnSpPr>
            <a:stCxn id="8" idx="4"/>
          </p:cNvCxnSpPr>
          <p:nvPr/>
        </p:nvCxnSpPr>
        <p:spPr>
          <a:xfrm flipH="1">
            <a:off x="6831848" y="1677310"/>
            <a:ext cx="878052" cy="81558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9" idx="5"/>
          </p:cNvCxnSpPr>
          <p:nvPr/>
        </p:nvCxnSpPr>
        <p:spPr>
          <a:xfrm>
            <a:off x="8144552" y="1650950"/>
            <a:ext cx="805425" cy="8419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095206" y="249289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095206" y="3212976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455286" y="3212976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6179740" y="3297510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9" name="Oval 18"/>
          <p:cNvSpPr/>
          <p:nvPr/>
        </p:nvSpPr>
        <p:spPr>
          <a:xfrm>
            <a:off x="6550752" y="3297510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0" name="Straight Arrow Connector 19"/>
          <p:cNvCxnSpPr>
            <a:stCxn id="18" idx="3"/>
          </p:cNvCxnSpPr>
          <p:nvPr/>
        </p:nvCxnSpPr>
        <p:spPr>
          <a:xfrm flipH="1">
            <a:off x="5848680" y="3451150"/>
            <a:ext cx="357420" cy="6619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5"/>
          </p:cNvCxnSpPr>
          <p:nvPr/>
        </p:nvCxnSpPr>
        <p:spPr>
          <a:xfrm>
            <a:off x="6704392" y="3451150"/>
            <a:ext cx="309022" cy="6619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8957630" y="249289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14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957550" y="3212976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317630" y="3212976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9042084" y="3297510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26" name="Oval 25"/>
          <p:cNvSpPr/>
          <p:nvPr/>
        </p:nvSpPr>
        <p:spPr>
          <a:xfrm>
            <a:off x="9413096" y="3297510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27" name="Straight Arrow Connector 26"/>
          <p:cNvCxnSpPr>
            <a:stCxn id="25" idx="3"/>
          </p:cNvCxnSpPr>
          <p:nvPr/>
        </p:nvCxnSpPr>
        <p:spPr>
          <a:xfrm flipH="1">
            <a:off x="8831510" y="3451150"/>
            <a:ext cx="236934" cy="63699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6" idx="5"/>
          </p:cNvCxnSpPr>
          <p:nvPr/>
        </p:nvCxnSpPr>
        <p:spPr>
          <a:xfrm>
            <a:off x="9566736" y="3451150"/>
            <a:ext cx="254910" cy="62592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213214" y="407707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213134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573214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5297668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33" name="Oval 32"/>
          <p:cNvSpPr/>
          <p:nvPr/>
        </p:nvSpPr>
        <p:spPr>
          <a:xfrm>
            <a:off x="5668680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4" name="Straight Arrow Connector 33"/>
          <p:cNvCxnSpPr>
            <a:stCxn id="32" idx="3"/>
          </p:cNvCxnSpPr>
          <p:nvPr/>
        </p:nvCxnSpPr>
        <p:spPr>
          <a:xfrm flipH="1">
            <a:off x="5087094" y="5035326"/>
            <a:ext cx="236934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3" idx="5"/>
          </p:cNvCxnSpPr>
          <p:nvPr/>
        </p:nvCxnSpPr>
        <p:spPr>
          <a:xfrm>
            <a:off x="5822320" y="5035326"/>
            <a:ext cx="254910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821726" y="407707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83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821646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0181726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9906180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40" name="Oval 39"/>
          <p:cNvSpPr/>
          <p:nvPr/>
        </p:nvSpPr>
        <p:spPr>
          <a:xfrm>
            <a:off x="10277192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1" name="Straight Arrow Connector 40"/>
          <p:cNvCxnSpPr>
            <a:stCxn id="39" idx="3"/>
          </p:cNvCxnSpPr>
          <p:nvPr/>
        </p:nvCxnSpPr>
        <p:spPr>
          <a:xfrm flipH="1">
            <a:off x="9695606" y="5035326"/>
            <a:ext cx="236934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40" idx="5"/>
          </p:cNvCxnSpPr>
          <p:nvPr/>
        </p:nvCxnSpPr>
        <p:spPr>
          <a:xfrm>
            <a:off x="10430832" y="5035326"/>
            <a:ext cx="254910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8093534" y="407707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11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093454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453534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8177988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50" name="Oval 49"/>
          <p:cNvSpPr/>
          <p:nvPr/>
        </p:nvSpPr>
        <p:spPr>
          <a:xfrm>
            <a:off x="8549000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51" name="Straight Arrow Connector 50"/>
          <p:cNvCxnSpPr>
            <a:stCxn id="49" idx="3"/>
          </p:cNvCxnSpPr>
          <p:nvPr/>
        </p:nvCxnSpPr>
        <p:spPr>
          <a:xfrm flipH="1">
            <a:off x="7967414" y="5035326"/>
            <a:ext cx="236934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50" idx="5"/>
          </p:cNvCxnSpPr>
          <p:nvPr/>
        </p:nvCxnSpPr>
        <p:spPr>
          <a:xfrm>
            <a:off x="8702640" y="5035326"/>
            <a:ext cx="254910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7013414" y="407707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53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7013334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7373414" y="479715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7097868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57" name="Oval 56"/>
          <p:cNvSpPr/>
          <p:nvPr/>
        </p:nvSpPr>
        <p:spPr>
          <a:xfrm>
            <a:off x="7468880" y="488168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58" name="Straight Arrow Connector 57"/>
          <p:cNvCxnSpPr>
            <a:stCxn id="56" idx="3"/>
          </p:cNvCxnSpPr>
          <p:nvPr/>
        </p:nvCxnSpPr>
        <p:spPr>
          <a:xfrm flipH="1">
            <a:off x="6887294" y="5035326"/>
            <a:ext cx="236934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7" idx="5"/>
          </p:cNvCxnSpPr>
          <p:nvPr/>
        </p:nvCxnSpPr>
        <p:spPr>
          <a:xfrm>
            <a:off x="7622520" y="5035326"/>
            <a:ext cx="254910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8975526" y="692696"/>
            <a:ext cx="8901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/>
              <a:t>Root</a:t>
            </a:r>
            <a:endParaRPr lang="en-IE" sz="28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4137350" y="2554914"/>
            <a:ext cx="11657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/>
              <a:t>Parent</a:t>
            </a:r>
            <a:endParaRPr lang="en-IE" sz="28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11207403" y="4149080"/>
            <a:ext cx="936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/>
              <a:t>Child</a:t>
            </a:r>
            <a:endParaRPr lang="en-IE" sz="2800" b="1" dirty="0"/>
          </a:p>
        </p:txBody>
      </p:sp>
      <p:sp>
        <p:nvSpPr>
          <p:cNvPr id="63" name="Left Arrow 62"/>
          <p:cNvSpPr/>
          <p:nvPr/>
        </p:nvSpPr>
        <p:spPr>
          <a:xfrm rot="10800000">
            <a:off x="5208768" y="2564983"/>
            <a:ext cx="742422" cy="575984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4" name="Left Arrow 63"/>
          <p:cNvSpPr/>
          <p:nvPr/>
        </p:nvSpPr>
        <p:spPr>
          <a:xfrm>
            <a:off x="10630205" y="4149080"/>
            <a:ext cx="617966" cy="575984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5" name="Rectangle 64"/>
          <p:cNvSpPr/>
          <p:nvPr/>
        </p:nvSpPr>
        <p:spPr>
          <a:xfrm>
            <a:off x="9263638" y="537321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77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9258108" y="607139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9618188" y="607139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9342642" y="615592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69" name="Oval 68"/>
          <p:cNvSpPr/>
          <p:nvPr/>
        </p:nvSpPr>
        <p:spPr>
          <a:xfrm>
            <a:off x="9713654" y="615592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70" name="Straight Arrow Connector 69"/>
          <p:cNvCxnSpPr>
            <a:stCxn id="68" idx="3"/>
          </p:cNvCxnSpPr>
          <p:nvPr/>
        </p:nvCxnSpPr>
        <p:spPr>
          <a:xfrm flipH="1">
            <a:off x="9132068" y="6309566"/>
            <a:ext cx="236934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9" idx="5"/>
          </p:cNvCxnSpPr>
          <p:nvPr/>
        </p:nvCxnSpPr>
        <p:spPr>
          <a:xfrm>
            <a:off x="9867294" y="6309566"/>
            <a:ext cx="254910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7735565" y="5580254"/>
            <a:ext cx="8079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/>
              <a:t>Leaf</a:t>
            </a:r>
            <a:endParaRPr lang="en-IE" sz="2800" b="1" dirty="0"/>
          </a:p>
        </p:txBody>
      </p:sp>
      <p:sp>
        <p:nvSpPr>
          <p:cNvPr id="76" name="Left Arrow 75"/>
          <p:cNvSpPr/>
          <p:nvPr/>
        </p:nvSpPr>
        <p:spPr>
          <a:xfrm>
            <a:off x="8304356" y="680442"/>
            <a:ext cx="742422" cy="575984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7" name="Rectangle 76"/>
          <p:cNvSpPr/>
          <p:nvPr/>
        </p:nvSpPr>
        <p:spPr>
          <a:xfrm>
            <a:off x="10403240" y="5373216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10397710" y="607139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0757790" y="6071392"/>
            <a:ext cx="360000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10482244" y="615592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81" name="Oval 80"/>
          <p:cNvSpPr/>
          <p:nvPr/>
        </p:nvSpPr>
        <p:spPr>
          <a:xfrm>
            <a:off x="10853256" y="6155926"/>
            <a:ext cx="180000" cy="180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82" name="Straight Arrow Connector 81"/>
          <p:cNvCxnSpPr>
            <a:stCxn id="80" idx="3"/>
          </p:cNvCxnSpPr>
          <p:nvPr/>
        </p:nvCxnSpPr>
        <p:spPr>
          <a:xfrm flipH="1">
            <a:off x="10271670" y="6309566"/>
            <a:ext cx="236934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81" idx="5"/>
          </p:cNvCxnSpPr>
          <p:nvPr/>
        </p:nvCxnSpPr>
        <p:spPr>
          <a:xfrm>
            <a:off x="11006896" y="6309566"/>
            <a:ext cx="254910" cy="3378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Left Arrow 83"/>
          <p:cNvSpPr/>
          <p:nvPr/>
        </p:nvSpPr>
        <p:spPr>
          <a:xfrm rot="10800000">
            <a:off x="8474052" y="5553872"/>
            <a:ext cx="742422" cy="575984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9921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 stack:</a:t>
            </a:r>
          </a:p>
        </p:txBody>
      </p:sp>
    </p:spTree>
    <p:extLst>
      <p:ext uri="{BB962C8B-B14F-4D97-AF65-F5344CB8AC3E}">
        <p14:creationId xmlns:p14="http://schemas.microsoft.com/office/powerpoint/2010/main" val="95381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 stack: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886" y="2924944"/>
            <a:ext cx="2160240" cy="33123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262" y="1772816"/>
            <a:ext cx="3384376" cy="5079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11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</a:t>
            </a:r>
            <a:r>
              <a:rPr lang="en-IE" dirty="0"/>
              <a:t>a stack</a:t>
            </a:r>
            <a:r>
              <a:rPr lang="en-IE" dirty="0" smtClean="0"/>
              <a:t>:</a:t>
            </a:r>
          </a:p>
          <a:p>
            <a:endParaRPr lang="en-IE" dirty="0"/>
          </a:p>
          <a:p>
            <a:r>
              <a:rPr lang="en-IE" dirty="0" smtClean="0"/>
              <a:t>It’s </a:t>
            </a:r>
            <a:r>
              <a:rPr lang="en-IE" dirty="0"/>
              <a:t>a structure that conforms to the principle of Last In, First Out (LIFO).</a:t>
            </a:r>
          </a:p>
          <a:p>
            <a:endParaRPr lang="en-IE" dirty="0"/>
          </a:p>
          <a:p>
            <a:r>
              <a:rPr lang="en-IE" dirty="0"/>
              <a:t>The last item to join the stack is the first item to be served.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59755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Imagine we wanted to have an array where we can dynamically add elements into it, and take them away.</a:t>
            </a:r>
          </a:p>
          <a:p>
            <a:endParaRPr lang="en-IE" dirty="0"/>
          </a:p>
          <a:p>
            <a:r>
              <a:rPr lang="en-IE" dirty="0" smtClean="0"/>
              <a:t>We can do this with a linked list.</a:t>
            </a:r>
          </a:p>
        </p:txBody>
      </p:sp>
    </p:spTree>
    <p:extLst>
      <p:ext uri="{BB962C8B-B14F-4D97-AF65-F5344CB8AC3E}">
        <p14:creationId xmlns:p14="http://schemas.microsoft.com/office/powerpoint/2010/main" val="55608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5303118" y="479715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03118" y="436510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03118" y="393305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03118" y="350100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03118" y="306896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03118" y="263691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47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13" name="Rectangle 12"/>
          <p:cNvSpPr/>
          <p:nvPr/>
        </p:nvSpPr>
        <p:spPr>
          <a:xfrm>
            <a:off x="5303118" y="479715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03118" y="436510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303118" y="393305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03118" y="350100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03118" y="306896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303118" y="263691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92505" y="2505230"/>
            <a:ext cx="716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/>
              <a:t>Top</a:t>
            </a:r>
            <a:endParaRPr lang="en-IE" sz="2800" b="1" dirty="0"/>
          </a:p>
        </p:txBody>
      </p:sp>
      <p:sp>
        <p:nvSpPr>
          <p:cNvPr id="10" name="Left Arrow 9"/>
          <p:cNvSpPr/>
          <p:nvPr/>
        </p:nvSpPr>
        <p:spPr>
          <a:xfrm>
            <a:off x="6734420" y="2492976"/>
            <a:ext cx="742422" cy="575984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TextBox 10"/>
          <p:cNvSpPr txBox="1"/>
          <p:nvPr/>
        </p:nvSpPr>
        <p:spPr>
          <a:xfrm>
            <a:off x="7463358" y="4737478"/>
            <a:ext cx="13054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/>
              <a:t>Bottom</a:t>
            </a:r>
            <a:endParaRPr lang="en-IE" sz="2800" b="1" dirty="0"/>
          </a:p>
        </p:txBody>
      </p:sp>
      <p:sp>
        <p:nvSpPr>
          <p:cNvPr id="12" name="Left Arrow 11"/>
          <p:cNvSpPr/>
          <p:nvPr/>
        </p:nvSpPr>
        <p:spPr>
          <a:xfrm>
            <a:off x="6743278" y="4725224"/>
            <a:ext cx="742422" cy="575984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1107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added to the top:</a:t>
            </a:r>
          </a:p>
        </p:txBody>
      </p:sp>
    </p:spTree>
    <p:extLst>
      <p:ext uri="{BB962C8B-B14F-4D97-AF65-F5344CB8AC3E}">
        <p14:creationId xmlns:p14="http://schemas.microsoft.com/office/powerpoint/2010/main" val="424195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added to the top: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3118" y="544522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3118" y="501317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3118" y="458112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03118" y="414908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03118" y="371703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3118" y="328498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06774" y="263691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67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22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added to the top: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3118" y="544522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3118" y="501317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3118" y="458112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03118" y="414908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03118" y="371703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3118" y="328498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06774" y="263691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67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3" name="Bent Arrow 2"/>
          <p:cNvSpPr/>
          <p:nvPr/>
        </p:nvSpPr>
        <p:spPr>
          <a:xfrm rot="5400000">
            <a:off x="4619042" y="1736812"/>
            <a:ext cx="504056" cy="2448272"/>
          </a:xfrm>
          <a:prstGeom prst="ben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23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added to the top: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3118" y="544522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3118" y="501317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3118" y="458112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03118" y="414908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03118" y="371703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3118" y="328498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92585" y="281693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67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60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removed from the top: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3118" y="544522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3118" y="501317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3118" y="458112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03118" y="414908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03118" y="371703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3118" y="328498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39422" y="263691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67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3" name="Bent Arrow 2"/>
          <p:cNvSpPr/>
          <p:nvPr/>
        </p:nvSpPr>
        <p:spPr>
          <a:xfrm>
            <a:off x="5879182" y="2636912"/>
            <a:ext cx="2088232" cy="576064"/>
          </a:xfrm>
          <a:prstGeom prst="ben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32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</a:t>
            </a:r>
            <a:r>
              <a:rPr lang="en-IE" dirty="0"/>
              <a:t>are  removed from </a:t>
            </a:r>
            <a:r>
              <a:rPr lang="en-IE" dirty="0" smtClean="0"/>
              <a:t>the top: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3118" y="544522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3118" y="501317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3118" y="458112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03118" y="414908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03118" y="371703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3118" y="328498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39422" y="263691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67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20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Stacks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</a:t>
            </a:r>
            <a:r>
              <a:rPr lang="en-IE" dirty="0"/>
              <a:t>are  removed from </a:t>
            </a:r>
            <a:r>
              <a:rPr lang="en-IE" dirty="0" smtClean="0"/>
              <a:t>the top:</a:t>
            </a:r>
          </a:p>
        </p:txBody>
      </p:sp>
      <p:sp>
        <p:nvSpPr>
          <p:cNvPr id="4" name="Rectangle 3"/>
          <p:cNvSpPr/>
          <p:nvPr/>
        </p:nvSpPr>
        <p:spPr>
          <a:xfrm>
            <a:off x="5303118" y="544522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03118" y="501317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03118" y="4581128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03118" y="414908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03118" y="3717032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03118" y="3284984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81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 queue:</a:t>
            </a:r>
          </a:p>
        </p:txBody>
      </p:sp>
    </p:spTree>
    <p:extLst>
      <p:ext uri="{BB962C8B-B14F-4D97-AF65-F5344CB8AC3E}">
        <p14:creationId xmlns:p14="http://schemas.microsoft.com/office/powerpoint/2010/main" val="281033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 linked list is made up of nodes.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24517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 queue: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4" y="2531942"/>
            <a:ext cx="12071870" cy="375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41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</a:t>
            </a:r>
            <a:r>
              <a:rPr lang="en-IE" dirty="0"/>
              <a:t>a </a:t>
            </a:r>
            <a:r>
              <a:rPr lang="en-IE" dirty="0" smtClean="0"/>
              <a:t>queue:</a:t>
            </a:r>
          </a:p>
          <a:p>
            <a:endParaRPr lang="en-IE" dirty="0"/>
          </a:p>
          <a:p>
            <a:r>
              <a:rPr lang="en-IE" dirty="0"/>
              <a:t>It’s a structure that conforms to the principle of First In, First Out (FIFO).</a:t>
            </a:r>
          </a:p>
          <a:p>
            <a:endParaRPr lang="en-IE" dirty="0"/>
          </a:p>
          <a:p>
            <a:r>
              <a:rPr lang="en-IE" dirty="0"/>
              <a:t>The first item to join the queue is the first item to be served.</a:t>
            </a:r>
          </a:p>
          <a:p>
            <a:pPr marL="0" indent="0">
              <a:buNone/>
            </a:pP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25656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12" name="Rectangle 11"/>
          <p:cNvSpPr/>
          <p:nvPr/>
        </p:nvSpPr>
        <p:spPr>
          <a:xfrm>
            <a:off x="803942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46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12" name="Rectangle 11"/>
          <p:cNvSpPr/>
          <p:nvPr/>
        </p:nvSpPr>
        <p:spPr>
          <a:xfrm>
            <a:off x="803942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Up Arrow 8"/>
          <p:cNvSpPr/>
          <p:nvPr/>
        </p:nvSpPr>
        <p:spPr>
          <a:xfrm>
            <a:off x="3074284" y="4707141"/>
            <a:ext cx="648072" cy="122413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TextBox 9"/>
          <p:cNvSpPr txBox="1"/>
          <p:nvPr/>
        </p:nvSpPr>
        <p:spPr>
          <a:xfrm>
            <a:off x="2952420" y="5859269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/>
              <a:t>Back</a:t>
            </a:r>
            <a:endParaRPr lang="en-IE" sz="2800" b="1" dirty="0"/>
          </a:p>
        </p:txBody>
      </p:sp>
      <p:sp>
        <p:nvSpPr>
          <p:cNvPr id="11" name="Up Arrow 10"/>
          <p:cNvSpPr/>
          <p:nvPr/>
        </p:nvSpPr>
        <p:spPr>
          <a:xfrm>
            <a:off x="8089278" y="4725144"/>
            <a:ext cx="648072" cy="122413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TextBox 17"/>
          <p:cNvSpPr txBox="1"/>
          <p:nvPr/>
        </p:nvSpPr>
        <p:spPr>
          <a:xfrm>
            <a:off x="7921569" y="5877272"/>
            <a:ext cx="980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/>
              <a:t>Front</a:t>
            </a:r>
            <a:endParaRPr lang="en-IE" sz="2800" b="1" dirty="0"/>
          </a:p>
        </p:txBody>
      </p:sp>
    </p:spTree>
    <p:extLst>
      <p:ext uri="{BB962C8B-B14F-4D97-AF65-F5344CB8AC3E}">
        <p14:creationId xmlns:p14="http://schemas.microsoft.com/office/powerpoint/2010/main" val="208687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added to the back:</a:t>
            </a:r>
          </a:p>
        </p:txBody>
      </p:sp>
      <p:sp>
        <p:nvSpPr>
          <p:cNvPr id="4" name="Rectangle 3"/>
          <p:cNvSpPr/>
          <p:nvPr/>
        </p:nvSpPr>
        <p:spPr>
          <a:xfrm>
            <a:off x="803942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4606" y="4509120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86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82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added to the back:</a:t>
            </a:r>
          </a:p>
        </p:txBody>
      </p:sp>
      <p:sp>
        <p:nvSpPr>
          <p:cNvPr id="4" name="Rectangle 3"/>
          <p:cNvSpPr/>
          <p:nvPr/>
        </p:nvSpPr>
        <p:spPr>
          <a:xfrm>
            <a:off x="803942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4606" y="4509120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86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3" name="Bent Arrow 2"/>
          <p:cNvSpPr/>
          <p:nvPr/>
        </p:nvSpPr>
        <p:spPr>
          <a:xfrm>
            <a:off x="982638" y="3573016"/>
            <a:ext cx="1872208" cy="792088"/>
          </a:xfrm>
          <a:prstGeom prst="ben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99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added to the back:</a:t>
            </a:r>
          </a:p>
        </p:txBody>
      </p:sp>
      <p:sp>
        <p:nvSpPr>
          <p:cNvPr id="4" name="Rectangle 3"/>
          <p:cNvSpPr/>
          <p:nvPr/>
        </p:nvSpPr>
        <p:spPr>
          <a:xfrm>
            <a:off x="803942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90750" y="2951120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86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70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removed from the front:</a:t>
            </a:r>
          </a:p>
        </p:txBody>
      </p:sp>
      <p:sp>
        <p:nvSpPr>
          <p:cNvPr id="4" name="Rectangle 3"/>
          <p:cNvSpPr/>
          <p:nvPr/>
        </p:nvSpPr>
        <p:spPr>
          <a:xfrm>
            <a:off x="803942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90750" y="2951120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86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46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removed from the front:</a:t>
            </a:r>
          </a:p>
        </p:txBody>
      </p:sp>
      <p:sp>
        <p:nvSpPr>
          <p:cNvPr id="4" name="Rectangle 3"/>
          <p:cNvSpPr/>
          <p:nvPr/>
        </p:nvSpPr>
        <p:spPr>
          <a:xfrm>
            <a:off x="9695606" y="460730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90750" y="2951120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86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3" name="Bent Arrow 2"/>
          <p:cNvSpPr/>
          <p:nvPr/>
        </p:nvSpPr>
        <p:spPr>
          <a:xfrm rot="5400000">
            <a:off x="8687494" y="2852936"/>
            <a:ext cx="792088" cy="2376264"/>
          </a:xfrm>
          <a:prstGeom prst="ben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28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removed from the front:</a:t>
            </a:r>
          </a:p>
        </p:txBody>
      </p:sp>
      <p:sp>
        <p:nvSpPr>
          <p:cNvPr id="4" name="Rectangle 3"/>
          <p:cNvSpPr/>
          <p:nvPr/>
        </p:nvSpPr>
        <p:spPr>
          <a:xfrm>
            <a:off x="9695606" y="460730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90750" y="2951120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86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2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 linked list is made up of nodes.</a:t>
            </a:r>
          </a:p>
          <a:p>
            <a:endParaRPr lang="en-IE" dirty="0"/>
          </a:p>
          <a:p>
            <a:r>
              <a:rPr lang="en-IE" dirty="0" smtClean="0"/>
              <a:t>Each node has two parts to it: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44764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removed from the front:</a:t>
            </a:r>
          </a:p>
        </p:txBody>
      </p:sp>
      <p:sp>
        <p:nvSpPr>
          <p:cNvPr id="6" name="Rectangle 5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90750" y="2951120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86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67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2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 linked list is made up of nodes.</a:t>
            </a:r>
          </a:p>
          <a:p>
            <a:endParaRPr lang="en-IE" dirty="0"/>
          </a:p>
          <a:p>
            <a:r>
              <a:rPr lang="en-IE" dirty="0" smtClean="0"/>
              <a:t>Each node has two parts to it:</a:t>
            </a:r>
          </a:p>
          <a:p>
            <a:endParaRPr lang="en-IE" dirty="0" smtClean="0"/>
          </a:p>
        </p:txBody>
      </p:sp>
      <p:sp>
        <p:nvSpPr>
          <p:cNvPr id="4" name="Right Arrow Callout 3"/>
          <p:cNvSpPr/>
          <p:nvPr/>
        </p:nvSpPr>
        <p:spPr>
          <a:xfrm>
            <a:off x="4979082" y="4005144"/>
            <a:ext cx="2268252" cy="1440080"/>
          </a:xfrm>
          <a:prstGeom prst="rightArrowCallo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>
                <a:solidFill>
                  <a:schemeClr val="tx1"/>
                </a:solidFill>
              </a:rPr>
              <a:t>Pointer</a:t>
            </a:r>
            <a:endParaRPr lang="en-IE" sz="2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66914" y="4005144"/>
            <a:ext cx="1512168" cy="144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b="1" dirty="0" smtClean="0">
                <a:solidFill>
                  <a:schemeClr val="tx1"/>
                </a:solidFill>
              </a:rPr>
              <a:t>Value</a:t>
            </a:r>
            <a:endParaRPr lang="en-IE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37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For example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50848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For example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0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Linked Lists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For example</a:t>
            </a:r>
          </a:p>
          <a:p>
            <a:endParaRPr lang="en-IE" dirty="0" smtClean="0"/>
          </a:p>
        </p:txBody>
      </p:sp>
      <p:sp>
        <p:nvSpPr>
          <p:cNvPr id="8" name="Rectangle 7"/>
          <p:cNvSpPr/>
          <p:nvPr/>
        </p:nvSpPr>
        <p:spPr>
          <a:xfrm>
            <a:off x="112665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2026694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350790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846814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091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790950" y="3140968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15046" y="3333514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11070" y="2996952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70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716</Words>
  <Application>Microsoft Office PowerPoint</Application>
  <PresentationFormat>Custom</PresentationFormat>
  <Paragraphs>341</Paragraphs>
  <Slides>51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Data Structures: Advanced</vt:lpstr>
      <vt:lpstr>Advanced Data Structure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Linked Lists</vt:lpstr>
      <vt:lpstr>Trees</vt:lpstr>
      <vt:lpstr>Trees</vt:lpstr>
      <vt:lpstr>Trees</vt:lpstr>
      <vt:lpstr>Trees</vt:lpstr>
      <vt:lpstr>Trees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Stacks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53</cp:revision>
  <dcterms:created xsi:type="dcterms:W3CDTF">2011-11-22T13:33:19Z</dcterms:created>
  <dcterms:modified xsi:type="dcterms:W3CDTF">2015-07-25T22:01:23Z</dcterms:modified>
</cp:coreProperties>
</file>