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A905-D577-44B0-8784-AF5AEC4BDA83}" type="datetimeFigureOut">
              <a:rPr lang="en-IE" smtClean="0"/>
              <a:t>23/10/2015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0346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A905-D577-44B0-8784-AF5AEC4BDA83}" type="datetimeFigureOut">
              <a:rPr lang="en-IE" smtClean="0"/>
              <a:t>23/10/2015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1578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A905-D577-44B0-8784-AF5AEC4BDA83}" type="datetimeFigureOut">
              <a:rPr lang="en-IE" smtClean="0"/>
              <a:t>23/10/2015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4057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A905-D577-44B0-8784-AF5AEC4BDA83}" type="datetimeFigureOut">
              <a:rPr lang="en-IE" smtClean="0"/>
              <a:t>23/10/2015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621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A905-D577-44B0-8784-AF5AEC4BDA83}" type="datetimeFigureOut">
              <a:rPr lang="en-IE" smtClean="0"/>
              <a:t>23/10/2015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1960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A905-D577-44B0-8784-AF5AEC4BDA83}" type="datetimeFigureOut">
              <a:rPr lang="en-IE" smtClean="0"/>
              <a:t>23/10/2015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4417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A905-D577-44B0-8784-AF5AEC4BDA83}" type="datetimeFigureOut">
              <a:rPr lang="en-IE" smtClean="0"/>
              <a:t>23/10/2015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5392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A905-D577-44B0-8784-AF5AEC4BDA83}" type="datetimeFigureOut">
              <a:rPr lang="en-IE" smtClean="0"/>
              <a:t>23/10/2015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0732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A905-D577-44B0-8784-AF5AEC4BDA83}" type="datetimeFigureOut">
              <a:rPr lang="en-IE" smtClean="0"/>
              <a:t>23/10/2015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2467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A905-D577-44B0-8784-AF5AEC4BDA83}" type="datetimeFigureOut">
              <a:rPr lang="en-IE" smtClean="0"/>
              <a:t>23/10/2015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36479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A905-D577-44B0-8784-AF5AEC4BDA83}" type="datetimeFigureOut">
              <a:rPr lang="en-IE" smtClean="0"/>
              <a:t>23/10/2015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95823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7A905-D577-44B0-8784-AF5AEC4BDA83}" type="datetimeFigureOut">
              <a:rPr lang="en-IE" smtClean="0"/>
              <a:t>23/10/2015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8568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en-IE" b="1" u="sng" dirty="0"/>
              <a:t>SQ3R Video Review </a:t>
            </a:r>
            <a:r>
              <a:rPr lang="en-IE" b="1" u="sng" dirty="0" smtClean="0"/>
              <a:t>Method</a:t>
            </a:r>
            <a:r>
              <a:rPr lang="en-IE" b="1" dirty="0"/>
              <a:t> </a:t>
            </a:r>
            <a:r>
              <a:rPr lang="en-IE" dirty="0"/>
              <a:t/>
            </a:r>
            <a:br>
              <a:rPr lang="en-IE" dirty="0"/>
            </a:br>
            <a:r>
              <a:rPr lang="en-IE" sz="3100" b="1" dirty="0"/>
              <a:t>Survey, Question, Run through, Recite, Review</a:t>
            </a:r>
            <a:r>
              <a:rPr lang="en-IE" sz="3100" b="1" dirty="0" smtClean="0"/>
              <a:t>.</a:t>
            </a:r>
            <a:endParaRPr lang="en-IE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After Derek Rowntree (1970)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06024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b="1" u="sng" dirty="0" smtClean="0"/>
              <a:t>SQ3R Video Review Method</a:t>
            </a:r>
            <a:endParaRPr lang="en-I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IE" sz="3600" dirty="0" smtClean="0"/>
              <a:t>Survey,</a:t>
            </a:r>
          </a:p>
          <a:p>
            <a:pPr lvl="0" fontAlgn="base"/>
            <a:r>
              <a:rPr lang="en-IE" sz="3600" dirty="0" smtClean="0"/>
              <a:t>Question, </a:t>
            </a:r>
          </a:p>
          <a:p>
            <a:pPr lvl="0" fontAlgn="base"/>
            <a:r>
              <a:rPr lang="en-IE" sz="3600" dirty="0" smtClean="0"/>
              <a:t>Run through, </a:t>
            </a:r>
          </a:p>
          <a:p>
            <a:pPr lvl="0" fontAlgn="base"/>
            <a:r>
              <a:rPr lang="en-IE" sz="3600" dirty="0" smtClean="0"/>
              <a:t>Recite, </a:t>
            </a:r>
          </a:p>
          <a:p>
            <a:pPr lvl="0" fontAlgn="base"/>
            <a:r>
              <a:rPr lang="en-IE" sz="3600" dirty="0" smtClean="0"/>
              <a:t>Review.</a:t>
            </a:r>
            <a:endParaRPr lang="en-IE" sz="3600" dirty="0"/>
          </a:p>
        </p:txBody>
      </p:sp>
      <p:sp>
        <p:nvSpPr>
          <p:cNvPr id="4" name="Rectangle 3"/>
          <p:cNvSpPr/>
          <p:nvPr/>
        </p:nvSpPr>
        <p:spPr>
          <a:xfrm>
            <a:off x="827584" y="1556792"/>
            <a:ext cx="1656184" cy="6480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827584" y="2204864"/>
            <a:ext cx="1944216" cy="6480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827584" y="2852936"/>
            <a:ext cx="2520280" cy="6480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827584" y="3501008"/>
            <a:ext cx="1368152" cy="6480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827584" y="4149080"/>
            <a:ext cx="1512168" cy="6480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9255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b="1" dirty="0"/>
              <a:t>Before you view the full video, </a:t>
            </a:r>
            <a:r>
              <a:rPr lang="en-IE" sz="3200" b="1" u="sng" dirty="0"/>
              <a:t>S</a:t>
            </a:r>
            <a:r>
              <a:rPr lang="en-IE" sz="3200" b="1" dirty="0"/>
              <a:t>urvey it</a:t>
            </a:r>
            <a:r>
              <a:rPr lang="en-IE" sz="3200" b="1" dirty="0" smtClean="0"/>
              <a:t>:</a:t>
            </a:r>
            <a:endParaRPr lang="en-I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IE" dirty="0"/>
              <a:t>the title</a:t>
            </a:r>
          </a:p>
          <a:p>
            <a:pPr lvl="0" fontAlgn="base"/>
            <a:r>
              <a:rPr lang="en-IE" dirty="0"/>
              <a:t>video length</a:t>
            </a:r>
          </a:p>
          <a:p>
            <a:pPr lvl="0" fontAlgn="base"/>
            <a:r>
              <a:rPr lang="en-IE" dirty="0"/>
              <a:t>description</a:t>
            </a:r>
          </a:p>
          <a:p>
            <a:pPr lvl="0" fontAlgn="base"/>
            <a:r>
              <a:rPr lang="en-IE" dirty="0"/>
              <a:t>listen to the first minute of the video</a:t>
            </a:r>
          </a:p>
          <a:p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6300192" y="548680"/>
            <a:ext cx="1296144" cy="6480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7547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en-IE" sz="3200" b="1" u="sng" dirty="0"/>
              <a:t>Q</a:t>
            </a:r>
            <a:r>
              <a:rPr lang="en-IE" sz="3200" b="1" dirty="0"/>
              <a:t>uestion while you are surveying:</a:t>
            </a:r>
            <a:endParaRPr lang="en-I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IE" dirty="0"/>
              <a:t>Turn the title into question</a:t>
            </a:r>
          </a:p>
          <a:p>
            <a:pPr lvl="0" fontAlgn="base"/>
            <a:r>
              <a:rPr lang="en-IE" dirty="0"/>
              <a:t>Ask yourself what you would like to learn about this topic</a:t>
            </a:r>
          </a:p>
          <a:p>
            <a:pPr lvl="0" fontAlgn="base"/>
            <a:r>
              <a:rPr lang="en-IE" dirty="0"/>
              <a:t>Ask yourself, "What did the presenter say in this video and how is it related to the module?"</a:t>
            </a:r>
          </a:p>
          <a:p>
            <a:pPr lvl="0" fontAlgn="base"/>
            <a:r>
              <a:rPr lang="en-IE" dirty="0"/>
              <a:t>Ask yourself, "What do I already know about this subject?"</a:t>
            </a:r>
          </a:p>
        </p:txBody>
      </p:sp>
      <p:sp>
        <p:nvSpPr>
          <p:cNvPr id="4" name="Rectangle 3"/>
          <p:cNvSpPr/>
          <p:nvPr/>
        </p:nvSpPr>
        <p:spPr>
          <a:xfrm>
            <a:off x="1547664" y="548680"/>
            <a:ext cx="1800200" cy="6480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6445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en-IE" sz="2800" b="1" dirty="0"/>
              <a:t>When you begin to </a:t>
            </a:r>
            <a:r>
              <a:rPr lang="en-IE" sz="2800" b="1" u="sng" dirty="0"/>
              <a:t>Run through</a:t>
            </a:r>
            <a:r>
              <a:rPr lang="en-IE" sz="2800" b="1" dirty="0"/>
              <a:t> (view the video):</a:t>
            </a:r>
            <a:endParaRPr lang="en-I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IE" dirty="0"/>
              <a:t>Look for answers to the questions you first raised</a:t>
            </a:r>
          </a:p>
          <a:p>
            <a:pPr lvl="0" fontAlgn="base"/>
            <a:r>
              <a:rPr lang="en-IE" dirty="0"/>
              <a:t>View and review sections of the videos to understand clearly</a:t>
            </a:r>
          </a:p>
          <a:p>
            <a:pPr lvl="0" fontAlgn="base"/>
            <a:r>
              <a:rPr lang="en-IE" dirty="0"/>
              <a:t>Study graphic aids (if applicable)</a:t>
            </a:r>
          </a:p>
          <a:p>
            <a:pPr lvl="0" fontAlgn="base"/>
            <a:r>
              <a:rPr lang="en-IE" dirty="0"/>
              <a:t>View only one section at a time and recite after each section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3779912" y="548680"/>
            <a:ext cx="1944216" cy="6480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45232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en-IE" sz="2800" b="1" u="sng" dirty="0"/>
              <a:t>R</a:t>
            </a:r>
            <a:r>
              <a:rPr lang="en-IE" sz="2800" b="1" dirty="0"/>
              <a:t>ecite after you've viewed section:</a:t>
            </a:r>
            <a:endParaRPr lang="en-I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fontAlgn="base"/>
            <a:r>
              <a:rPr lang="en-IE" dirty="0"/>
              <a:t>Orally ask yourself questions about what you have just looked at, or summarize, in your own words, what you saw</a:t>
            </a:r>
          </a:p>
          <a:p>
            <a:pPr lvl="0" fontAlgn="base"/>
            <a:r>
              <a:rPr lang="en-IE" dirty="0"/>
              <a:t>Take notes from the videos in your own words</a:t>
            </a:r>
          </a:p>
          <a:p>
            <a:pPr lvl="0" fontAlgn="base"/>
            <a:r>
              <a:rPr lang="en-IE" dirty="0"/>
              <a:t>Highlight important points you've just read</a:t>
            </a:r>
          </a:p>
          <a:p>
            <a:pPr lvl="0" fontAlgn="base"/>
            <a:r>
              <a:rPr lang="en-IE" dirty="0"/>
              <a:t>Reciting: </a:t>
            </a:r>
            <a:br>
              <a:rPr lang="en-IE" dirty="0"/>
            </a:br>
            <a:r>
              <a:rPr lang="en-IE" dirty="0"/>
              <a:t>The more senses you use the more likely you are to remember what you read Triple strength learning: Seeing, saying, hearing</a:t>
            </a:r>
            <a:br>
              <a:rPr lang="en-IE" dirty="0"/>
            </a:br>
            <a:r>
              <a:rPr lang="en-IE" dirty="0"/>
              <a:t>Quadruple strength learning: Seeing , saying , hearing, writing.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1835696" y="548680"/>
            <a:ext cx="1152128" cy="6480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67684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en-IE" sz="2800" b="1" u="sng" dirty="0"/>
              <a:t>R</a:t>
            </a:r>
            <a:r>
              <a:rPr lang="en-IE" sz="2800" b="1" dirty="0"/>
              <a:t>eview: an ongoing process</a:t>
            </a:r>
            <a:endParaRPr lang="en-I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fontAlgn="base"/>
            <a:r>
              <a:rPr lang="en-IE" dirty="0"/>
              <a:t>After you have read and recited the entire video, write questions for those points </a:t>
            </a:r>
            <a:r>
              <a:rPr lang="en-IE" dirty="0" smtClean="0"/>
              <a:t> you </a:t>
            </a:r>
            <a:r>
              <a:rPr lang="en-IE" dirty="0"/>
              <a:t>have highlighted or underlined.</a:t>
            </a:r>
          </a:p>
          <a:p>
            <a:pPr lvl="0" fontAlgn="base"/>
            <a:r>
              <a:rPr lang="en-IE" dirty="0"/>
              <a:t>If you took notes while reciting, write questions for the notes you have taken </a:t>
            </a:r>
            <a:br>
              <a:rPr lang="en-IE" dirty="0"/>
            </a:br>
            <a:r>
              <a:rPr lang="en-IE" dirty="0"/>
              <a:t>Orally recite or write the answers from memory.</a:t>
            </a:r>
          </a:p>
          <a:p>
            <a:pPr lvl="0" fontAlgn="base"/>
            <a:r>
              <a:rPr lang="en-IE" dirty="0"/>
              <a:t>Develop mnemonic devices for material which need to be memorized.</a:t>
            </a:r>
            <a:br>
              <a:rPr lang="en-IE" dirty="0"/>
            </a:br>
            <a:r>
              <a:rPr lang="en-IE" dirty="0"/>
              <a:t>Make flash cards for those questions which give you difficulty.</a:t>
            </a:r>
          </a:p>
          <a:p>
            <a:pPr lvl="0" fontAlgn="base"/>
            <a:r>
              <a:rPr lang="en-IE" dirty="0"/>
              <a:t>Make a Table of Contents - list all the topics and sub-topics you need to know from the video.</a:t>
            </a:r>
          </a:p>
        </p:txBody>
      </p:sp>
      <p:sp>
        <p:nvSpPr>
          <p:cNvPr id="4" name="Rectangle 3"/>
          <p:cNvSpPr/>
          <p:nvPr/>
        </p:nvSpPr>
        <p:spPr>
          <a:xfrm>
            <a:off x="2483768" y="548680"/>
            <a:ext cx="1296144" cy="6480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0010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173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SQ3R Video Review Method  Survey, Question, Run through, Recite, Review.</vt:lpstr>
      <vt:lpstr>SQ3R Video Review Method</vt:lpstr>
      <vt:lpstr>Before you view the full video, Survey it:</vt:lpstr>
      <vt:lpstr>Question while you are surveying:</vt:lpstr>
      <vt:lpstr>When you begin to Run through (view the video):</vt:lpstr>
      <vt:lpstr>Recite after you've viewed section:</vt:lpstr>
      <vt:lpstr>Review: an ongoing process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SQ3R Video Review Method  Survey, Question, Run through, Recite, Review.</dc:title>
  <dc:creator>DIT</dc:creator>
  <cp:lastModifiedBy>DIT</cp:lastModifiedBy>
  <cp:revision>4</cp:revision>
  <dcterms:created xsi:type="dcterms:W3CDTF">2015-09-07T08:16:28Z</dcterms:created>
  <dcterms:modified xsi:type="dcterms:W3CDTF">2015-10-23T09:00:00Z</dcterms:modified>
</cp:coreProperties>
</file>