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8"/>
  </p:notesMasterIdLst>
  <p:sldIdLst>
    <p:sldId id="545" r:id="rId2"/>
    <p:sldId id="546" r:id="rId3"/>
    <p:sldId id="548" r:id="rId4"/>
    <p:sldId id="549" r:id="rId5"/>
    <p:sldId id="550" r:id="rId6"/>
    <p:sldId id="55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33" autoAdjust="0"/>
  </p:normalViewPr>
  <p:slideViewPr>
    <p:cSldViewPr>
      <p:cViewPr>
        <p:scale>
          <a:sx n="57" d="100"/>
          <a:sy n="57" d="100"/>
        </p:scale>
        <p:origin x="-171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67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17/03/2015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1470025"/>
          </a:xfrm>
        </p:spPr>
        <p:txBody>
          <a:bodyPr>
            <a:normAutofit/>
          </a:bodyPr>
          <a:lstStyle/>
          <a:p>
            <a:r>
              <a:rPr lang="en-IE" sz="4000" dirty="0" smtClean="0"/>
              <a:t>Thinking Outside of the Box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6703"/>
            <a:ext cx="6400800" cy="1752600"/>
          </a:xfrm>
        </p:spPr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pic>
        <p:nvPicPr>
          <p:cNvPr id="4" name="Picture 3" descr="DIT-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60648"/>
            <a:ext cx="2634208" cy="263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Outside of the Box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556792"/>
            <a:ext cx="4264868" cy="42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Outside of the Box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268760"/>
            <a:ext cx="3166575" cy="503404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83937" y="6302802"/>
            <a:ext cx="1620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Karl </a:t>
            </a:r>
            <a:r>
              <a:rPr lang="en-IE" b="1" dirty="0" err="1"/>
              <a:t>Duncker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74435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Outside of the Box</a:t>
            </a:r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84784"/>
            <a:ext cx="5197320" cy="503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Outside of the Box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12776"/>
            <a:ext cx="5688632" cy="513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3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Outside of the Box</a:t>
            </a:r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268760"/>
            <a:ext cx="5196408" cy="519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1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</TotalTime>
  <Words>34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Thinking Outside of the Box</vt:lpstr>
      <vt:lpstr>Thinking Outside of the Box</vt:lpstr>
      <vt:lpstr>Thinking Outside of the Box</vt:lpstr>
      <vt:lpstr>Thinking Outside of the Box</vt:lpstr>
      <vt:lpstr>Thinking Outside of the Box</vt:lpstr>
      <vt:lpstr>Thinking Outside of the Box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116</cp:revision>
  <dcterms:created xsi:type="dcterms:W3CDTF">2012-01-26T14:18:16Z</dcterms:created>
  <dcterms:modified xsi:type="dcterms:W3CDTF">2015-03-17T10:20:13Z</dcterms:modified>
</cp:coreProperties>
</file>