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sldIdLst>
    <p:sldId id="483" r:id="rId2"/>
    <p:sldId id="484" r:id="rId3"/>
    <p:sldId id="485" r:id="rId4"/>
    <p:sldId id="486" r:id="rId5"/>
    <p:sldId id="48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132F52-7B68-45DC-9020-95CD327B9BF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D01B1-A9F8-4807-80A6-CBDDCA00C79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D01B1-A9F8-4807-80A6-CBDDCA00C79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D01B1-A9F8-4807-80A6-CBDDCA00C79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032448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T-Charts, Y-Charts and X-Charts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8601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T-Chart,</a:t>
            </a:r>
          </a:p>
          <a:p>
            <a:r>
              <a:rPr lang="en-IE" sz="3600" dirty="0" smtClean="0"/>
              <a:t>Y-Chart, and</a:t>
            </a:r>
          </a:p>
          <a:p>
            <a:r>
              <a:rPr lang="en-IE" sz="3600" dirty="0" smtClean="0"/>
              <a:t>X-Chart</a:t>
            </a:r>
            <a:endParaRPr lang="en-IE" dirty="0" smtClean="0"/>
          </a:p>
        </p:txBody>
      </p:sp>
      <p:grpSp>
        <p:nvGrpSpPr>
          <p:cNvPr id="2" name="Group 50"/>
          <p:cNvGrpSpPr/>
          <p:nvPr/>
        </p:nvGrpSpPr>
        <p:grpSpPr>
          <a:xfrm>
            <a:off x="6732240" y="1052736"/>
            <a:ext cx="2088232" cy="2880320"/>
            <a:chOff x="4355976" y="188640"/>
            <a:chExt cx="2088232" cy="2880320"/>
          </a:xfrm>
        </p:grpSpPr>
        <p:grpSp>
          <p:nvGrpSpPr>
            <p:cNvPr id="3" name="Group 102"/>
            <p:cNvGrpSpPr/>
            <p:nvPr/>
          </p:nvGrpSpPr>
          <p:grpSpPr>
            <a:xfrm>
              <a:off x="4355976" y="188640"/>
              <a:ext cx="2088232" cy="2880320"/>
              <a:chOff x="4355976" y="188640"/>
              <a:chExt cx="2088232" cy="2880320"/>
            </a:xfrm>
          </p:grpSpPr>
          <p:grpSp>
            <p:nvGrpSpPr>
              <p:cNvPr id="4" name="Group 25"/>
              <p:cNvGrpSpPr/>
              <p:nvPr/>
            </p:nvGrpSpPr>
            <p:grpSpPr>
              <a:xfrm>
                <a:off x="4355976" y="188640"/>
                <a:ext cx="2088232" cy="2880320"/>
                <a:chOff x="4283968" y="1196752"/>
                <a:chExt cx="2736304" cy="3312368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>
                  <a:off x="4283968" y="1196752"/>
                  <a:ext cx="2736304" cy="3312368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IE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4499992" y="1340768"/>
                  <a:ext cx="2304256" cy="50405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IE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Topic</a:t>
                  </a: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 bwMode="auto">
                <a:xfrm>
                  <a:off x="4514506" y="1988840"/>
                  <a:ext cx="1143744" cy="504056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IE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Pros</a:t>
                  </a: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 bwMode="auto">
                <a:xfrm>
                  <a:off x="5660504" y="1988840"/>
                  <a:ext cx="1143744" cy="504056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IE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Cons</a:t>
                  </a: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 bwMode="auto">
                <a:xfrm>
                  <a:off x="4514506" y="2492896"/>
                  <a:ext cx="1143744" cy="18002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 bwMode="auto">
                <a:xfrm>
                  <a:off x="5660504" y="2492896"/>
                  <a:ext cx="1143744" cy="18002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</p:grpSp>
          <p:cxnSp>
            <p:nvCxnSpPr>
              <p:cNvPr id="86" name="Straight Connector 85"/>
              <p:cNvCxnSpPr/>
              <p:nvPr/>
            </p:nvCxnSpPr>
            <p:spPr bwMode="auto">
              <a:xfrm rot="60000">
                <a:off x="5362041" y="1340962"/>
                <a:ext cx="36004" cy="158400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>
                <a:off x="4543484" y="1340768"/>
                <a:ext cx="1756708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9" name="Straight Connector 38"/>
            <p:cNvCxnSpPr/>
            <p:nvPr/>
          </p:nvCxnSpPr>
          <p:spPr bwMode="auto">
            <a:xfrm flipH="1">
              <a:off x="4716016" y="16288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H="1">
              <a:off x="4716016" y="17812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>
              <a:off x="4716016" y="198884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H="1">
              <a:off x="4716016" y="220486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H="1">
              <a:off x="4716016" y="2420888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H="1">
              <a:off x="4716016" y="2636912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H="1">
              <a:off x="5652120" y="16288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H="1">
              <a:off x="5652120" y="17812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H="1">
              <a:off x="5652120" y="198884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5652120" y="220486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H="1">
              <a:off x="5652120" y="2420888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>
              <a:off x="5652120" y="2636912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7"/>
          <p:cNvGrpSpPr/>
          <p:nvPr/>
        </p:nvGrpSpPr>
        <p:grpSpPr>
          <a:xfrm>
            <a:off x="899592" y="3905672"/>
            <a:ext cx="2952328" cy="2952328"/>
            <a:chOff x="1835696" y="3501008"/>
            <a:chExt cx="2952328" cy="2952328"/>
          </a:xfrm>
        </p:grpSpPr>
        <p:grpSp>
          <p:nvGrpSpPr>
            <p:cNvPr id="6" name="Group 73"/>
            <p:cNvGrpSpPr/>
            <p:nvPr/>
          </p:nvGrpSpPr>
          <p:grpSpPr>
            <a:xfrm>
              <a:off x="1835696" y="3501008"/>
              <a:ext cx="2952328" cy="2952328"/>
              <a:chOff x="1835696" y="3501008"/>
              <a:chExt cx="2952328" cy="2952328"/>
            </a:xfrm>
          </p:grpSpPr>
          <p:grpSp>
            <p:nvGrpSpPr>
              <p:cNvPr id="7" name="Group 103"/>
              <p:cNvGrpSpPr/>
              <p:nvPr/>
            </p:nvGrpSpPr>
            <p:grpSpPr>
              <a:xfrm>
                <a:off x="1835696" y="3501008"/>
                <a:ext cx="2952328" cy="2952328"/>
                <a:chOff x="1835696" y="3501008"/>
                <a:chExt cx="2952328" cy="2952328"/>
              </a:xfrm>
            </p:grpSpPr>
            <p:grpSp>
              <p:nvGrpSpPr>
                <p:cNvPr id="8" name="Group 71"/>
                <p:cNvGrpSpPr/>
                <p:nvPr/>
              </p:nvGrpSpPr>
              <p:grpSpPr>
                <a:xfrm>
                  <a:off x="1835696" y="3501008"/>
                  <a:ext cx="2952328" cy="2952328"/>
                  <a:chOff x="2267744" y="3501008"/>
                  <a:chExt cx="2952328" cy="2952328"/>
                </a:xfrm>
              </p:grpSpPr>
              <p:sp>
                <p:nvSpPr>
                  <p:cNvPr id="60" name="Oval 59"/>
                  <p:cNvSpPr/>
                  <p:nvPr/>
                </p:nvSpPr>
                <p:spPr bwMode="auto">
                  <a:xfrm>
                    <a:off x="2267744" y="3501008"/>
                    <a:ext cx="2952328" cy="29523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  <p:sp>
                <p:nvSpPr>
                  <p:cNvPr id="61" name="Oval 60"/>
                  <p:cNvSpPr/>
                  <p:nvPr/>
                </p:nvSpPr>
                <p:spPr bwMode="auto">
                  <a:xfrm>
                    <a:off x="2483768" y="3717032"/>
                    <a:ext cx="2528664" cy="252028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  <p:cxnSp>
                <p:nvCxnSpPr>
                  <p:cNvPr id="63" name="Straight Connector 62"/>
                  <p:cNvCxnSpPr/>
                  <p:nvPr/>
                </p:nvCxnSpPr>
                <p:spPr bwMode="auto">
                  <a:xfrm flipH="1">
                    <a:off x="3779913" y="4221088"/>
                    <a:ext cx="1008111" cy="64807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5" name="Straight Connector 64"/>
                  <p:cNvCxnSpPr/>
                  <p:nvPr/>
                </p:nvCxnSpPr>
                <p:spPr bwMode="auto">
                  <a:xfrm flipH="1" flipV="1">
                    <a:off x="2699792" y="4221088"/>
                    <a:ext cx="1080121" cy="64807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7" name="Straight Connector 66"/>
                  <p:cNvCxnSpPr>
                    <a:endCxn id="61" idx="4"/>
                  </p:cNvCxnSpPr>
                  <p:nvPr/>
                </p:nvCxnSpPr>
                <p:spPr bwMode="auto">
                  <a:xfrm flipH="1">
                    <a:off x="3748100" y="4869160"/>
                    <a:ext cx="31812" cy="136815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95" name="Rectangle 94"/>
                <p:cNvSpPr/>
                <p:nvPr/>
              </p:nvSpPr>
              <p:spPr>
                <a:xfrm>
                  <a:off x="2699792" y="3861048"/>
                  <a:ext cx="12961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Looks Like</a:t>
                  </a:r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2003513" y="4653136"/>
                  <a:ext cx="840295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Sounds</a:t>
                  </a:r>
                </a:p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Like</a:t>
                  </a: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3930479" y="4633972"/>
                  <a:ext cx="641521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Feels</a:t>
                  </a:r>
                </a:p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Like</a:t>
                  </a:r>
                </a:p>
              </p:txBody>
            </p:sp>
          </p:grpSp>
          <p:cxnSp>
            <p:nvCxnSpPr>
              <p:cNvPr id="53" name="Straight Connector 52"/>
              <p:cNvCxnSpPr/>
              <p:nvPr/>
            </p:nvCxnSpPr>
            <p:spPr bwMode="auto">
              <a:xfrm>
                <a:off x="2699792" y="4221088"/>
                <a:ext cx="122413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>
                <a:off x="2699792" y="4373488"/>
                <a:ext cx="122413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flipH="1">
                <a:off x="2195736" y="5229200"/>
                <a:ext cx="93610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 flipH="1">
                <a:off x="2411760" y="5517232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flipH="1">
                <a:off x="2627784" y="5661248"/>
                <a:ext cx="50405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H="1">
                <a:off x="2987824" y="4509120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flipH="1">
                <a:off x="3491880" y="5229200"/>
                <a:ext cx="93610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flipH="1">
                <a:off x="3491880" y="5517232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flipH="1">
                <a:off x="3563888" y="5661248"/>
                <a:ext cx="50405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85" name="Straight Connector 84"/>
            <p:cNvCxnSpPr/>
            <p:nvPr/>
          </p:nvCxnSpPr>
          <p:spPr bwMode="auto">
            <a:xfrm>
              <a:off x="2267744" y="537321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3491880" y="537321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114"/>
          <p:cNvGrpSpPr/>
          <p:nvPr/>
        </p:nvGrpSpPr>
        <p:grpSpPr>
          <a:xfrm>
            <a:off x="4355976" y="3905672"/>
            <a:ext cx="2952328" cy="2952328"/>
            <a:chOff x="5580112" y="3212976"/>
            <a:chExt cx="2952328" cy="2952328"/>
          </a:xfrm>
        </p:grpSpPr>
        <p:grpSp>
          <p:nvGrpSpPr>
            <p:cNvPr id="10" name="Group 36"/>
            <p:cNvGrpSpPr/>
            <p:nvPr/>
          </p:nvGrpSpPr>
          <p:grpSpPr>
            <a:xfrm>
              <a:off x="5580112" y="3212976"/>
              <a:ext cx="2952328" cy="2952328"/>
              <a:chOff x="5580112" y="3212976"/>
              <a:chExt cx="2952328" cy="2952328"/>
            </a:xfrm>
          </p:grpSpPr>
          <p:grpSp>
            <p:nvGrpSpPr>
              <p:cNvPr id="11" name="Group 104"/>
              <p:cNvGrpSpPr/>
              <p:nvPr/>
            </p:nvGrpSpPr>
            <p:grpSpPr>
              <a:xfrm>
                <a:off x="5580112" y="3212976"/>
                <a:ext cx="2952328" cy="2952328"/>
                <a:chOff x="5580112" y="3212976"/>
                <a:chExt cx="2952328" cy="2952328"/>
              </a:xfrm>
            </p:grpSpPr>
            <p:grpSp>
              <p:nvGrpSpPr>
                <p:cNvPr id="12" name="Group 74"/>
                <p:cNvGrpSpPr/>
                <p:nvPr/>
              </p:nvGrpSpPr>
              <p:grpSpPr>
                <a:xfrm>
                  <a:off x="5580112" y="3212976"/>
                  <a:ext cx="2952328" cy="2952328"/>
                  <a:chOff x="2267744" y="3501008"/>
                  <a:chExt cx="2952328" cy="2952328"/>
                </a:xfrm>
              </p:grpSpPr>
              <p:sp>
                <p:nvSpPr>
                  <p:cNvPr id="76" name="Oval 75"/>
                  <p:cNvSpPr/>
                  <p:nvPr/>
                </p:nvSpPr>
                <p:spPr bwMode="auto">
                  <a:xfrm>
                    <a:off x="2267744" y="3501008"/>
                    <a:ext cx="2952328" cy="29523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 bwMode="auto">
                  <a:xfrm>
                    <a:off x="2483768" y="3717032"/>
                    <a:ext cx="2528664" cy="252028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</p:grpSp>
            <p:cxnSp>
              <p:nvCxnSpPr>
                <p:cNvPr id="82" name="Straight Connector 81"/>
                <p:cNvCxnSpPr>
                  <a:stCxn id="77" idx="7"/>
                  <a:endCxn id="77" idx="3"/>
                </p:cNvCxnSpPr>
                <p:nvPr/>
              </p:nvCxnSpPr>
              <p:spPr bwMode="auto">
                <a:xfrm flipH="1">
                  <a:off x="6166451" y="3798086"/>
                  <a:ext cx="1788034" cy="1782108"/>
                </a:xfrm>
                <a:prstGeom prst="line">
                  <a:avLst/>
                </a:prstGeom>
                <a:solidFill>
                  <a:schemeClr val="accent1"/>
                </a:solidFill>
                <a:ln w="1270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>
                  <a:stCxn id="77" idx="1"/>
                  <a:endCxn id="77" idx="5"/>
                </p:cNvCxnSpPr>
                <p:nvPr/>
              </p:nvCxnSpPr>
              <p:spPr bwMode="auto">
                <a:xfrm>
                  <a:off x="6166451" y="3798086"/>
                  <a:ext cx="1788034" cy="1782108"/>
                </a:xfrm>
                <a:prstGeom prst="line">
                  <a:avLst/>
                </a:prstGeom>
                <a:solidFill>
                  <a:schemeClr val="accent1"/>
                </a:solidFill>
                <a:ln w="1270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1" name="Rectangle 100"/>
                <p:cNvSpPr/>
                <p:nvPr/>
              </p:nvSpPr>
              <p:spPr>
                <a:xfrm>
                  <a:off x="6732240" y="5013176"/>
                  <a:ext cx="760143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Thinks</a:t>
                  </a:r>
                </a:p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Like</a:t>
                  </a:r>
                </a:p>
              </p:txBody>
            </p:sp>
          </p:grpSp>
          <p:sp>
            <p:nvSpPr>
              <p:cNvPr id="34" name="Rectangle 33"/>
              <p:cNvSpPr/>
              <p:nvPr/>
            </p:nvSpPr>
            <p:spPr>
              <a:xfrm>
                <a:off x="6444208" y="3553271"/>
                <a:ext cx="129614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Looks Like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819937" y="4201924"/>
                <a:ext cx="8402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Sounds</a:t>
                </a:r>
              </a:p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Like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596336" y="4201924"/>
                <a:ext cx="6415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Feels</a:t>
                </a:r>
              </a:p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Like</a:t>
                </a:r>
              </a:p>
            </p:txBody>
          </p:sp>
        </p:grpSp>
        <p:cxnSp>
          <p:nvCxnSpPr>
            <p:cNvPr id="79" name="Straight Connector 78"/>
            <p:cNvCxnSpPr/>
            <p:nvPr/>
          </p:nvCxnSpPr>
          <p:spPr bwMode="auto">
            <a:xfrm>
              <a:off x="6516216" y="3933056"/>
              <a:ext cx="10081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6732240" y="4077072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flipH="1">
              <a:off x="6876256" y="4221088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>
              <a:off x="6732240" y="5517232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6516216" y="5661248"/>
              <a:ext cx="10081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flipH="1">
              <a:off x="5940152" y="4725144"/>
              <a:ext cx="7200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flipH="1">
              <a:off x="7452320" y="4725144"/>
              <a:ext cx="7200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flipH="1">
              <a:off x="5940152" y="4869160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H="1">
              <a:off x="7524328" y="4869160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H="1">
              <a:off x="6012160" y="5013176"/>
              <a:ext cx="5040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flipH="1">
              <a:off x="7596336" y="5013176"/>
              <a:ext cx="5040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 flipH="1">
              <a:off x="6876256" y="5805264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625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sz="2800" dirty="0" smtClean="0"/>
              <a:t>T-Chart</a:t>
            </a:r>
            <a:endParaRPr lang="en-IE" sz="2400" dirty="0" smtClean="0"/>
          </a:p>
          <a:p>
            <a:pPr lvl="1"/>
            <a:r>
              <a:rPr lang="en-IE" sz="2400" dirty="0" smtClean="0"/>
              <a:t>These charts are used if you are considering a topic from two different </a:t>
            </a:r>
            <a:r>
              <a:rPr lang="en-IE" dirty="0" smtClean="0"/>
              <a:t>facets</a:t>
            </a:r>
            <a:r>
              <a:rPr lang="en-IE" sz="2400" dirty="0" smtClean="0"/>
              <a:t>, e.g. Pros and Cons.</a:t>
            </a:r>
            <a:endParaRPr lang="en-IE" sz="2000" dirty="0" smtClean="0"/>
          </a:p>
        </p:txBody>
      </p:sp>
      <p:grpSp>
        <p:nvGrpSpPr>
          <p:cNvPr id="2" name="Group 13"/>
          <p:cNvGrpSpPr/>
          <p:nvPr/>
        </p:nvGrpSpPr>
        <p:grpSpPr>
          <a:xfrm>
            <a:off x="5292080" y="1412776"/>
            <a:ext cx="2808312" cy="3888432"/>
            <a:chOff x="4355976" y="188640"/>
            <a:chExt cx="2088232" cy="2880320"/>
          </a:xfrm>
        </p:grpSpPr>
        <p:grpSp>
          <p:nvGrpSpPr>
            <p:cNvPr id="3" name="Group 102"/>
            <p:cNvGrpSpPr/>
            <p:nvPr/>
          </p:nvGrpSpPr>
          <p:grpSpPr>
            <a:xfrm>
              <a:off x="4355976" y="188640"/>
              <a:ext cx="2088232" cy="2880320"/>
              <a:chOff x="4355976" y="188640"/>
              <a:chExt cx="2088232" cy="2880320"/>
            </a:xfrm>
          </p:grpSpPr>
          <p:grpSp>
            <p:nvGrpSpPr>
              <p:cNvPr id="4" name="Group 25"/>
              <p:cNvGrpSpPr/>
              <p:nvPr/>
            </p:nvGrpSpPr>
            <p:grpSpPr>
              <a:xfrm>
                <a:off x="4355976" y="188640"/>
                <a:ext cx="2088232" cy="2880320"/>
                <a:chOff x="4283968" y="1196752"/>
                <a:chExt cx="2736304" cy="3312368"/>
              </a:xfrm>
            </p:grpSpPr>
            <p:sp>
              <p:nvSpPr>
                <p:cNvPr id="32" name="Rectangle 15"/>
                <p:cNvSpPr/>
                <p:nvPr/>
              </p:nvSpPr>
              <p:spPr bwMode="auto">
                <a:xfrm>
                  <a:off x="4283968" y="1196752"/>
                  <a:ext cx="2736304" cy="3312368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IE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 bwMode="auto">
                <a:xfrm>
                  <a:off x="4499992" y="1340768"/>
                  <a:ext cx="2304256" cy="50405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IE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Topic</a:t>
                  </a: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 bwMode="auto">
                <a:xfrm>
                  <a:off x="4514506" y="1988840"/>
                  <a:ext cx="1143744" cy="504056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IE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Pros</a:t>
                  </a: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 bwMode="auto">
                <a:xfrm>
                  <a:off x="5660504" y="1988840"/>
                  <a:ext cx="1143744" cy="504056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IE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Cons</a:t>
                  </a: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 bwMode="auto">
                <a:xfrm>
                  <a:off x="4514506" y="2492896"/>
                  <a:ext cx="1143744" cy="18002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 bwMode="auto">
                <a:xfrm>
                  <a:off x="5660504" y="2492896"/>
                  <a:ext cx="1143744" cy="18002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IE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</p:grpSp>
          <p:cxnSp>
            <p:nvCxnSpPr>
              <p:cNvPr id="30" name="Straight Connector 29"/>
              <p:cNvCxnSpPr/>
              <p:nvPr/>
            </p:nvCxnSpPr>
            <p:spPr bwMode="auto">
              <a:xfrm rot="60000">
                <a:off x="5362041" y="1340962"/>
                <a:ext cx="36004" cy="158400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>
                <a:off x="4543484" y="1340768"/>
                <a:ext cx="1756708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7" name="Straight Connector 16"/>
            <p:cNvCxnSpPr/>
            <p:nvPr/>
          </p:nvCxnSpPr>
          <p:spPr bwMode="auto">
            <a:xfrm flipH="1">
              <a:off x="4716016" y="16288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4716016" y="17812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4716016" y="198884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>
              <a:off x="4716016" y="220486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>
              <a:off x="4716016" y="2420888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4716016" y="2636912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5652120" y="16288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H="1">
              <a:off x="5652120" y="178120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>
              <a:off x="5652120" y="198884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H="1">
              <a:off x="5652120" y="220486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>
              <a:off x="5652120" y="2420888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5652120" y="2636912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625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Y</a:t>
            </a:r>
            <a:r>
              <a:rPr lang="en-IE" sz="2800" dirty="0" smtClean="0"/>
              <a:t>-Chart</a:t>
            </a:r>
            <a:endParaRPr lang="en-IE" sz="2400" dirty="0" smtClean="0"/>
          </a:p>
          <a:p>
            <a:pPr lvl="1"/>
            <a:r>
              <a:rPr lang="en-IE" sz="2400" dirty="0" smtClean="0"/>
              <a:t>These charts are </a:t>
            </a:r>
            <a:r>
              <a:rPr lang="en-IE" dirty="0" smtClean="0"/>
              <a:t>used if you are considering a topic from three different facets, e.g. Using “It looks like”, “It sounds like” and “It feels like”. </a:t>
            </a:r>
          </a:p>
        </p:txBody>
      </p:sp>
      <p:grpSp>
        <p:nvGrpSpPr>
          <p:cNvPr id="2" name="Group 54"/>
          <p:cNvGrpSpPr/>
          <p:nvPr/>
        </p:nvGrpSpPr>
        <p:grpSpPr>
          <a:xfrm>
            <a:off x="5364088" y="1988840"/>
            <a:ext cx="2952328" cy="2952328"/>
            <a:chOff x="1835696" y="3501008"/>
            <a:chExt cx="2952328" cy="2952328"/>
          </a:xfrm>
        </p:grpSpPr>
        <p:grpSp>
          <p:nvGrpSpPr>
            <p:cNvPr id="3" name="Group 73"/>
            <p:cNvGrpSpPr/>
            <p:nvPr/>
          </p:nvGrpSpPr>
          <p:grpSpPr>
            <a:xfrm>
              <a:off x="1835696" y="3501008"/>
              <a:ext cx="2952328" cy="2952328"/>
              <a:chOff x="1835696" y="3501008"/>
              <a:chExt cx="2952328" cy="2952328"/>
            </a:xfrm>
          </p:grpSpPr>
          <p:grpSp>
            <p:nvGrpSpPr>
              <p:cNvPr id="4" name="Group 103"/>
              <p:cNvGrpSpPr/>
              <p:nvPr/>
            </p:nvGrpSpPr>
            <p:grpSpPr>
              <a:xfrm>
                <a:off x="1835696" y="3501008"/>
                <a:ext cx="2952328" cy="2952328"/>
                <a:chOff x="1835696" y="3501008"/>
                <a:chExt cx="2952328" cy="2952328"/>
              </a:xfrm>
            </p:grpSpPr>
            <p:grpSp>
              <p:nvGrpSpPr>
                <p:cNvPr id="5" name="Group 71"/>
                <p:cNvGrpSpPr/>
                <p:nvPr/>
              </p:nvGrpSpPr>
              <p:grpSpPr>
                <a:xfrm>
                  <a:off x="1835696" y="3501008"/>
                  <a:ext cx="2952328" cy="2952328"/>
                  <a:chOff x="2267744" y="3501008"/>
                  <a:chExt cx="2952328" cy="2952328"/>
                </a:xfrm>
              </p:grpSpPr>
              <p:sp>
                <p:nvSpPr>
                  <p:cNvPr id="73" name="Oval 72"/>
                  <p:cNvSpPr/>
                  <p:nvPr/>
                </p:nvSpPr>
                <p:spPr bwMode="auto">
                  <a:xfrm>
                    <a:off x="2267744" y="3501008"/>
                    <a:ext cx="2952328" cy="29523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  <p:sp>
                <p:nvSpPr>
                  <p:cNvPr id="74" name="Oval 73"/>
                  <p:cNvSpPr/>
                  <p:nvPr/>
                </p:nvSpPr>
                <p:spPr bwMode="auto">
                  <a:xfrm>
                    <a:off x="2483768" y="3717032"/>
                    <a:ext cx="2528664" cy="252028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lang="en-IE" sz="2000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  <p:cxnSp>
                <p:nvCxnSpPr>
                  <p:cNvPr id="75" name="Straight Connector 74"/>
                  <p:cNvCxnSpPr/>
                  <p:nvPr/>
                </p:nvCxnSpPr>
                <p:spPr bwMode="auto">
                  <a:xfrm flipH="1">
                    <a:off x="3779913" y="4221088"/>
                    <a:ext cx="1008111" cy="64807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6" name="Straight Connector 75"/>
                  <p:cNvCxnSpPr/>
                  <p:nvPr/>
                </p:nvCxnSpPr>
                <p:spPr bwMode="auto">
                  <a:xfrm flipH="1" flipV="1">
                    <a:off x="2699792" y="4221088"/>
                    <a:ext cx="1080121" cy="64807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7" name="Straight Connector 76"/>
                  <p:cNvCxnSpPr>
                    <a:endCxn id="74" idx="4"/>
                  </p:cNvCxnSpPr>
                  <p:nvPr/>
                </p:nvCxnSpPr>
                <p:spPr bwMode="auto">
                  <a:xfrm flipH="1">
                    <a:off x="3748100" y="4869160"/>
                    <a:ext cx="31812" cy="136815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70" name="Rectangle 69"/>
                <p:cNvSpPr/>
                <p:nvPr/>
              </p:nvSpPr>
              <p:spPr>
                <a:xfrm>
                  <a:off x="2699792" y="3861048"/>
                  <a:ext cx="12961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Looks Like</a:t>
                  </a: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2003513" y="4653136"/>
                  <a:ext cx="840295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Sounds</a:t>
                  </a:r>
                </a:p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Like</a:t>
                  </a: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3930479" y="4633972"/>
                  <a:ext cx="641521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Feels</a:t>
                  </a:r>
                </a:p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Like</a:t>
                  </a:r>
                </a:p>
              </p:txBody>
            </p:sp>
          </p:grpSp>
          <p:cxnSp>
            <p:nvCxnSpPr>
              <p:cNvPr id="60" name="Straight Connector 59"/>
              <p:cNvCxnSpPr/>
              <p:nvPr/>
            </p:nvCxnSpPr>
            <p:spPr bwMode="auto">
              <a:xfrm>
                <a:off x="2699792" y="4221088"/>
                <a:ext cx="122413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2699792" y="4373488"/>
                <a:ext cx="122413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flipH="1">
                <a:off x="2195736" y="5229200"/>
                <a:ext cx="93610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flipH="1">
                <a:off x="2411760" y="5517232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flipH="1">
                <a:off x="2627784" y="5661248"/>
                <a:ext cx="50405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flipH="1">
                <a:off x="2987824" y="4509120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flipH="1">
                <a:off x="3491880" y="5229200"/>
                <a:ext cx="93610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3491880" y="5517232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H="1">
                <a:off x="3563888" y="5661248"/>
                <a:ext cx="50405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7" name="Straight Connector 56"/>
            <p:cNvCxnSpPr/>
            <p:nvPr/>
          </p:nvCxnSpPr>
          <p:spPr bwMode="auto">
            <a:xfrm>
              <a:off x="2267744" y="537321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491880" y="537321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625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X</a:t>
            </a:r>
            <a:r>
              <a:rPr lang="en-IE" sz="2800" dirty="0" smtClean="0"/>
              <a:t>-Chart</a:t>
            </a:r>
            <a:endParaRPr lang="en-IE" sz="2400" dirty="0" smtClean="0"/>
          </a:p>
          <a:p>
            <a:pPr lvl="1"/>
            <a:r>
              <a:rPr lang="en-IE" dirty="0" smtClean="0"/>
              <a:t>These charts are used if you are considering a topic from four different facets, e.g. Using “It looks like”, “It sounds like”, “It feels like” and “It thinks like”. </a:t>
            </a:r>
          </a:p>
        </p:txBody>
      </p:sp>
      <p:grpSp>
        <p:nvGrpSpPr>
          <p:cNvPr id="2" name="Group 51"/>
          <p:cNvGrpSpPr/>
          <p:nvPr/>
        </p:nvGrpSpPr>
        <p:grpSpPr>
          <a:xfrm>
            <a:off x="5364088" y="1988840"/>
            <a:ext cx="2952328" cy="2952328"/>
            <a:chOff x="5580112" y="3212976"/>
            <a:chExt cx="2952328" cy="2952328"/>
          </a:xfrm>
        </p:grpSpPr>
        <p:grpSp>
          <p:nvGrpSpPr>
            <p:cNvPr id="3" name="Group 36"/>
            <p:cNvGrpSpPr/>
            <p:nvPr/>
          </p:nvGrpSpPr>
          <p:grpSpPr>
            <a:xfrm>
              <a:off x="5580112" y="3212976"/>
              <a:ext cx="2952328" cy="2952328"/>
              <a:chOff x="5580112" y="3212976"/>
              <a:chExt cx="2952328" cy="2952328"/>
            </a:xfrm>
          </p:grpSpPr>
          <p:grpSp>
            <p:nvGrpSpPr>
              <p:cNvPr id="4" name="Group 104"/>
              <p:cNvGrpSpPr/>
              <p:nvPr/>
            </p:nvGrpSpPr>
            <p:grpSpPr>
              <a:xfrm>
                <a:off x="5580112" y="3212976"/>
                <a:ext cx="2952328" cy="2952328"/>
                <a:chOff x="5580112" y="3212976"/>
                <a:chExt cx="2952328" cy="2952328"/>
              </a:xfrm>
            </p:grpSpPr>
            <p:grpSp>
              <p:nvGrpSpPr>
                <p:cNvPr id="5" name="Group 74"/>
                <p:cNvGrpSpPr/>
                <p:nvPr/>
              </p:nvGrpSpPr>
              <p:grpSpPr>
                <a:xfrm>
                  <a:off x="5580112" y="3212976"/>
                  <a:ext cx="2952328" cy="2952328"/>
                  <a:chOff x="2267744" y="3501008"/>
                  <a:chExt cx="2952328" cy="2952328"/>
                </a:xfrm>
              </p:grpSpPr>
              <p:sp>
                <p:nvSpPr>
                  <p:cNvPr id="74" name="Oval 73"/>
                  <p:cNvSpPr/>
                  <p:nvPr/>
                </p:nvSpPr>
                <p:spPr bwMode="auto">
                  <a:xfrm>
                    <a:off x="2267744" y="3501008"/>
                    <a:ext cx="2952328" cy="29523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 bwMode="auto">
                  <a:xfrm>
                    <a:off x="2483768" y="3717032"/>
                    <a:ext cx="2528664" cy="252028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IE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endParaRPr>
                  </a:p>
                </p:txBody>
              </p:sp>
            </p:grpSp>
            <p:cxnSp>
              <p:nvCxnSpPr>
                <p:cNvPr id="71" name="Straight Connector 70"/>
                <p:cNvCxnSpPr>
                  <a:stCxn id="75" idx="7"/>
                  <a:endCxn id="75" idx="3"/>
                </p:cNvCxnSpPr>
                <p:nvPr/>
              </p:nvCxnSpPr>
              <p:spPr bwMode="auto">
                <a:xfrm flipH="1">
                  <a:off x="6166451" y="3798086"/>
                  <a:ext cx="1788034" cy="1782108"/>
                </a:xfrm>
                <a:prstGeom prst="line">
                  <a:avLst/>
                </a:prstGeom>
                <a:solidFill>
                  <a:schemeClr val="accent1"/>
                </a:solidFill>
                <a:ln w="1270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Straight Connector 71"/>
                <p:cNvCxnSpPr>
                  <a:stCxn id="75" idx="1"/>
                  <a:endCxn id="75" idx="5"/>
                </p:cNvCxnSpPr>
                <p:nvPr/>
              </p:nvCxnSpPr>
              <p:spPr bwMode="auto">
                <a:xfrm>
                  <a:off x="6166451" y="3798086"/>
                  <a:ext cx="1788034" cy="1782108"/>
                </a:xfrm>
                <a:prstGeom prst="line">
                  <a:avLst/>
                </a:prstGeom>
                <a:solidFill>
                  <a:schemeClr val="accent1"/>
                </a:solidFill>
                <a:ln w="1270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73" name="Rectangle 72"/>
                <p:cNvSpPr/>
                <p:nvPr/>
              </p:nvSpPr>
              <p:spPr>
                <a:xfrm>
                  <a:off x="6732240" y="5013176"/>
                  <a:ext cx="760143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Thinks</a:t>
                  </a:r>
                </a:p>
                <a:p>
                  <a:pPr algn="ctr" eaLnBrk="0" hangingPunct="0"/>
                  <a:r>
                    <a:rPr lang="en-IE" sz="1400" b="1" dirty="0" smtClean="0">
                      <a:latin typeface="Arial" pitchFamily="-1" charset="0"/>
                      <a:ea typeface="ＭＳ Ｐゴシック" pitchFamily="-1" charset="-128"/>
                      <a:cs typeface="ＭＳ Ｐゴシック" pitchFamily="-1" charset="-128"/>
                    </a:rPr>
                    <a:t>Like</a:t>
                  </a:r>
                </a:p>
              </p:txBody>
            </p:sp>
          </p:grpSp>
          <p:sp>
            <p:nvSpPr>
              <p:cNvPr id="67" name="Rectangle 66"/>
              <p:cNvSpPr/>
              <p:nvPr/>
            </p:nvSpPr>
            <p:spPr>
              <a:xfrm>
                <a:off x="6444208" y="3553271"/>
                <a:ext cx="129614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Looks Like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819937" y="4201924"/>
                <a:ext cx="8402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Sounds</a:t>
                </a:r>
              </a:p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Like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7596336" y="4201924"/>
                <a:ext cx="6415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Feels</a:t>
                </a:r>
              </a:p>
              <a:p>
                <a:pPr algn="ctr" eaLnBrk="0" hangingPunct="0"/>
                <a:r>
                  <a:rPr lang="en-IE" sz="1400" b="1" dirty="0" smtClean="0"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Like</a:t>
                </a:r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6516216" y="3933056"/>
              <a:ext cx="10081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6732240" y="4077072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6876256" y="4221088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732240" y="5517232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6516216" y="5661248"/>
              <a:ext cx="10081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H="1">
              <a:off x="5940152" y="4725144"/>
              <a:ext cx="7200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flipH="1">
              <a:off x="7452320" y="4725144"/>
              <a:ext cx="7200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>
              <a:off x="5940152" y="4869160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flipH="1">
              <a:off x="7524328" y="4869160"/>
              <a:ext cx="64807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H="1">
              <a:off x="6012160" y="5013176"/>
              <a:ext cx="5040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flipH="1">
              <a:off x="7596336" y="5013176"/>
              <a:ext cx="5040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H="1">
              <a:off x="6876256" y="5805264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155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T-Charts, Y-Charts and X-Charts</vt:lpstr>
      <vt:lpstr>Thinking Creatively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113</cp:revision>
  <dcterms:created xsi:type="dcterms:W3CDTF">2012-01-26T14:18:16Z</dcterms:created>
  <dcterms:modified xsi:type="dcterms:W3CDTF">2015-03-16T21:25:05Z</dcterms:modified>
</cp:coreProperties>
</file>